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FBCF4-7FD9-A1BB-CA20-3B4245800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135143-FEF3-3A0E-F4C6-2A88F21AE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E8E182-41B0-2037-3D21-DF5D2E543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12049A-5C47-82CA-99FC-A5A8F42E7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5196C0-2440-92CB-A64A-A441D993B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473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AF2C18-10FD-76B2-62E9-FCACE8E7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0008FF-E72A-82A1-0B0A-6271DC209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11DBF2-BA48-69FD-749F-37317CC02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CB38F6-4040-6A3B-1B6E-9F73E5D1E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99260E-8110-E870-2202-5057A33F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02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A5AE71-263C-4246-681A-F460692AE9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1096FF-DB0D-5A9C-7C0E-ED3CB7584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3E916F-3742-35B2-52D3-D3F1F7426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CC17EF-A95C-DBDB-9682-02087BABC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44534F-FEA0-509C-1E19-1144D20AE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381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FDF13-5E1F-D1FE-83C0-73E945300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B84D7-C0C3-B406-0C5B-C7CA830C1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C26451-7750-5A6D-7406-6E0BE1232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9478C5-1C6A-9FB9-7527-D45DE61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05817A-6569-D523-3AEE-3644F54AA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14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7AA04-0313-6D44-78F6-DC71A816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274118-E4EA-3D9E-E475-C8716F7A3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BB9E8F-888D-6271-D556-7E1C90591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230193-DA72-E16C-1A19-F4DE27BF7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6458E0-EE68-95DF-8313-AA6A7B31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53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32B2DA-DD0B-9832-CD50-AC1BF118A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3204E8-50D1-6D08-79DD-64446F847E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C455E6-6E4D-0585-5022-2A3F3F685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3F5BE3-E0C4-DB06-758D-9E33FD683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6D5148-FE6F-4A57-6E3C-F4FE301F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829DD5-BBA1-16DD-A217-FBD36CF80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321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B0F24E-7196-75F1-A4EF-B0D1D5EF0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1F7631-E061-9E87-E592-128540A5D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016E55-A852-9941-B5A2-64CA28083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90ABDC-A127-5943-4658-FBDD2A5686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5CFE02-EEB8-6C74-29C9-0E63510443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CCD3F9-E9F3-593B-7BAB-65A799F5E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1A134E-EDCF-1025-62D0-14FE7FB8C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5A36F7-38FD-2314-4541-1B74A873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63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F3130-6448-0695-992E-32A5138E1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D683BD-E16D-02A6-ECB6-1C0031B5F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955F0A-CC68-28D4-5096-EEFBB2017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8C914A-F29B-5BE6-83F6-1C3C588E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828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ADBF9F-CFDB-53FB-E966-3F66FFFB5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09FB5F-C3F4-6FA9-FE7D-A4022597C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465470-F9B6-627D-5215-EBA9B4880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744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34E00-F5AB-2E82-71EB-2CF306DF4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E0E152-B5CB-5B6A-DC49-1F57A7408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AEE0FC-5D7E-2F89-B5C1-E042E2364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4E1436-5609-569D-4862-F0533D3B7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C1E0F7-8071-C292-FF44-21484F7CF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5CAFA2-CA31-128A-6888-D3E60D8AC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7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F35EE-E2F4-1957-56E7-81778F509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7E7249-A135-7657-CE4B-62E54265F8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A89C41-08B6-0DA9-5EA9-8D4BC4ED2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E12A1F-70AB-39D0-1F3E-C823AD33F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806B-8005-4C2D-AD48-C15DFC3CDA57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FF4843-A558-F0E2-9974-5D9F79CAB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0010FA-E053-B161-80AE-A7058C9D6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474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B9C245-9129-6FBE-2DFF-6A2D4BD63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68A922-49C2-C85F-CA17-F8E4379C1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15D0B4-537F-CAAC-3AE8-DC26A1668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2806B-8005-4C2D-AD48-C15DFC3CDA57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DA7911-9442-5F44-FCD5-499873E2F0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62CA13-BB3D-0EFA-8CF5-B289C74C3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66B88-99BC-40C2-9C39-752D95BAD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836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D5AD70-336C-22AE-C106-C3C397FE72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海龟画笔</a:t>
            </a:r>
          </a:p>
        </p:txBody>
      </p:sp>
    </p:spTree>
    <p:extLst>
      <p:ext uri="{BB962C8B-B14F-4D97-AF65-F5344CB8AC3E}">
        <p14:creationId xmlns:p14="http://schemas.microsoft.com/office/powerpoint/2010/main" val="3032955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6A071-73E4-0565-5E39-5F26DF2B2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热身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9C7068-8F56-4774-AB67-5C1DA088B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import turtle</a:t>
            </a:r>
          </a:p>
          <a:p>
            <a:pPr marL="0" indent="0">
              <a:buNone/>
            </a:pPr>
            <a:r>
              <a:rPr lang="en-US" altLang="zh-CN" dirty="0" err="1"/>
              <a:t>turtle.forward</a:t>
            </a:r>
            <a:r>
              <a:rPr lang="en-US" altLang="zh-CN" dirty="0"/>
              <a:t>(100)</a:t>
            </a:r>
          </a:p>
          <a:p>
            <a:pPr marL="0" indent="0">
              <a:buNone/>
            </a:pPr>
            <a:r>
              <a:rPr lang="en-US" altLang="zh-CN" dirty="0" err="1"/>
              <a:t>turtle.done</a:t>
            </a:r>
            <a:r>
              <a:rPr lang="en-US" altLang="zh-CN" dirty="0"/>
              <a:t>()</a:t>
            </a:r>
            <a:endParaRPr lang="af-ZA" altLang="zh-CN" dirty="0"/>
          </a:p>
        </p:txBody>
      </p:sp>
    </p:spTree>
    <p:extLst>
      <p:ext uri="{BB962C8B-B14F-4D97-AF65-F5344CB8AC3E}">
        <p14:creationId xmlns:p14="http://schemas.microsoft.com/office/powerpoint/2010/main" val="424129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6A071-73E4-0565-5E39-5F26DF2B2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直角坐标系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9C7068-8F56-4774-AB67-5C1DA088B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altLang="zh-CN" dirty="0"/>
              <a:t>import turtle</a:t>
            </a:r>
          </a:p>
          <a:p>
            <a:pPr marL="0" indent="0">
              <a:buNone/>
            </a:pPr>
            <a:r>
              <a:rPr lang="pt-BR" altLang="zh-CN" dirty="0"/>
              <a:t>turtle.penup()</a:t>
            </a:r>
          </a:p>
          <a:p>
            <a:pPr marL="0" indent="0">
              <a:buNone/>
            </a:pPr>
            <a:r>
              <a:rPr lang="pt-BR" altLang="zh-CN" dirty="0"/>
              <a:t>turtle.goto(0,100)</a:t>
            </a:r>
          </a:p>
          <a:p>
            <a:pPr marL="0" indent="0">
              <a:buNone/>
            </a:pPr>
            <a:r>
              <a:rPr lang="pt-BR" altLang="zh-CN" dirty="0"/>
              <a:t>turtle.pendown()</a:t>
            </a:r>
          </a:p>
          <a:p>
            <a:pPr marL="0" indent="0">
              <a:buNone/>
            </a:pPr>
            <a:r>
              <a:rPr lang="pt-BR" altLang="zh-CN" dirty="0"/>
              <a:t>turtle.forward(100)</a:t>
            </a:r>
          </a:p>
          <a:p>
            <a:pPr marL="0" indent="0">
              <a:buNone/>
            </a:pPr>
            <a:r>
              <a:rPr lang="pt-BR" altLang="zh-CN" dirty="0"/>
              <a:t>turtle.done()</a:t>
            </a:r>
            <a:endParaRPr lang="af-ZA" altLang="zh-CN" dirty="0"/>
          </a:p>
        </p:txBody>
      </p:sp>
    </p:spTree>
    <p:extLst>
      <p:ext uri="{BB962C8B-B14F-4D97-AF65-F5344CB8AC3E}">
        <p14:creationId xmlns:p14="http://schemas.microsoft.com/office/powerpoint/2010/main" val="2184112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6A071-73E4-0565-5E39-5F26DF2B2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角度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9C7068-8F56-4774-AB67-5C1DA088B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altLang="zh-CN" dirty="0"/>
              <a:t>turtle.left(90)</a:t>
            </a:r>
            <a:endParaRPr lang="af-ZA" altLang="zh-CN" dirty="0"/>
          </a:p>
        </p:txBody>
      </p:sp>
    </p:spTree>
    <p:extLst>
      <p:ext uri="{BB962C8B-B14F-4D97-AF65-F5344CB8AC3E}">
        <p14:creationId xmlns:p14="http://schemas.microsoft.com/office/powerpoint/2010/main" val="2020008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6A071-73E4-0565-5E39-5F26DF2B2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9C7068-8F56-4774-AB67-5C1DA088B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altLang="zh-CN" dirty="0"/>
              <a:t>1.</a:t>
            </a:r>
            <a:r>
              <a:rPr lang="zh-CN" altLang="en-US" dirty="0"/>
              <a:t>画一个边长为</a:t>
            </a:r>
            <a:r>
              <a:rPr lang="en-US" altLang="zh-CN" dirty="0"/>
              <a:t>50</a:t>
            </a:r>
            <a:r>
              <a:rPr lang="zh-CN" altLang="en-US" dirty="0"/>
              <a:t>的正方形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画一个边长为</a:t>
            </a:r>
            <a:r>
              <a:rPr lang="en-US" altLang="zh-CN" dirty="0"/>
              <a:t>50</a:t>
            </a:r>
            <a:r>
              <a:rPr lang="zh-CN" altLang="en-US" dirty="0"/>
              <a:t>的等边三角形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/>
              <a:t>画一个房子</a:t>
            </a:r>
            <a:endParaRPr lang="af-ZA" altLang="zh-CN" dirty="0"/>
          </a:p>
        </p:txBody>
      </p:sp>
    </p:spTree>
    <p:extLst>
      <p:ext uri="{BB962C8B-B14F-4D97-AF65-F5344CB8AC3E}">
        <p14:creationId xmlns:p14="http://schemas.microsoft.com/office/powerpoint/2010/main" val="2879901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77</Words>
  <Application>Microsoft Office PowerPoint</Application>
  <PresentationFormat>宽屏</PresentationFormat>
  <Paragraphs>20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海龟画笔</vt:lpstr>
      <vt:lpstr>热身</vt:lpstr>
      <vt:lpstr>直角坐标系</vt:lpstr>
      <vt:lpstr>角度</vt:lpstr>
      <vt:lpstr>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列表</dc:title>
  <dc:creator>zhang</dc:creator>
  <cp:lastModifiedBy>zhang</cp:lastModifiedBy>
  <cp:revision>17</cp:revision>
  <dcterms:created xsi:type="dcterms:W3CDTF">2022-10-20T06:08:24Z</dcterms:created>
  <dcterms:modified xsi:type="dcterms:W3CDTF">2022-11-29T07:56:50Z</dcterms:modified>
</cp:coreProperties>
</file>