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0" r:id="rId3"/>
    <p:sldId id="274" r:id="rId4"/>
    <p:sldId id="261" r:id="rId5"/>
    <p:sldId id="270" r:id="rId6"/>
    <p:sldId id="279" r:id="rId7"/>
    <p:sldId id="280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8E8E8E"/>
    <a:srgbClr val="314865"/>
    <a:srgbClr val="4D8FB7"/>
    <a:srgbClr val="E2E9E9"/>
    <a:srgbClr val="82B0CC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4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720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31486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B-4FFF-81EB-BF57B345F3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4D8FB7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DB-4FFF-81EB-BF57B345F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999720"/>
        <c:axId val="183544560"/>
      </c:barChart>
      <c:catAx>
        <c:axId val="154999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83544560"/>
        <c:crosses val="autoZero"/>
        <c:auto val="1"/>
        <c:lblAlgn val="ctr"/>
        <c:lblOffset val="100"/>
        <c:noMultiLvlLbl val="0"/>
      </c:catAx>
      <c:valAx>
        <c:axId val="18354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4999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31486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2D-4E40-AE9E-6654B5FBF6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4D8FB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2D-4E40-AE9E-6654B5FBF6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2D-4E40-AE9E-6654B5FBF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46128"/>
        <c:axId val="186228632"/>
      </c:lineChart>
      <c:catAx>
        <c:axId val="18354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86228632"/>
        <c:crosses val="autoZero"/>
        <c:auto val="1"/>
        <c:lblAlgn val="ctr"/>
        <c:lblOffset val="100"/>
        <c:noMultiLvlLbl val="0"/>
      </c:catAx>
      <c:valAx>
        <c:axId val="18622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8354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图片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-431800" y="-897466"/>
          <a:ext cx="7283450" cy="4855634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0.96622</cdr:x>
      <cdr:y>1</cdr:y>
    </cdr:to>
    <cdr:pic>
      <cdr:nvPicPr>
        <cdr:cNvPr id="2" name="图片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-717549" y="0"/>
          <a:ext cx="8005893" cy="500803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3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26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0" y="4686301"/>
            <a:ext cx="12192000" cy="2004646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9139" y="2173580"/>
            <a:ext cx="75255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糖尿病样例数据分析</a:t>
            </a:r>
            <a:endParaRPr lang="zh-CN" altLang="en-US" sz="36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99016" y="4978514"/>
            <a:ext cx="184730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endParaRPr lang="zh-CN" altLang="en-US" sz="24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343" y="1550377"/>
            <a:ext cx="2438400" cy="24384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24684" y="4976188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郭远昭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10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909295001"/>
              </p:ext>
            </p:extLst>
          </p:nvPr>
        </p:nvGraphicFramePr>
        <p:xfrm>
          <a:off x="431800" y="897466"/>
          <a:ext cx="7659255" cy="2473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5753100"/>
            <a:ext cx="12192000" cy="1104900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18286" y="3056918"/>
            <a:ext cx="30879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、随着年龄的增长，患病人数逐步增加后又降低。     </a:t>
            </a:r>
            <a:endParaRPr lang="en-US" altLang="zh-CN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岁以后为糖尿病高发期。</a:t>
            </a:r>
            <a:endParaRPr lang="en-US" altLang="zh-CN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84343" y="2592538"/>
            <a:ext cx="2521858" cy="163286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67100" y="1370829"/>
            <a:ext cx="23391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300000"/>
              </a:lnSpc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年龄分布情况</a:t>
            </a:r>
            <a:endParaRPr lang="en-US" altLang="zh-CN" sz="28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339858"/>
            <a:ext cx="7659256" cy="209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6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471885" y="685800"/>
            <a:ext cx="2351314" cy="1117601"/>
            <a:chOff x="5471885" y="685800"/>
            <a:chExt cx="2351314" cy="1117601"/>
          </a:xfrm>
        </p:grpSpPr>
        <p:sp>
          <p:nvSpPr>
            <p:cNvPr id="11" name="任意多边形 10"/>
            <p:cNvSpPr/>
            <p:nvPr/>
          </p:nvSpPr>
          <p:spPr>
            <a:xfrm>
              <a:off x="5471885" y="1005115"/>
              <a:ext cx="2351314" cy="798286"/>
            </a:xfrm>
            <a:custGeom>
              <a:avLst/>
              <a:gdLst>
                <a:gd name="connsiteX0" fmla="*/ 0 w 2351314"/>
                <a:gd name="connsiteY0" fmla="*/ 798286 h 798286"/>
                <a:gd name="connsiteX1" fmla="*/ 812800 w 2351314"/>
                <a:gd name="connsiteY1" fmla="*/ 0 h 798286"/>
                <a:gd name="connsiteX2" fmla="*/ 2351314 w 2351314"/>
                <a:gd name="connsiteY2" fmla="*/ 0 h 79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51314" h="798286">
                  <a:moveTo>
                    <a:pt x="0" y="798286"/>
                  </a:moveTo>
                  <a:lnTo>
                    <a:pt x="812800" y="0"/>
                  </a:lnTo>
                  <a:lnTo>
                    <a:pt x="2351314" y="0"/>
                  </a:lnTo>
                </a:path>
              </a:pathLst>
            </a:custGeom>
            <a:noFill/>
            <a:ln>
              <a:solidFill>
                <a:srgbClr val="6666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7823199" y="685800"/>
              <a:ext cx="0" cy="674916"/>
            </a:xfrm>
            <a:prstGeom prst="line">
              <a:avLst/>
            </a:prstGeom>
            <a:ln w="12700">
              <a:solidFill>
                <a:srgbClr val="6666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7823199" y="662152"/>
            <a:ext cx="3149601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性别比例情况</a:t>
            </a:r>
            <a:endParaRPr lang="en-US" altLang="zh-CN" sz="32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52343" y="3829050"/>
            <a:ext cx="4691969" cy="2589892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-2700000">
            <a:off x="6292316" y="2775596"/>
            <a:ext cx="1019058" cy="1669143"/>
          </a:xfrm>
          <a:prstGeom prst="triangle">
            <a:avLst>
              <a:gd name="adj" fmla="val 0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335993" y="4039083"/>
            <a:ext cx="30879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患病人群中女性比例高于男性比例。</a:t>
            </a:r>
            <a:endParaRPr lang="en-US" altLang="zh-CN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猜测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：相同情况下，女性比男性更易患有糖尿病。</a:t>
            </a:r>
            <a:endParaRPr lang="en-US" altLang="zh-CN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4" y="1794923"/>
            <a:ext cx="6807209" cy="30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5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90921012"/>
              </p:ext>
            </p:extLst>
          </p:nvPr>
        </p:nvGraphicFramePr>
        <p:xfrm>
          <a:off x="717549" y="711199"/>
          <a:ext cx="8285773" cy="5008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11128829" y="2621566"/>
            <a:ext cx="163285" cy="277774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40914" y="2621566"/>
            <a:ext cx="30879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、患病人群中位数值相较于健康人群略高</a:t>
            </a:r>
            <a:endParaRPr lang="en-US" altLang="zh-CN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、患病人群体质指标跨度较大</a:t>
            </a:r>
            <a:endParaRPr lang="en-US" altLang="zh-CN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猜测：拥有不健康的体质指 标的人患糖尿病的风险更大。</a:t>
            </a:r>
            <a:endParaRPr lang="en-US" altLang="zh-CN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23096" y="711199"/>
            <a:ext cx="1723550" cy="845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300000"/>
              </a:lnSpc>
            </a:pPr>
            <a:r>
              <a:rPr lang="zh-CN" altLang="en-US" sz="2000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体制指标分析</a:t>
            </a:r>
            <a:endParaRPr lang="en-US" altLang="zh-CN" sz="2000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2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197060" y="3429000"/>
            <a:ext cx="30879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、由性别引发的空腹血糖差异不大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、患病人群空腹血糖高于健康人群</a:t>
            </a:r>
            <a:endParaRPr lang="en-US" altLang="zh-CN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92962" y="2109019"/>
            <a:ext cx="174406" cy="307430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167692" y="1665796"/>
            <a:ext cx="162095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300000"/>
              </a:lnSpc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空腹血糖</a:t>
            </a:r>
            <a:endParaRPr lang="en-US" altLang="zh-CN" sz="28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" y="896815"/>
            <a:ext cx="6031523" cy="50643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34508" y="5561075"/>
            <a:ext cx="45720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2000" b="1" dirty="0">
                <a:ln/>
                <a:solidFill>
                  <a:schemeClr val="accent3"/>
                </a:solidFill>
              </a:rPr>
              <a:t>可</a:t>
            </a:r>
            <a:r>
              <a:rPr lang="zh-CN" altLang="en-US" sz="2000" b="1" dirty="0" smtClean="0">
                <a:ln/>
                <a:solidFill>
                  <a:schemeClr val="accent3"/>
                </a:solidFill>
              </a:rPr>
              <a:t>由空腹血糖情况确定是否患有糖尿病</a:t>
            </a:r>
            <a:endParaRPr lang="zh-CN" alt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741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37" y="7039198"/>
            <a:ext cx="2438400" cy="2438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7" y="7039198"/>
            <a:ext cx="2438400" cy="2438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37" y="7039198"/>
            <a:ext cx="2438400" cy="2438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7" y="9687471"/>
            <a:ext cx="2438400" cy="2438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1963" y="9687471"/>
            <a:ext cx="2438400" cy="24384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1963" y="7039198"/>
            <a:ext cx="2438400" cy="24384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785" y="9687471"/>
            <a:ext cx="2438400" cy="24384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37" y="9687471"/>
            <a:ext cx="2438400" cy="24384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013" y="9687471"/>
            <a:ext cx="2438400" cy="24384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605645" y="4844268"/>
            <a:ext cx="294458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患病</a:t>
            </a: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人群的高密度脂蛋白</a:t>
            </a:r>
            <a:endParaRPr lang="en-US" altLang="zh-CN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低于健康人群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05966" y="4925006"/>
            <a:ext cx="294458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患病人群的低密度脂蛋白</a:t>
            </a:r>
            <a:endParaRPr lang="en-US" altLang="zh-CN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健康人群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014"/>
            <a:ext cx="5852172" cy="42737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792557"/>
            <a:ext cx="5852172" cy="40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7" y="9687471"/>
            <a:ext cx="2438400" cy="2438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1963" y="9687471"/>
            <a:ext cx="2438400" cy="24384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1963" y="7039198"/>
            <a:ext cx="2438400" cy="24384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785" y="9687471"/>
            <a:ext cx="2438400" cy="24384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37" y="9687471"/>
            <a:ext cx="2438400" cy="24384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013" y="9687471"/>
            <a:ext cx="2438400" cy="24384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40655" y="4844268"/>
            <a:ext cx="294458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患病人群的总胆固醇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高于健康人群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309171" y="4844268"/>
            <a:ext cx="294458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患病人群的甘油三酯</a:t>
            </a:r>
            <a:endParaRPr lang="en-US" altLang="zh-CN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高于健康人群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77" y="685801"/>
            <a:ext cx="5852172" cy="41584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" y="685801"/>
            <a:ext cx="5739874" cy="41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56025" y="2510448"/>
            <a:ext cx="6096000" cy="20472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66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7" name="组合 576"/>
          <p:cNvGrpSpPr/>
          <p:nvPr/>
        </p:nvGrpSpPr>
        <p:grpSpPr>
          <a:xfrm>
            <a:off x="9393142" y="5228161"/>
            <a:ext cx="2623837" cy="1090731"/>
            <a:chOff x="1519936" y="5146956"/>
            <a:chExt cx="2623837" cy="1090731"/>
          </a:xfrm>
        </p:grpSpPr>
        <p:sp>
          <p:nvSpPr>
            <p:cNvPr id="14" name="矩形 13"/>
            <p:cNvSpPr/>
            <p:nvPr/>
          </p:nvSpPr>
          <p:spPr>
            <a:xfrm>
              <a:off x="1519936" y="5819496"/>
              <a:ext cx="2623837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6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19936" y="5146956"/>
              <a:ext cx="184731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2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5" name="矩形 574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6" name="直接连接符 575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椭圆 577"/>
          <p:cNvSpPr/>
          <p:nvPr/>
        </p:nvSpPr>
        <p:spPr>
          <a:xfrm>
            <a:off x="7801849" y="2091799"/>
            <a:ext cx="3367315" cy="3367315"/>
          </a:xfrm>
          <a:prstGeom prst="ellipse">
            <a:avLst/>
          </a:prstGeom>
          <a:solidFill>
            <a:srgbClr val="6666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" name="文本框 578"/>
          <p:cNvSpPr txBox="1"/>
          <p:nvPr/>
        </p:nvSpPr>
        <p:spPr>
          <a:xfrm>
            <a:off x="8677926" y="1890324"/>
            <a:ext cx="1430431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3900" b="1" dirty="0" smtClean="0">
                <a:solidFill>
                  <a:schemeClr val="bg1"/>
                </a:solidFill>
              </a:rPr>
              <a:t>!</a:t>
            </a:r>
            <a:endParaRPr lang="zh-CN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168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陈志磊</dc:creator>
  <cp:lastModifiedBy>Windows 用户</cp:lastModifiedBy>
  <cp:revision>60</cp:revision>
  <dcterms:created xsi:type="dcterms:W3CDTF">2013-07-01T03:05:36Z</dcterms:created>
  <dcterms:modified xsi:type="dcterms:W3CDTF">2018-05-28T13:13:54Z</dcterms:modified>
</cp:coreProperties>
</file>