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1" r:id="rId6"/>
    <p:sldId id="262" r:id="rId7"/>
    <p:sldId id="264" r:id="rId8"/>
    <p:sldId id="265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4.xml"/><Relationship Id="rId4" Type="http://schemas.openxmlformats.org/officeDocument/2006/relationships/image" Target="../media/image11.png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8.xml"/><Relationship Id="rId4" Type="http://schemas.openxmlformats.org/officeDocument/2006/relationships/image" Target="../media/image12.png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12.xml"/><Relationship Id="rId4" Type="http://schemas.openxmlformats.org/officeDocument/2006/relationships/image" Target="../media/image13.png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16.xml"/><Relationship Id="rId4" Type="http://schemas.openxmlformats.org/officeDocument/2006/relationships/image" Target="../media/image14.png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20.xml"/><Relationship Id="rId4" Type="http://schemas.openxmlformats.org/officeDocument/2006/relationships/image" Target="../media/image15.png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24.xml"/><Relationship Id="rId4" Type="http://schemas.openxmlformats.org/officeDocument/2006/relationships/image" Target="../media/image16.png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28.xml"/><Relationship Id="rId4" Type="http://schemas.openxmlformats.org/officeDocument/2006/relationships/image" Target="../media/image17.png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32.xml"/><Relationship Id="rId4" Type="http://schemas.openxmlformats.org/officeDocument/2006/relationships/image" Target="../media/image18.png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36.xml"/><Relationship Id="rId4" Type="http://schemas.openxmlformats.org/officeDocument/2006/relationships/image" Target="../media/image19.png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37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bmi</a:t>
            </a:r>
            <a:r>
              <a:rPr lang="zh-CN" altLang="en-US"/>
              <a:t>、脉率随年龄的变化关系</a:t>
            </a:r>
            <a:endParaRPr lang="zh-CN" altLang="en-US"/>
          </a:p>
        </p:txBody>
      </p:sp>
      <p:pic>
        <p:nvPicPr>
          <p:cNvPr id="7" name="图片占位符 6" descr="年龄与bmi、脉率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5245100" y="891540"/>
            <a:ext cx="6048375" cy="4533900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endParaRPr lang="en-US" altLang="zh-CN"/>
          </a:p>
          <a:p>
            <a:r>
              <a:rPr lang="en-US" altLang="zh-CN"/>
              <a:t>x</a:t>
            </a:r>
            <a:r>
              <a:rPr lang="zh-CN" altLang="en-US"/>
              <a:t>轴为年龄</a:t>
            </a:r>
            <a:endParaRPr lang="zh-CN" altLang="en-US"/>
          </a:p>
          <a:p>
            <a:r>
              <a:rPr lang="en-US" altLang="zh-CN"/>
              <a:t>Y</a:t>
            </a:r>
            <a:r>
              <a:rPr lang="zh-CN" altLang="en-US"/>
              <a:t>轴为</a:t>
            </a:r>
            <a:r>
              <a:rPr lang="en-US" altLang="zh-CN"/>
              <a:t>bmi/</a:t>
            </a:r>
            <a:r>
              <a:rPr lang="zh-CN" altLang="en-US"/>
              <a:t>脉率的值</a:t>
            </a:r>
            <a:endParaRPr lang="zh-CN" altLang="en-US"/>
          </a:p>
          <a:p>
            <a:r>
              <a:rPr lang="en-US" altLang="zh-CN"/>
              <a:t>bmi</a:t>
            </a:r>
            <a:r>
              <a:rPr lang="zh-CN" altLang="en-US"/>
              <a:t>为黑色，脉率为蓝色</a:t>
            </a:r>
            <a:endParaRPr lang="zh-CN" altLang="en-US"/>
          </a:p>
          <a:p>
            <a:r>
              <a:rPr lang="zh-CN" altLang="en-US"/>
              <a:t>可以看出</a:t>
            </a:r>
            <a:r>
              <a:rPr lang="en-US" altLang="zh-CN"/>
              <a:t>bmi</a:t>
            </a:r>
            <a:r>
              <a:rPr lang="zh-CN" altLang="en-US"/>
              <a:t>数据存在异常：</a:t>
            </a:r>
            <a:r>
              <a:rPr lang="en-US" altLang="zh-CN"/>
              <a:t>bmi</a:t>
            </a:r>
            <a:r>
              <a:rPr lang="zh-CN" altLang="en-US"/>
              <a:t>有低于</a:t>
            </a:r>
            <a:r>
              <a:rPr lang="en-US" altLang="zh-CN"/>
              <a:t>10</a:t>
            </a:r>
            <a:r>
              <a:rPr lang="zh-CN" altLang="en-US"/>
              <a:t>的数据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/>
          <p:nvPr>
            <p:custDataLst>
              <p:tags r:id="rId1"/>
            </p:custDataLst>
          </p:nvPr>
        </p:nvSpPr>
        <p:spPr>
          <a:xfrm>
            <a:off x="831850" y="3797300"/>
            <a:ext cx="10515600" cy="16637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请在此处添加标题</a:t>
            </a:r>
            <a:endParaRPr lang="zh-CN" altLang="en-US" dirty="0" smtClean="0"/>
          </a:p>
        </p:txBody>
      </p:sp>
      <p:sp>
        <p:nvSpPr>
          <p:cNvPr id="8" name="文本占位符 2"/>
          <p:cNvSpPr txBox="1"/>
          <p:nvPr>
            <p:custDataLst>
              <p:tags r:id="rId2"/>
            </p:custDataLst>
          </p:nvPr>
        </p:nvSpPr>
        <p:spPr>
          <a:xfrm>
            <a:off x="831850" y="5461000"/>
            <a:ext cx="10515600" cy="717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请在此处添加副标题</a:t>
            </a:r>
            <a:endParaRPr lang="zh-CN" altLang="en-US" dirty="0" smtClean="0"/>
          </a:p>
        </p:txBody>
      </p:sp>
      <p:pic>
        <p:nvPicPr>
          <p:cNvPr id="9" name="图片 8" descr="G:\原始数据\村镇与糖尿病01.png村镇与糖尿病0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601980" y="547370"/>
            <a:ext cx="10281285" cy="563118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/>
          <p:nvPr>
            <p:custDataLst>
              <p:tags r:id="rId1"/>
            </p:custDataLst>
          </p:nvPr>
        </p:nvSpPr>
        <p:spPr>
          <a:xfrm>
            <a:off x="831850" y="3797300"/>
            <a:ext cx="10515600" cy="16637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请在此处添加标题</a:t>
            </a:r>
            <a:endParaRPr lang="zh-CN" altLang="en-US" dirty="0" smtClean="0"/>
          </a:p>
        </p:txBody>
      </p:sp>
      <p:sp>
        <p:nvSpPr>
          <p:cNvPr id="8" name="文本占位符 2"/>
          <p:cNvSpPr txBox="1"/>
          <p:nvPr>
            <p:custDataLst>
              <p:tags r:id="rId2"/>
            </p:custDataLst>
          </p:nvPr>
        </p:nvSpPr>
        <p:spPr>
          <a:xfrm>
            <a:off x="831850" y="5461000"/>
            <a:ext cx="10515600" cy="717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请在此处添加副标题</a:t>
            </a:r>
            <a:endParaRPr lang="zh-CN" altLang="en-US" dirty="0" smtClean="0"/>
          </a:p>
        </p:txBody>
      </p:sp>
      <p:pic>
        <p:nvPicPr>
          <p:cNvPr id="9" name="图片 8" descr="G:\原始数据\村镇与糖尿病02.png村镇与糖尿病0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288925" y="748665"/>
            <a:ext cx="11355070" cy="550799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/>
          <p:nvPr>
            <p:custDataLst>
              <p:tags r:id="rId1"/>
            </p:custDataLst>
          </p:nvPr>
        </p:nvSpPr>
        <p:spPr>
          <a:xfrm>
            <a:off x="831850" y="3797300"/>
            <a:ext cx="10515600" cy="16637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请在此处添加标题</a:t>
            </a:r>
            <a:endParaRPr lang="zh-CN" altLang="en-US" dirty="0" smtClean="0"/>
          </a:p>
        </p:txBody>
      </p:sp>
      <p:sp>
        <p:nvSpPr>
          <p:cNvPr id="8" name="文本占位符 2"/>
          <p:cNvSpPr txBox="1"/>
          <p:nvPr>
            <p:custDataLst>
              <p:tags r:id="rId2"/>
            </p:custDataLst>
          </p:nvPr>
        </p:nvSpPr>
        <p:spPr>
          <a:xfrm>
            <a:off x="831850" y="5461000"/>
            <a:ext cx="10515600" cy="717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请在此处添加副标题</a:t>
            </a:r>
            <a:endParaRPr lang="zh-CN" altLang="en-US" dirty="0" smtClean="0"/>
          </a:p>
        </p:txBody>
      </p:sp>
      <p:pic>
        <p:nvPicPr>
          <p:cNvPr id="9" name="图片 8" descr="G:\原始数据\村镇与糖尿病03.png村镇与糖尿病0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603250" y="702310"/>
            <a:ext cx="10453370" cy="583692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/>
          <p:nvPr>
            <p:custDataLst>
              <p:tags r:id="rId1"/>
            </p:custDataLst>
          </p:nvPr>
        </p:nvSpPr>
        <p:spPr>
          <a:xfrm>
            <a:off x="831850" y="3797300"/>
            <a:ext cx="10515600" cy="16637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请在此处添加标题</a:t>
            </a:r>
            <a:endParaRPr lang="zh-CN" altLang="en-US" dirty="0" smtClean="0"/>
          </a:p>
        </p:txBody>
      </p:sp>
      <p:sp>
        <p:nvSpPr>
          <p:cNvPr id="8" name="文本占位符 2"/>
          <p:cNvSpPr txBox="1"/>
          <p:nvPr>
            <p:custDataLst>
              <p:tags r:id="rId2"/>
            </p:custDataLst>
          </p:nvPr>
        </p:nvSpPr>
        <p:spPr>
          <a:xfrm>
            <a:off x="831850" y="5461000"/>
            <a:ext cx="10515600" cy="717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请在此处添加副标题</a:t>
            </a:r>
            <a:endParaRPr lang="zh-CN" altLang="en-US" dirty="0" smtClean="0"/>
          </a:p>
        </p:txBody>
      </p:sp>
      <p:pic>
        <p:nvPicPr>
          <p:cNvPr id="9" name="图片 8" descr="G:\原始数据\村镇与糖尿病04.png村镇与糖尿病0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727710" y="676910"/>
            <a:ext cx="10723880" cy="532701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/>
          <p:nvPr>
            <p:custDataLst>
              <p:tags r:id="rId1"/>
            </p:custDataLst>
          </p:nvPr>
        </p:nvSpPr>
        <p:spPr>
          <a:xfrm>
            <a:off x="831850" y="3797300"/>
            <a:ext cx="10515600" cy="16637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请在此处添加标题</a:t>
            </a:r>
            <a:endParaRPr lang="zh-CN" altLang="en-US" dirty="0" smtClean="0"/>
          </a:p>
        </p:txBody>
      </p:sp>
      <p:sp>
        <p:nvSpPr>
          <p:cNvPr id="8" name="文本占位符 2"/>
          <p:cNvSpPr txBox="1"/>
          <p:nvPr>
            <p:custDataLst>
              <p:tags r:id="rId2"/>
            </p:custDataLst>
          </p:nvPr>
        </p:nvSpPr>
        <p:spPr>
          <a:xfrm>
            <a:off x="831850" y="5461000"/>
            <a:ext cx="10515600" cy="717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请在此处添加副标题</a:t>
            </a:r>
            <a:endParaRPr lang="zh-CN" altLang="en-US" dirty="0" smtClean="0"/>
          </a:p>
        </p:txBody>
      </p:sp>
      <p:pic>
        <p:nvPicPr>
          <p:cNvPr id="9" name="图片 8" descr="G:\原始数据\村镇与糖尿病05.png村镇与糖尿病0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517525" y="520065"/>
            <a:ext cx="11404600" cy="548386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/>
          <p:nvPr>
            <p:custDataLst>
              <p:tags r:id="rId1"/>
            </p:custDataLst>
          </p:nvPr>
        </p:nvSpPr>
        <p:spPr>
          <a:xfrm>
            <a:off x="831850" y="3797300"/>
            <a:ext cx="10515600" cy="16637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请在此处添加标题</a:t>
            </a:r>
            <a:endParaRPr lang="zh-CN" altLang="en-US" dirty="0" smtClean="0"/>
          </a:p>
        </p:txBody>
      </p:sp>
      <p:sp>
        <p:nvSpPr>
          <p:cNvPr id="8" name="文本占位符 2"/>
          <p:cNvSpPr txBox="1"/>
          <p:nvPr>
            <p:custDataLst>
              <p:tags r:id="rId2"/>
            </p:custDataLst>
          </p:nvPr>
        </p:nvSpPr>
        <p:spPr>
          <a:xfrm>
            <a:off x="831850" y="5461000"/>
            <a:ext cx="10515600" cy="717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请在此处添加副标题</a:t>
            </a:r>
            <a:endParaRPr lang="zh-CN" altLang="en-US" dirty="0" smtClean="0"/>
          </a:p>
        </p:txBody>
      </p:sp>
      <p:pic>
        <p:nvPicPr>
          <p:cNvPr id="9" name="图片 8" descr="G:\原始数据\村镇与糖尿病06.png村镇与糖尿病0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296545" y="322580"/>
            <a:ext cx="11292840" cy="585597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/>
          <p:nvPr>
            <p:custDataLst>
              <p:tags r:id="rId1"/>
            </p:custDataLst>
          </p:nvPr>
        </p:nvSpPr>
        <p:spPr>
          <a:xfrm>
            <a:off x="831850" y="3797300"/>
            <a:ext cx="10515600" cy="16637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请在此处添加标题</a:t>
            </a:r>
            <a:endParaRPr lang="zh-CN" altLang="en-US" dirty="0" smtClean="0"/>
          </a:p>
        </p:txBody>
      </p:sp>
      <p:sp>
        <p:nvSpPr>
          <p:cNvPr id="8" name="文本占位符 2"/>
          <p:cNvSpPr txBox="1"/>
          <p:nvPr>
            <p:custDataLst>
              <p:tags r:id="rId2"/>
            </p:custDataLst>
          </p:nvPr>
        </p:nvSpPr>
        <p:spPr>
          <a:xfrm>
            <a:off x="831850" y="5461000"/>
            <a:ext cx="10515600" cy="717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请在此处添加副标题</a:t>
            </a:r>
            <a:endParaRPr lang="zh-CN" altLang="en-US" dirty="0" smtClean="0"/>
          </a:p>
        </p:txBody>
      </p:sp>
      <p:pic>
        <p:nvPicPr>
          <p:cNvPr id="9" name="图片 8" descr="G:\原始数据\村镇与糖尿病07.png村镇与糖尿病0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675640" y="322580"/>
            <a:ext cx="11087735" cy="595376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/>
          <p:nvPr>
            <p:custDataLst>
              <p:tags r:id="rId1"/>
            </p:custDataLst>
          </p:nvPr>
        </p:nvSpPr>
        <p:spPr>
          <a:xfrm>
            <a:off x="831850" y="3797300"/>
            <a:ext cx="10515600" cy="16637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请在此处添加标题</a:t>
            </a:r>
            <a:endParaRPr lang="zh-CN" altLang="en-US" dirty="0" smtClean="0"/>
          </a:p>
        </p:txBody>
      </p:sp>
      <p:sp>
        <p:nvSpPr>
          <p:cNvPr id="8" name="文本占位符 2"/>
          <p:cNvSpPr txBox="1"/>
          <p:nvPr>
            <p:custDataLst>
              <p:tags r:id="rId2"/>
            </p:custDataLst>
          </p:nvPr>
        </p:nvSpPr>
        <p:spPr>
          <a:xfrm>
            <a:off x="831850" y="5461000"/>
            <a:ext cx="10515600" cy="717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请在此处添加副标题</a:t>
            </a:r>
            <a:endParaRPr lang="zh-CN" altLang="en-US" dirty="0" smtClean="0"/>
          </a:p>
        </p:txBody>
      </p:sp>
      <p:pic>
        <p:nvPicPr>
          <p:cNvPr id="9" name="图片 8" descr="G:\原始数据\村镇与糖尿病08.png村镇与糖尿病0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299085" y="652145"/>
            <a:ext cx="11144250" cy="53848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/>
          <p:nvPr>
            <p:custDataLst>
              <p:tags r:id="rId1"/>
            </p:custDataLst>
          </p:nvPr>
        </p:nvSpPr>
        <p:spPr>
          <a:xfrm>
            <a:off x="831850" y="3797300"/>
            <a:ext cx="10515600" cy="16637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请在此处添加标题</a:t>
            </a:r>
            <a:endParaRPr lang="zh-CN" altLang="en-US" dirty="0" smtClean="0"/>
          </a:p>
        </p:txBody>
      </p:sp>
      <p:sp>
        <p:nvSpPr>
          <p:cNvPr id="8" name="文本占位符 2"/>
          <p:cNvSpPr txBox="1"/>
          <p:nvPr>
            <p:custDataLst>
              <p:tags r:id="rId2"/>
            </p:custDataLst>
          </p:nvPr>
        </p:nvSpPr>
        <p:spPr>
          <a:xfrm>
            <a:off x="831850" y="5461000"/>
            <a:ext cx="10515600" cy="717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请在此处添加副标题</a:t>
            </a:r>
            <a:endParaRPr lang="zh-CN" altLang="en-US" dirty="0" smtClean="0"/>
          </a:p>
        </p:txBody>
      </p:sp>
      <p:pic>
        <p:nvPicPr>
          <p:cNvPr id="9" name="图片 8" descr="G:\原始数据\村镇与糖尿病09.png村镇与糖尿病0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589915" y="389255"/>
            <a:ext cx="10998835" cy="578929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3425" y="1857375"/>
            <a:ext cx="673735" cy="2605405"/>
          </a:xfrm>
        </p:spPr>
        <p:txBody>
          <a:bodyPr>
            <a:normAutofit fontScale="90000"/>
          </a:bodyPr>
          <a:p>
            <a:r>
              <a:rPr lang="zh-CN" altLang="en-US"/>
              <a:t>各个数据间的相关性</a:t>
            </a:r>
            <a:endParaRPr lang="zh-CN" altLang="en-US"/>
          </a:p>
        </p:txBody>
      </p:sp>
      <p:pic>
        <p:nvPicPr>
          <p:cNvPr id="5" name="图片占位符 4" descr="感人的第一张热力图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1194435" y="772160"/>
            <a:ext cx="9704705" cy="54432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BMI</a:t>
            </a:r>
            <a:r>
              <a:rPr lang="zh-CN" altLang="en-US"/>
              <a:t>数据的准确性</a:t>
            </a:r>
            <a:endParaRPr lang="zh-CN" altLang="en-US"/>
          </a:p>
        </p:txBody>
      </p:sp>
      <p:pic>
        <p:nvPicPr>
          <p:cNvPr id="5" name="图片占位符 4" descr="accuracyOFbmi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5342890" y="963930"/>
            <a:ext cx="5852160" cy="4389120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endParaRPr lang="zh-CN" altLang="en-US"/>
          </a:p>
          <a:p>
            <a:r>
              <a:rPr lang="zh-CN" altLang="en-US"/>
              <a:t>经计算得到总数据数为</a:t>
            </a:r>
            <a:r>
              <a:rPr lang="en-US" altLang="zh-CN"/>
              <a:t>854047</a:t>
            </a:r>
            <a:r>
              <a:rPr lang="zh-CN" altLang="en-US"/>
              <a:t>条</a:t>
            </a:r>
            <a:endParaRPr lang="zh-CN" altLang="en-US"/>
          </a:p>
          <a:p>
            <a:r>
              <a:rPr lang="zh-CN" altLang="en-US"/>
              <a:t>其中为空的数据有</a:t>
            </a:r>
            <a:r>
              <a:rPr lang="en-US" altLang="zh-CN"/>
              <a:t>19494</a:t>
            </a:r>
            <a:r>
              <a:rPr lang="zh-CN" altLang="en-US"/>
              <a:t>条</a:t>
            </a:r>
            <a:endParaRPr lang="zh-CN" altLang="en-US"/>
          </a:p>
          <a:p>
            <a:r>
              <a:rPr lang="zh-CN" altLang="en-US"/>
              <a:t>小于</a:t>
            </a:r>
            <a:r>
              <a:rPr lang="en-US" altLang="zh-CN"/>
              <a:t>15/</a:t>
            </a:r>
            <a:r>
              <a:rPr lang="zh-CN" altLang="en-US"/>
              <a:t>大于</a:t>
            </a:r>
            <a:r>
              <a:rPr lang="en-US" altLang="zh-CN"/>
              <a:t>50</a:t>
            </a:r>
            <a:r>
              <a:rPr lang="zh-CN" altLang="en-US"/>
              <a:t>的数据有</a:t>
            </a:r>
            <a:r>
              <a:rPr lang="en-US" altLang="zh-CN"/>
              <a:t>6158</a:t>
            </a:r>
            <a:r>
              <a:rPr lang="zh-CN" altLang="en-US"/>
              <a:t>条</a:t>
            </a:r>
            <a:endParaRPr lang="zh-CN" altLang="en-US"/>
          </a:p>
          <a:p>
            <a:r>
              <a:rPr lang="zh-CN" altLang="en-US"/>
              <a:t>正常的数据有</a:t>
            </a:r>
            <a:r>
              <a:rPr lang="en-US" altLang="zh-CN"/>
              <a:t>828395</a:t>
            </a:r>
            <a:r>
              <a:rPr lang="zh-CN" altLang="en-US"/>
              <a:t>条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BMI</a:t>
            </a:r>
            <a:r>
              <a:rPr lang="zh-CN" altLang="en-US"/>
              <a:t>与尿糖的关系</a:t>
            </a:r>
            <a:endParaRPr lang="zh-CN" altLang="en-US"/>
          </a:p>
        </p:txBody>
      </p:sp>
      <p:pic>
        <p:nvPicPr>
          <p:cNvPr id="5" name="图片占位符 4" descr="bmi&amp;sug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5342890" y="963930"/>
            <a:ext cx="5852160" cy="4389120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endParaRPr lang="en-US" altLang="zh-CN"/>
          </a:p>
          <a:p>
            <a:r>
              <a:rPr lang="en-US" altLang="zh-CN"/>
              <a:t>x</a:t>
            </a:r>
            <a:r>
              <a:rPr lang="zh-CN" altLang="en-US"/>
              <a:t>轴为</a:t>
            </a:r>
            <a:r>
              <a:rPr lang="en-US" altLang="zh-CN"/>
              <a:t>BMI</a:t>
            </a:r>
            <a:r>
              <a:rPr lang="zh-CN" altLang="en-US"/>
              <a:t>的取值</a:t>
            </a:r>
            <a:endParaRPr lang="zh-CN" altLang="en-US"/>
          </a:p>
          <a:p>
            <a:r>
              <a:rPr lang="en-US" altLang="zh-CN"/>
              <a:t>y</a:t>
            </a:r>
            <a:r>
              <a:rPr lang="zh-CN" altLang="en-US"/>
              <a:t>轴为</a:t>
            </a:r>
            <a:r>
              <a:rPr lang="en-US" altLang="zh-CN"/>
              <a:t>BMI</a:t>
            </a:r>
            <a:r>
              <a:rPr lang="zh-CN" altLang="en-US"/>
              <a:t>值下对应的患尿糖的人数</a:t>
            </a:r>
            <a:r>
              <a:rPr lang="en-US" altLang="zh-CN"/>
              <a:t>/BMI</a:t>
            </a:r>
            <a:r>
              <a:rPr lang="zh-CN" altLang="en-US"/>
              <a:t>值下总人数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血清谷丙转氨酶对应的样本人数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/>
          </a:bodyPr>
          <a:p>
            <a:r>
              <a:rPr lang="zh-CN" altLang="en-US"/>
              <a:t>血清谷丙转氨酶的取值：</a:t>
            </a:r>
            <a:endParaRPr lang="zh-CN" altLang="en-US"/>
          </a:p>
          <a:p>
            <a:r>
              <a:rPr lang="en-US" altLang="zh-CN"/>
              <a:t>[0:200]</a:t>
            </a:r>
            <a:endParaRPr lang="en-US" altLang="zh-CN"/>
          </a:p>
        </p:txBody>
      </p:sp>
      <p:pic>
        <p:nvPicPr>
          <p:cNvPr id="7" name="内容占位符 6" descr="血清酶人数0to200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273810" y="2665095"/>
            <a:ext cx="4698365" cy="3524250"/>
          </a:xfrm>
          <a:prstGeom prst="rect">
            <a:avLst/>
          </a:prstGeom>
        </p:spPr>
      </p:pic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70000"/>
          </a:bodyPr>
          <a:p>
            <a:endParaRPr lang="en-US" altLang="zh-CN"/>
          </a:p>
          <a:p>
            <a:r>
              <a:rPr lang="en-US" altLang="zh-CN"/>
              <a:t>[60:200]</a:t>
            </a:r>
            <a:endParaRPr lang="en-US" altLang="zh-CN"/>
          </a:p>
        </p:txBody>
      </p:sp>
      <p:pic>
        <p:nvPicPr>
          <p:cNvPr id="8" name="内容占位符 7" descr="血清酶人数60to200"/>
          <p:cNvPicPr>
            <a:picLocks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55715" y="2665095"/>
            <a:ext cx="4698365" cy="35242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20099" y="613213"/>
            <a:ext cx="4918648" cy="831532"/>
          </a:xfrm>
        </p:spPr>
        <p:txBody>
          <a:bodyPr>
            <a:normAutofit lnSpcReduction="10000"/>
          </a:bodyPr>
          <a:p>
            <a:r>
              <a:rPr lang="zh-CN" altLang="en-US">
                <a:sym typeface="+mn-ea"/>
              </a:rPr>
              <a:t>血清谷丙转氨酶与乙肝抗原的关系</a:t>
            </a:r>
            <a:endParaRPr lang="zh-CN" altLang="en-US"/>
          </a:p>
        </p:txBody>
      </p:sp>
      <p:pic>
        <p:nvPicPr>
          <p:cNvPr id="7" name="内容占位符 6" descr="0to200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121410" y="2877820"/>
            <a:ext cx="4873625" cy="3311525"/>
          </a:xfrm>
          <a:prstGeom prst="rect">
            <a:avLst/>
          </a:prstGeom>
        </p:spPr>
      </p:pic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37155" y="613213"/>
            <a:ext cx="4942872" cy="831532"/>
          </a:xfrm>
        </p:spPr>
        <p:txBody>
          <a:bodyPr/>
          <a:p>
            <a:endParaRPr lang="zh-CN" altLang="en-US"/>
          </a:p>
        </p:txBody>
      </p:sp>
      <p:pic>
        <p:nvPicPr>
          <p:cNvPr id="8" name="内容占位符 7" descr="血清酶人数60to200"/>
          <p:cNvPicPr>
            <a:picLocks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55715" y="2665095"/>
            <a:ext cx="4698365" cy="35242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血清谷丙转氨酶的取值：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/>
              <a:t>[0:200]</a:t>
            </a:r>
            <a:endParaRPr lang="en-US" altLang="zh-CN"/>
          </a:p>
        </p:txBody>
      </p:sp>
      <p:pic>
        <p:nvPicPr>
          <p:cNvPr id="7" name="内容占位符 6" descr="0to200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186815" y="2771140"/>
            <a:ext cx="4873625" cy="3311525"/>
          </a:xfrm>
          <a:prstGeom prst="rect">
            <a:avLst/>
          </a:prstGeom>
        </p:spPr>
      </p:pic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r>
              <a:rPr lang="en-US" altLang="zh-CN"/>
              <a:t>[0:300]</a:t>
            </a:r>
            <a:endParaRPr lang="en-US" altLang="zh-CN"/>
          </a:p>
        </p:txBody>
      </p:sp>
      <p:pic>
        <p:nvPicPr>
          <p:cNvPr id="8" name="内容占位符 7" descr="0to300"/>
          <p:cNvPicPr>
            <a:picLocks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256655" y="2816860"/>
            <a:ext cx="4897755" cy="32200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55365" y="541655"/>
            <a:ext cx="4165600" cy="657225"/>
          </a:xfrm>
        </p:spPr>
        <p:txBody>
          <a:bodyPr>
            <a:normAutofit fontScale="90000"/>
          </a:bodyPr>
          <a:p>
            <a:r>
              <a:rPr lang="zh-CN" altLang="en-US"/>
              <a:t>慢性病与糖尿病的关系</a:t>
            </a:r>
            <a:endParaRPr lang="zh-CN" altLang="en-US"/>
          </a:p>
        </p:txBody>
      </p:sp>
      <p:pic>
        <p:nvPicPr>
          <p:cNvPr id="5" name="图片占位符 4" descr="慢性病与糖尿病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1741170" y="1198880"/>
            <a:ext cx="9539605" cy="5335270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49555" y="1960245"/>
            <a:ext cx="1491615" cy="3811905"/>
          </a:xfrm>
        </p:spPr>
        <p:txBody>
          <a:bodyPr/>
          <a:p>
            <a:r>
              <a:rPr lang="zh-CN" altLang="en-US"/>
              <a:t>由图可知患有糖尿病的人大概率患有高血压，且患糖尿病与冠心病，慢性阻塞性肺疾病，脑卒中等也有一定相关性。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年龄与患糖尿病的关系</a:t>
            </a:r>
            <a:endParaRPr lang="zh-CN" altLang="en-US"/>
          </a:p>
        </p:txBody>
      </p:sp>
      <p:pic>
        <p:nvPicPr>
          <p:cNvPr id="5" name="内容占位符 4" descr="年龄与患病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2058035"/>
            <a:ext cx="5181600" cy="3886200"/>
          </a:xfrm>
          <a:prstGeom prst="rect">
            <a:avLst/>
          </a:prstGeom>
        </p:spPr>
      </p:pic>
      <p:pic>
        <p:nvPicPr>
          <p:cNvPr id="6" name="内容占位符 5" descr="年龄与不患病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922145"/>
            <a:ext cx="5181600" cy="41573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043873"/>
            <a:ext cx="9144000" cy="1655762"/>
          </a:xfrm>
        </p:spPr>
        <p:txBody>
          <a:bodyPr/>
          <a:p>
            <a:r>
              <a:rPr lang="zh-CN" altLang="en-US"/>
              <a:t>不同村镇中患有糖尿病的人占村镇中全体人数的比例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08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BEAUTIFY_FLAG" val="#wm#"/>
  <p:tag name="KSO_WM_UNIT_PRESET_TEXT" val="请在此处添加标题"/>
</p:tagLst>
</file>

<file path=ppt/tags/tag10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b"/>
  <p:tag name="KSO_WM_UNIT_INDEX" val="1"/>
  <p:tag name="KSO_WM_UNIT_ID" val="150995208*b*1"/>
  <p:tag name="KSO_WM_UNIT_CLEAR" val="1"/>
  <p:tag name="KSO_WM_UNIT_LAYERLEVEL" val="1"/>
  <p:tag name="KSO_WM_UNIT_VALUE" val="80"/>
  <p:tag name="KSO_WM_UNIT_ISCONTENTSTITLE" val="0"/>
  <p:tag name="KSO_WM_UNIT_HIGHLIGHT" val="0"/>
  <p:tag name="KSO_WM_UNIT_COMPATIBLE" val="0"/>
  <p:tag name="KSO_WM_BEAUTIFY_FLAG" val="#wm#"/>
  <p:tag name="KSO_WM_UNIT_PRESET_TEXT" val="请在此处添加副标题"/>
</p:tagLst>
</file>

<file path=ppt/tags/tag11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d"/>
  <p:tag name="KSO_WM_UNIT_INDEX" val="1"/>
  <p:tag name="KSO_WM_UNIT_ID" val="150995208*d*1"/>
  <p:tag name="KSO_WM_UNIT_CLEAR" val="0"/>
  <p:tag name="KSO_WM_UNIT_LAYERLEVEL" val="1"/>
  <p:tag name="KSO_WM_UNIT_VALUE" val="965*2770"/>
  <p:tag name="KSO_WM_UNIT_HIGHLIGHT" val="0"/>
  <p:tag name="KSO_WM_UNIT_COMPATIBLE" val="0"/>
  <p:tag name="KSO_WM_BEAUTIFY_FLAG" val="#wm#"/>
</p:tagLst>
</file>

<file path=ppt/tags/tag12.xml><?xml version="1.0" encoding="utf-8"?>
<p:tagLst xmlns:p="http://schemas.openxmlformats.org/presentationml/2006/main">
  <p:tag name="KSO_WM_SLIDE_ID" val="150995208"/>
  <p:tag name="KSO_WM_SLIDE_INDEX" val="1"/>
  <p:tag name="KSO_WM_SLIDE_ITEM_CNT" val="3"/>
  <p:tag name="KSO_WM_SLIDE_LAYOUT" val="a_b_d"/>
  <p:tag name="KSO_WM_SLIDE_LAYOUT_CNT" val="1_1_1"/>
  <p:tag name="KSO_WM_SLIDE_TYPE" val="title"/>
  <p:tag name="KSO_WM_BEAUTIFY_FLAG" val="#wm#"/>
  <p:tag name="KSO_WM_TEMPLATE_CATEGORY" val="preset"/>
  <p:tag name="KSO_WM_TEMPLATE_INDEX" val="1"/>
  <p:tag name="KSO_WM_TAG_VERSION" val="1.0"/>
</p:tagLst>
</file>

<file path=ppt/tags/tag13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08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BEAUTIFY_FLAG" val="#wm#"/>
  <p:tag name="KSO_WM_UNIT_PRESET_TEXT" val="请在此处添加标题"/>
</p:tagLst>
</file>

<file path=ppt/tags/tag14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b"/>
  <p:tag name="KSO_WM_UNIT_INDEX" val="1"/>
  <p:tag name="KSO_WM_UNIT_ID" val="150995208*b*1"/>
  <p:tag name="KSO_WM_UNIT_CLEAR" val="1"/>
  <p:tag name="KSO_WM_UNIT_LAYERLEVEL" val="1"/>
  <p:tag name="KSO_WM_UNIT_VALUE" val="80"/>
  <p:tag name="KSO_WM_UNIT_ISCONTENTSTITLE" val="0"/>
  <p:tag name="KSO_WM_UNIT_HIGHLIGHT" val="0"/>
  <p:tag name="KSO_WM_UNIT_COMPATIBLE" val="0"/>
  <p:tag name="KSO_WM_BEAUTIFY_FLAG" val="#wm#"/>
  <p:tag name="KSO_WM_UNIT_PRESET_TEXT" val="请在此处添加副标题"/>
</p:tagLst>
</file>

<file path=ppt/tags/tag15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d"/>
  <p:tag name="KSO_WM_UNIT_INDEX" val="1"/>
  <p:tag name="KSO_WM_UNIT_ID" val="150995208*d*1"/>
  <p:tag name="KSO_WM_UNIT_CLEAR" val="0"/>
  <p:tag name="KSO_WM_UNIT_LAYERLEVEL" val="1"/>
  <p:tag name="KSO_WM_UNIT_VALUE" val="965*2770"/>
  <p:tag name="KSO_WM_UNIT_HIGHLIGHT" val="0"/>
  <p:tag name="KSO_WM_UNIT_COMPATIBLE" val="0"/>
  <p:tag name="KSO_WM_BEAUTIFY_FLAG" val="#wm#"/>
</p:tagLst>
</file>

<file path=ppt/tags/tag16.xml><?xml version="1.0" encoding="utf-8"?>
<p:tagLst xmlns:p="http://schemas.openxmlformats.org/presentationml/2006/main">
  <p:tag name="KSO_WM_SLIDE_ID" val="150995208"/>
  <p:tag name="KSO_WM_SLIDE_INDEX" val="1"/>
  <p:tag name="KSO_WM_SLIDE_ITEM_CNT" val="3"/>
  <p:tag name="KSO_WM_SLIDE_LAYOUT" val="a_b_d"/>
  <p:tag name="KSO_WM_SLIDE_LAYOUT_CNT" val="1_1_1"/>
  <p:tag name="KSO_WM_SLIDE_TYPE" val="title"/>
  <p:tag name="KSO_WM_BEAUTIFY_FLAG" val="#wm#"/>
  <p:tag name="KSO_WM_TEMPLATE_CATEGORY" val="preset"/>
  <p:tag name="KSO_WM_TEMPLATE_INDEX" val="1"/>
  <p:tag name="KSO_WM_TAG_VERSION" val="1.0"/>
</p:tagLst>
</file>

<file path=ppt/tags/tag17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08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BEAUTIFY_FLAG" val="#wm#"/>
  <p:tag name="KSO_WM_UNIT_PRESET_TEXT" val="请在此处添加标题"/>
</p:tagLst>
</file>

<file path=ppt/tags/tag18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b"/>
  <p:tag name="KSO_WM_UNIT_INDEX" val="1"/>
  <p:tag name="KSO_WM_UNIT_ID" val="150995208*b*1"/>
  <p:tag name="KSO_WM_UNIT_CLEAR" val="1"/>
  <p:tag name="KSO_WM_UNIT_LAYERLEVEL" val="1"/>
  <p:tag name="KSO_WM_UNIT_VALUE" val="80"/>
  <p:tag name="KSO_WM_UNIT_ISCONTENTSTITLE" val="0"/>
  <p:tag name="KSO_WM_UNIT_HIGHLIGHT" val="0"/>
  <p:tag name="KSO_WM_UNIT_COMPATIBLE" val="0"/>
  <p:tag name="KSO_WM_BEAUTIFY_FLAG" val="#wm#"/>
  <p:tag name="KSO_WM_UNIT_PRESET_TEXT" val="请在此处添加副标题"/>
</p:tagLst>
</file>

<file path=ppt/tags/tag19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d"/>
  <p:tag name="KSO_WM_UNIT_INDEX" val="1"/>
  <p:tag name="KSO_WM_UNIT_ID" val="150995208*d*1"/>
  <p:tag name="KSO_WM_UNIT_CLEAR" val="0"/>
  <p:tag name="KSO_WM_UNIT_LAYERLEVEL" val="1"/>
  <p:tag name="KSO_WM_UNIT_VALUE" val="965*2770"/>
  <p:tag name="KSO_WM_UNIT_HIGHLIGHT" val="0"/>
  <p:tag name="KSO_WM_UNIT_COMPATIBLE" val="0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b"/>
  <p:tag name="KSO_WM_UNIT_INDEX" val="1"/>
  <p:tag name="KSO_WM_UNIT_ID" val="150995208*b*1"/>
  <p:tag name="KSO_WM_UNIT_CLEAR" val="1"/>
  <p:tag name="KSO_WM_UNIT_LAYERLEVEL" val="1"/>
  <p:tag name="KSO_WM_UNIT_VALUE" val="80"/>
  <p:tag name="KSO_WM_UNIT_ISCONTENTSTITLE" val="0"/>
  <p:tag name="KSO_WM_UNIT_HIGHLIGHT" val="0"/>
  <p:tag name="KSO_WM_UNIT_COMPATIBLE" val="0"/>
  <p:tag name="KSO_WM_BEAUTIFY_FLAG" val="#wm#"/>
  <p:tag name="KSO_WM_UNIT_PRESET_TEXT" val="请在此处添加副标题"/>
</p:tagLst>
</file>

<file path=ppt/tags/tag20.xml><?xml version="1.0" encoding="utf-8"?>
<p:tagLst xmlns:p="http://schemas.openxmlformats.org/presentationml/2006/main">
  <p:tag name="KSO_WM_SLIDE_ID" val="150995208"/>
  <p:tag name="KSO_WM_SLIDE_INDEX" val="1"/>
  <p:tag name="KSO_WM_SLIDE_ITEM_CNT" val="3"/>
  <p:tag name="KSO_WM_SLIDE_LAYOUT" val="a_b_d"/>
  <p:tag name="KSO_WM_SLIDE_LAYOUT_CNT" val="1_1_1"/>
  <p:tag name="KSO_WM_SLIDE_TYPE" val="title"/>
  <p:tag name="KSO_WM_BEAUTIFY_FLAG" val="#wm#"/>
  <p:tag name="KSO_WM_TEMPLATE_CATEGORY" val="preset"/>
  <p:tag name="KSO_WM_TEMPLATE_INDEX" val="1"/>
  <p:tag name="KSO_WM_TAG_VERSION" val="1.0"/>
</p:tagLst>
</file>

<file path=ppt/tags/tag21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08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BEAUTIFY_FLAG" val="#wm#"/>
  <p:tag name="KSO_WM_UNIT_PRESET_TEXT" val="请在此处添加标题"/>
</p:tagLst>
</file>

<file path=ppt/tags/tag22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b"/>
  <p:tag name="KSO_WM_UNIT_INDEX" val="1"/>
  <p:tag name="KSO_WM_UNIT_ID" val="150995208*b*1"/>
  <p:tag name="KSO_WM_UNIT_CLEAR" val="1"/>
  <p:tag name="KSO_WM_UNIT_LAYERLEVEL" val="1"/>
  <p:tag name="KSO_WM_UNIT_VALUE" val="80"/>
  <p:tag name="KSO_WM_UNIT_ISCONTENTSTITLE" val="0"/>
  <p:tag name="KSO_WM_UNIT_HIGHLIGHT" val="0"/>
  <p:tag name="KSO_WM_UNIT_COMPATIBLE" val="0"/>
  <p:tag name="KSO_WM_BEAUTIFY_FLAG" val="#wm#"/>
  <p:tag name="KSO_WM_UNIT_PRESET_TEXT" val="请在此处添加副标题"/>
</p:tagLst>
</file>

<file path=ppt/tags/tag23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d"/>
  <p:tag name="KSO_WM_UNIT_INDEX" val="1"/>
  <p:tag name="KSO_WM_UNIT_ID" val="150995208*d*1"/>
  <p:tag name="KSO_WM_UNIT_CLEAR" val="0"/>
  <p:tag name="KSO_WM_UNIT_LAYERLEVEL" val="1"/>
  <p:tag name="KSO_WM_UNIT_VALUE" val="965*2770"/>
  <p:tag name="KSO_WM_UNIT_HIGHLIGHT" val="0"/>
  <p:tag name="KSO_WM_UNIT_COMPATIBLE" val="0"/>
  <p:tag name="KSO_WM_BEAUTIFY_FLAG" val="#wm#"/>
</p:tagLst>
</file>

<file path=ppt/tags/tag24.xml><?xml version="1.0" encoding="utf-8"?>
<p:tagLst xmlns:p="http://schemas.openxmlformats.org/presentationml/2006/main">
  <p:tag name="KSO_WM_SLIDE_ID" val="150995208"/>
  <p:tag name="KSO_WM_SLIDE_INDEX" val="1"/>
  <p:tag name="KSO_WM_SLIDE_ITEM_CNT" val="3"/>
  <p:tag name="KSO_WM_SLIDE_LAYOUT" val="a_b_d"/>
  <p:tag name="KSO_WM_SLIDE_LAYOUT_CNT" val="1_1_1"/>
  <p:tag name="KSO_WM_SLIDE_TYPE" val="title"/>
  <p:tag name="KSO_WM_BEAUTIFY_FLAG" val="#wm#"/>
  <p:tag name="KSO_WM_TEMPLATE_CATEGORY" val="preset"/>
  <p:tag name="KSO_WM_TEMPLATE_INDEX" val="1"/>
  <p:tag name="KSO_WM_TAG_VERSION" val="1.0"/>
</p:tagLst>
</file>

<file path=ppt/tags/tag25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08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BEAUTIFY_FLAG" val="#wm#"/>
  <p:tag name="KSO_WM_UNIT_PRESET_TEXT" val="请在此处添加标题"/>
</p:tagLst>
</file>

<file path=ppt/tags/tag26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b"/>
  <p:tag name="KSO_WM_UNIT_INDEX" val="1"/>
  <p:tag name="KSO_WM_UNIT_ID" val="150995208*b*1"/>
  <p:tag name="KSO_WM_UNIT_CLEAR" val="1"/>
  <p:tag name="KSO_WM_UNIT_LAYERLEVEL" val="1"/>
  <p:tag name="KSO_WM_UNIT_VALUE" val="80"/>
  <p:tag name="KSO_WM_UNIT_ISCONTENTSTITLE" val="0"/>
  <p:tag name="KSO_WM_UNIT_HIGHLIGHT" val="0"/>
  <p:tag name="KSO_WM_UNIT_COMPATIBLE" val="0"/>
  <p:tag name="KSO_WM_BEAUTIFY_FLAG" val="#wm#"/>
  <p:tag name="KSO_WM_UNIT_PRESET_TEXT" val="请在此处添加副标题"/>
</p:tagLst>
</file>

<file path=ppt/tags/tag27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d"/>
  <p:tag name="KSO_WM_UNIT_INDEX" val="1"/>
  <p:tag name="KSO_WM_UNIT_ID" val="150995208*d*1"/>
  <p:tag name="KSO_WM_UNIT_CLEAR" val="0"/>
  <p:tag name="KSO_WM_UNIT_LAYERLEVEL" val="1"/>
  <p:tag name="KSO_WM_UNIT_VALUE" val="965*2770"/>
  <p:tag name="KSO_WM_UNIT_HIGHLIGHT" val="0"/>
  <p:tag name="KSO_WM_UNIT_COMPATIBLE" val="0"/>
  <p:tag name="KSO_WM_BEAUTIFY_FLAG" val="#wm#"/>
</p:tagLst>
</file>

<file path=ppt/tags/tag28.xml><?xml version="1.0" encoding="utf-8"?>
<p:tagLst xmlns:p="http://schemas.openxmlformats.org/presentationml/2006/main">
  <p:tag name="KSO_WM_SLIDE_ID" val="150995208"/>
  <p:tag name="KSO_WM_SLIDE_INDEX" val="1"/>
  <p:tag name="KSO_WM_SLIDE_ITEM_CNT" val="3"/>
  <p:tag name="KSO_WM_SLIDE_LAYOUT" val="a_b_d"/>
  <p:tag name="KSO_WM_SLIDE_LAYOUT_CNT" val="1_1_1"/>
  <p:tag name="KSO_WM_SLIDE_TYPE" val="title"/>
  <p:tag name="KSO_WM_BEAUTIFY_FLAG" val="#wm#"/>
  <p:tag name="KSO_WM_TEMPLATE_CATEGORY" val="preset"/>
  <p:tag name="KSO_WM_TEMPLATE_INDEX" val="1"/>
  <p:tag name="KSO_WM_TAG_VERSION" val="1.0"/>
</p:tagLst>
</file>

<file path=ppt/tags/tag29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08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BEAUTIFY_FLAG" val="#wm#"/>
  <p:tag name="KSO_WM_UNIT_PRESET_TEXT" val="请在此处添加标题"/>
</p:tagLst>
</file>

<file path=ppt/tags/tag3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d"/>
  <p:tag name="KSO_WM_UNIT_INDEX" val="1"/>
  <p:tag name="KSO_WM_UNIT_ID" val="150995208*d*1"/>
  <p:tag name="KSO_WM_UNIT_CLEAR" val="0"/>
  <p:tag name="KSO_WM_UNIT_LAYERLEVEL" val="1"/>
  <p:tag name="KSO_WM_UNIT_VALUE" val="965*2770"/>
  <p:tag name="KSO_WM_UNIT_HIGHLIGHT" val="0"/>
  <p:tag name="KSO_WM_UNIT_COMPATIBLE" val="0"/>
  <p:tag name="KSO_WM_BEAUTIFY_FLAG" val="#wm#"/>
</p:tagLst>
</file>

<file path=ppt/tags/tag30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b"/>
  <p:tag name="KSO_WM_UNIT_INDEX" val="1"/>
  <p:tag name="KSO_WM_UNIT_ID" val="150995208*b*1"/>
  <p:tag name="KSO_WM_UNIT_CLEAR" val="1"/>
  <p:tag name="KSO_WM_UNIT_LAYERLEVEL" val="1"/>
  <p:tag name="KSO_WM_UNIT_VALUE" val="80"/>
  <p:tag name="KSO_WM_UNIT_ISCONTENTSTITLE" val="0"/>
  <p:tag name="KSO_WM_UNIT_HIGHLIGHT" val="0"/>
  <p:tag name="KSO_WM_UNIT_COMPATIBLE" val="0"/>
  <p:tag name="KSO_WM_BEAUTIFY_FLAG" val="#wm#"/>
  <p:tag name="KSO_WM_UNIT_PRESET_TEXT" val="请在此处添加副标题"/>
</p:tagLst>
</file>

<file path=ppt/tags/tag31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d"/>
  <p:tag name="KSO_WM_UNIT_INDEX" val="1"/>
  <p:tag name="KSO_WM_UNIT_ID" val="150995208*d*1"/>
  <p:tag name="KSO_WM_UNIT_CLEAR" val="0"/>
  <p:tag name="KSO_WM_UNIT_LAYERLEVEL" val="1"/>
  <p:tag name="KSO_WM_UNIT_VALUE" val="965*2770"/>
  <p:tag name="KSO_WM_UNIT_HIGHLIGHT" val="0"/>
  <p:tag name="KSO_WM_UNIT_COMPATIBLE" val="0"/>
  <p:tag name="KSO_WM_BEAUTIFY_FLAG" val="#wm#"/>
</p:tagLst>
</file>

<file path=ppt/tags/tag32.xml><?xml version="1.0" encoding="utf-8"?>
<p:tagLst xmlns:p="http://schemas.openxmlformats.org/presentationml/2006/main">
  <p:tag name="KSO_WM_SLIDE_ID" val="150995208"/>
  <p:tag name="KSO_WM_SLIDE_INDEX" val="1"/>
  <p:tag name="KSO_WM_SLIDE_ITEM_CNT" val="3"/>
  <p:tag name="KSO_WM_SLIDE_LAYOUT" val="a_b_d"/>
  <p:tag name="KSO_WM_SLIDE_LAYOUT_CNT" val="1_1_1"/>
  <p:tag name="KSO_WM_SLIDE_TYPE" val="title"/>
  <p:tag name="KSO_WM_BEAUTIFY_FLAG" val="#wm#"/>
  <p:tag name="KSO_WM_TEMPLATE_CATEGORY" val="preset"/>
  <p:tag name="KSO_WM_TEMPLATE_INDEX" val="1"/>
  <p:tag name="KSO_WM_TAG_VERSION" val="1.0"/>
</p:tagLst>
</file>

<file path=ppt/tags/tag33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08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BEAUTIFY_FLAG" val="#wm#"/>
  <p:tag name="KSO_WM_UNIT_PRESET_TEXT" val="请在此处添加标题"/>
</p:tagLst>
</file>

<file path=ppt/tags/tag34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b"/>
  <p:tag name="KSO_WM_UNIT_INDEX" val="1"/>
  <p:tag name="KSO_WM_UNIT_ID" val="150995208*b*1"/>
  <p:tag name="KSO_WM_UNIT_CLEAR" val="1"/>
  <p:tag name="KSO_WM_UNIT_LAYERLEVEL" val="1"/>
  <p:tag name="KSO_WM_UNIT_VALUE" val="80"/>
  <p:tag name="KSO_WM_UNIT_ISCONTENTSTITLE" val="0"/>
  <p:tag name="KSO_WM_UNIT_HIGHLIGHT" val="0"/>
  <p:tag name="KSO_WM_UNIT_COMPATIBLE" val="0"/>
  <p:tag name="KSO_WM_BEAUTIFY_FLAG" val="#wm#"/>
  <p:tag name="KSO_WM_UNIT_PRESET_TEXT" val="请在此处添加副标题"/>
</p:tagLst>
</file>

<file path=ppt/tags/tag35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d"/>
  <p:tag name="KSO_WM_UNIT_INDEX" val="1"/>
  <p:tag name="KSO_WM_UNIT_ID" val="150995208*d*1"/>
  <p:tag name="KSO_WM_UNIT_CLEAR" val="0"/>
  <p:tag name="KSO_WM_UNIT_LAYERLEVEL" val="1"/>
  <p:tag name="KSO_WM_UNIT_VALUE" val="965*2770"/>
  <p:tag name="KSO_WM_UNIT_HIGHLIGHT" val="0"/>
  <p:tag name="KSO_WM_UNIT_COMPATIBLE" val="0"/>
  <p:tag name="KSO_WM_BEAUTIFY_FLAG" val="#wm#"/>
</p:tagLst>
</file>

<file path=ppt/tags/tag36.xml><?xml version="1.0" encoding="utf-8"?>
<p:tagLst xmlns:p="http://schemas.openxmlformats.org/presentationml/2006/main">
  <p:tag name="KSO_WM_SLIDE_ID" val="150995208"/>
  <p:tag name="KSO_WM_SLIDE_INDEX" val="1"/>
  <p:tag name="KSO_WM_SLIDE_ITEM_CNT" val="3"/>
  <p:tag name="KSO_WM_SLIDE_LAYOUT" val="a_b_d"/>
  <p:tag name="KSO_WM_SLIDE_LAYOUT_CNT" val="1_1_1"/>
  <p:tag name="KSO_WM_SLIDE_TYPE" val="title"/>
  <p:tag name="KSO_WM_BEAUTIFY_FLAG" val="#wm#"/>
  <p:tag name="KSO_WM_TEMPLATE_CATEGORY" val="preset"/>
  <p:tag name="KSO_WM_TEMPLATE_INDEX" val="1"/>
  <p:tag name="KSO_WM_TAG_VERSION" val="1.0"/>
</p:tagLst>
</file>

<file path=ppt/tags/tag37.xml><?xml version="1.0" encoding="utf-8"?>
<p:tagLst xmlns:p="http://schemas.openxmlformats.org/presentationml/2006/main">
  <p:tag name="KSO_WM_BEAUTIFY_FLAG" val="#wm#"/>
  <p:tag name="KSO_WM_TEMPLATE_CATEGORY" val="preset"/>
  <p:tag name="KSO_WM_TEMPLATE_INDEX" val="1"/>
</p:tagLst>
</file>

<file path=ppt/tags/tag4.xml><?xml version="1.0" encoding="utf-8"?>
<p:tagLst xmlns:p="http://schemas.openxmlformats.org/presentationml/2006/main">
  <p:tag name="KSO_WM_SLIDE_ID" val="150995208"/>
  <p:tag name="KSO_WM_SLIDE_INDEX" val="1"/>
  <p:tag name="KSO_WM_SLIDE_ITEM_CNT" val="3"/>
  <p:tag name="KSO_WM_SLIDE_LAYOUT" val="a_b_d"/>
  <p:tag name="KSO_WM_SLIDE_LAYOUT_CNT" val="1_1_1"/>
  <p:tag name="KSO_WM_SLIDE_TYPE" val="title"/>
  <p:tag name="KSO_WM_BEAUTIFY_FLAG" val="#wm#"/>
  <p:tag name="KSO_WM_TEMPLATE_CATEGORY" val="preset"/>
  <p:tag name="KSO_WM_TEMPLATE_INDEX" val="1"/>
  <p:tag name="KSO_WM_TAG_VERSION" val="1.0"/>
</p:tagLst>
</file>

<file path=ppt/tags/tag5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08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BEAUTIFY_FLAG" val="#wm#"/>
  <p:tag name="KSO_WM_UNIT_PRESET_TEXT" val="请在此处添加标题"/>
</p:tagLst>
</file>

<file path=ppt/tags/tag6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b"/>
  <p:tag name="KSO_WM_UNIT_INDEX" val="1"/>
  <p:tag name="KSO_WM_UNIT_ID" val="150995208*b*1"/>
  <p:tag name="KSO_WM_UNIT_CLEAR" val="1"/>
  <p:tag name="KSO_WM_UNIT_LAYERLEVEL" val="1"/>
  <p:tag name="KSO_WM_UNIT_VALUE" val="80"/>
  <p:tag name="KSO_WM_UNIT_ISCONTENTSTITLE" val="0"/>
  <p:tag name="KSO_WM_UNIT_HIGHLIGHT" val="0"/>
  <p:tag name="KSO_WM_UNIT_COMPATIBLE" val="0"/>
  <p:tag name="KSO_WM_BEAUTIFY_FLAG" val="#wm#"/>
  <p:tag name="KSO_WM_UNIT_PRESET_TEXT" val="请在此处添加副标题"/>
</p:tagLst>
</file>

<file path=ppt/tags/tag7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d"/>
  <p:tag name="KSO_WM_UNIT_INDEX" val="1"/>
  <p:tag name="KSO_WM_UNIT_ID" val="150995208*d*1"/>
  <p:tag name="KSO_WM_UNIT_CLEAR" val="0"/>
  <p:tag name="KSO_WM_UNIT_LAYERLEVEL" val="1"/>
  <p:tag name="KSO_WM_UNIT_VALUE" val="965*2770"/>
  <p:tag name="KSO_WM_UNIT_HIGHLIGHT" val="0"/>
  <p:tag name="KSO_WM_UNIT_COMPATIBLE" val="0"/>
  <p:tag name="KSO_WM_BEAUTIFY_FLAG" val="#wm#"/>
</p:tagLst>
</file>

<file path=ppt/tags/tag8.xml><?xml version="1.0" encoding="utf-8"?>
<p:tagLst xmlns:p="http://schemas.openxmlformats.org/presentationml/2006/main">
  <p:tag name="KSO_WM_SLIDE_ID" val="150995208"/>
  <p:tag name="KSO_WM_SLIDE_INDEX" val="1"/>
  <p:tag name="KSO_WM_SLIDE_ITEM_CNT" val="3"/>
  <p:tag name="KSO_WM_SLIDE_LAYOUT" val="a_b_d"/>
  <p:tag name="KSO_WM_SLIDE_LAYOUT_CNT" val="1_1_1"/>
  <p:tag name="KSO_WM_SLIDE_TYPE" val="title"/>
  <p:tag name="KSO_WM_BEAUTIFY_FLAG" val="#wm#"/>
  <p:tag name="KSO_WM_TEMPLATE_CATEGORY" val="preset"/>
  <p:tag name="KSO_WM_TEMPLATE_INDEX" val="1"/>
  <p:tag name="KSO_WM_TAG_VERSION" val="1.0"/>
</p:tagLst>
</file>

<file path=ppt/tags/tag9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08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BEAUTIFY_FLAG" val="#wm#"/>
  <p:tag name="KSO_WM_UNIT_PRESET_TEXT" val="请在此处添加标题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522</Words>
  <Application>WPS 演示</Application>
  <PresentationFormat>宽屏</PresentationFormat>
  <Paragraphs>80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bmi、脉率随年龄的变化关系</vt:lpstr>
      <vt:lpstr>BMI数据的准确性</vt:lpstr>
      <vt:lpstr>BMI与尿糖的关系</vt:lpstr>
      <vt:lpstr>血清谷丙转氨酶对应的样本人数</vt:lpstr>
      <vt:lpstr>PowerPoint 演示文稿</vt:lpstr>
      <vt:lpstr>血清谷丙转氨酶的取值：</vt:lpstr>
      <vt:lpstr>慢性病与糖尿病的关系</vt:lpstr>
      <vt:lpstr>年龄与患糖尿病的关系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各个数据间的相关性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</cp:revision>
  <dcterms:created xsi:type="dcterms:W3CDTF">2018-05-13T12:50:00Z</dcterms:created>
  <dcterms:modified xsi:type="dcterms:W3CDTF">2018-06-02T02:36:38Z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