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2"/>
    <p:sldId id="264" r:id="rId3"/>
    <p:sldId id="270" r:id="rId4"/>
    <p:sldId id="273" r:id="rId5"/>
    <p:sldId id="275" r:id="rId6"/>
    <p:sldId id="276" r:id="rId7"/>
    <p:sldId id="271" r:id="rId8"/>
    <p:sldId id="274" r:id="rId9"/>
    <p:sldId id="272" r:id="rId10"/>
    <p:sldId id="258" r:id="rId11"/>
    <p:sldId id="266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9CDA"/>
    <a:srgbClr val="FF9C15"/>
    <a:srgbClr val="FFC100"/>
    <a:srgbClr val="FFB100"/>
    <a:srgbClr val="7AC600"/>
    <a:srgbClr val="00A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/>
          <p:cNvSpPr>
            <a:spLocks noEditPoints="1"/>
          </p:cNvSpPr>
          <p:nvPr/>
        </p:nvSpPr>
        <p:spPr bwMode="auto">
          <a:xfrm rot="2858138">
            <a:off x="6896097" y="323020"/>
            <a:ext cx="5422829" cy="4904949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  <a:gd name="T20" fmla="*/ 1079 w 1271"/>
              <a:gd name="T21" fmla="*/ 948 h 1140"/>
              <a:gd name="T22" fmla="*/ 1058 w 1271"/>
              <a:gd name="T23" fmla="*/ 960 h 1140"/>
              <a:gd name="T24" fmla="*/ 212 w 1271"/>
              <a:gd name="T25" fmla="*/ 960 h 1140"/>
              <a:gd name="T26" fmla="*/ 192 w 1271"/>
              <a:gd name="T27" fmla="*/ 948 h 1140"/>
              <a:gd name="T28" fmla="*/ 192 w 1271"/>
              <a:gd name="T29" fmla="*/ 924 h 1140"/>
              <a:gd name="T30" fmla="*/ 614 w 1271"/>
              <a:gd name="T31" fmla="*/ 192 h 1140"/>
              <a:gd name="T32" fmla="*/ 635 w 1271"/>
              <a:gd name="T33" fmla="*/ 180 h 1140"/>
              <a:gd name="T34" fmla="*/ 656 w 1271"/>
              <a:gd name="T35" fmla="*/ 192 h 1140"/>
              <a:gd name="T36" fmla="*/ 1079 w 1271"/>
              <a:gd name="T37" fmla="*/ 924 h 1140"/>
              <a:gd name="T38" fmla="*/ 1079 w 1271"/>
              <a:gd name="T39" fmla="*/ 948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  <a:moveTo>
                  <a:pt x="1079" y="948"/>
                </a:moveTo>
                <a:cubicBezTo>
                  <a:pt x="1074" y="955"/>
                  <a:pt x="1066" y="960"/>
                  <a:pt x="1058" y="960"/>
                </a:cubicBezTo>
                <a:cubicBezTo>
                  <a:pt x="212" y="960"/>
                  <a:pt x="212" y="960"/>
                  <a:pt x="212" y="960"/>
                </a:cubicBezTo>
                <a:cubicBezTo>
                  <a:pt x="204" y="960"/>
                  <a:pt x="196" y="955"/>
                  <a:pt x="192" y="948"/>
                </a:cubicBezTo>
                <a:cubicBezTo>
                  <a:pt x="187" y="940"/>
                  <a:pt x="187" y="931"/>
                  <a:pt x="192" y="924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9" y="184"/>
                  <a:pt x="627" y="180"/>
                  <a:pt x="635" y="180"/>
                </a:cubicBezTo>
                <a:cubicBezTo>
                  <a:pt x="644" y="180"/>
                  <a:pt x="652" y="184"/>
                  <a:pt x="656" y="192"/>
                </a:cubicBezTo>
                <a:cubicBezTo>
                  <a:pt x="1079" y="924"/>
                  <a:pt x="1079" y="924"/>
                  <a:pt x="1079" y="924"/>
                </a:cubicBezTo>
                <a:cubicBezTo>
                  <a:pt x="1083" y="931"/>
                  <a:pt x="1083" y="940"/>
                  <a:pt x="1079" y="948"/>
                </a:cubicBezTo>
                <a:close/>
              </a:path>
            </a:pathLst>
          </a:custGeom>
          <a:gradFill>
            <a:gsLst>
              <a:gs pos="0">
                <a:srgbClr val="7AC600"/>
              </a:gs>
              <a:gs pos="100000">
                <a:srgbClr val="00A2F0"/>
              </a:gs>
            </a:gsLst>
            <a:lin ang="6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Freeform 9"/>
          <p:cNvSpPr/>
          <p:nvPr/>
        </p:nvSpPr>
        <p:spPr bwMode="auto">
          <a:xfrm rot="13656625">
            <a:off x="3785871" y="-4583959"/>
            <a:ext cx="6923685" cy="625794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Freeform 9"/>
          <p:cNvSpPr/>
          <p:nvPr/>
        </p:nvSpPr>
        <p:spPr bwMode="auto">
          <a:xfrm rot="1800000">
            <a:off x="11129608" y="5299004"/>
            <a:ext cx="225635" cy="203938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Freeform 9"/>
          <p:cNvSpPr/>
          <p:nvPr/>
        </p:nvSpPr>
        <p:spPr bwMode="auto">
          <a:xfrm rot="17418489">
            <a:off x="6409388" y="3764396"/>
            <a:ext cx="557678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rgbClr val="00A2F0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Freeform 9"/>
          <p:cNvSpPr/>
          <p:nvPr/>
        </p:nvSpPr>
        <p:spPr bwMode="auto">
          <a:xfrm rot="18974888">
            <a:off x="9787523" y="1153249"/>
            <a:ext cx="557679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Freeform 9"/>
          <p:cNvSpPr/>
          <p:nvPr/>
        </p:nvSpPr>
        <p:spPr bwMode="auto">
          <a:xfrm rot="18974888">
            <a:off x="522050" y="5293663"/>
            <a:ext cx="557679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92000"/>
                </a:schemeClr>
              </a:gs>
              <a:gs pos="100000">
                <a:schemeClr val="accent4">
                  <a:alpha val="82000"/>
                </a:schemeClr>
              </a:gs>
            </a:gsLst>
            <a:lin ang="7800000" scaled="0"/>
          </a:gra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Freeform 9"/>
          <p:cNvSpPr/>
          <p:nvPr/>
        </p:nvSpPr>
        <p:spPr bwMode="auto">
          <a:xfrm rot="18974888">
            <a:off x="225859" y="1555536"/>
            <a:ext cx="426760" cy="38572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rgbClr val="7AC600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Freeform 9"/>
          <p:cNvSpPr/>
          <p:nvPr/>
        </p:nvSpPr>
        <p:spPr bwMode="auto">
          <a:xfrm rot="8875849">
            <a:off x="6830952" y="6761558"/>
            <a:ext cx="6923685" cy="625794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TextBox 2"/>
          <p:cNvSpPr txBox="1"/>
          <p:nvPr/>
        </p:nvSpPr>
        <p:spPr>
          <a:xfrm>
            <a:off x="970043" y="2398485"/>
            <a:ext cx="5385043" cy="11068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7AC600"/>
                    </a:gs>
                    <a:gs pos="100000">
                      <a:srgbClr val="00A2F0"/>
                    </a:gs>
                  </a:gsLst>
                  <a:lin ang="6600000" scaled="0"/>
                </a:gra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+mn-lt"/>
              </a:rPr>
              <a:t>MapReduce</a:t>
            </a:r>
            <a:endParaRPr kumimoji="0" lang="zh-CN" altLang="en-US" sz="6600" b="1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7AC600"/>
                  </a:gs>
                  <a:gs pos="100000">
                    <a:srgbClr val="00A2F0"/>
                  </a:gs>
                </a:gsLst>
                <a:lin ang="6600000" scaled="0"/>
              </a:gradFill>
              <a:effectLst/>
              <a:uLnTx/>
              <a:uFillTx/>
              <a:latin typeface="微软雅黑" charset="0"/>
              <a:ea typeface="微软雅黑" charset="0"/>
              <a:cs typeface="+mn-ea"/>
              <a:sym typeface="+mn-lt"/>
            </a:endParaRPr>
          </a:p>
        </p:txBody>
      </p:sp>
      <p:sp>
        <p:nvSpPr>
          <p:cNvPr id="27" name="Text Placeholder 5"/>
          <p:cNvSpPr txBox="1"/>
          <p:nvPr/>
        </p:nvSpPr>
        <p:spPr>
          <a:xfrm>
            <a:off x="1046480" y="3764915"/>
            <a:ext cx="4448798" cy="4660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zh-CN" altLang="en-US" b="1">
                <a:gradFill>
                  <a:gsLst>
                    <a:gs pos="0">
                      <a:srgbClr val="7AC600"/>
                    </a:gs>
                    <a:gs pos="100000">
                      <a:srgbClr val="00A2F0"/>
                    </a:gs>
                  </a:gsLst>
                  <a:lin ang="6600000" scaled="0"/>
                </a:gradFill>
                <a:latin typeface="微软雅黑" charset="0"/>
                <a:ea typeface="微软雅黑" charset="0"/>
                <a:cs typeface="+mn-ea"/>
                <a:sym typeface="+mn-lt"/>
              </a:rPr>
              <a:t>分布式并行计算模型</a:t>
            </a:r>
          </a:p>
        </p:txBody>
      </p:sp>
      <p:pic>
        <p:nvPicPr>
          <p:cNvPr id="28" name="图片 27" descr=" 大尺寸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" y="216535"/>
            <a:ext cx="1327150" cy="527685"/>
          </a:xfrm>
          <a:prstGeom prst="rect">
            <a:avLst/>
          </a:prstGeom>
        </p:spPr>
      </p:pic>
      <p:sp>
        <p:nvSpPr>
          <p:cNvPr id="21" name="Freeform 9"/>
          <p:cNvSpPr/>
          <p:nvPr/>
        </p:nvSpPr>
        <p:spPr bwMode="auto">
          <a:xfrm rot="17418489">
            <a:off x="9233868" y="6337768"/>
            <a:ext cx="557678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rgbClr val="7AC600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/>
        </p:nvSpPr>
        <p:spPr>
          <a:xfrm>
            <a:off x="2815770" y="304876"/>
            <a:ext cx="6560459" cy="411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4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600" b="1">
                <a:latin typeface="微软雅黑" charset="0"/>
                <a:ea typeface="微软雅黑" charset="0"/>
                <a:cs typeface="+mn-ea"/>
              </a:rPr>
              <a:t>reduce task</a:t>
            </a:r>
            <a:r>
              <a:rPr lang="zh-CN" altLang="en-US" sz="2600" b="1">
                <a:latin typeface="微软雅黑" charset="0"/>
                <a:ea typeface="微软雅黑" charset="0"/>
                <a:cs typeface="+mn-ea"/>
              </a:rPr>
              <a:t>工作机制</a:t>
            </a:r>
            <a:endParaRPr lang="en-US" altLang="zh-CN" sz="2600" b="1">
              <a:latin typeface="微软雅黑" charset="0"/>
              <a:ea typeface="微软雅黑" charset="0"/>
              <a:cs typeface="+mn-ea"/>
              <a:sym typeface="+mn-lt"/>
            </a:endParaRPr>
          </a:p>
        </p:txBody>
      </p:sp>
      <p:sp>
        <p:nvSpPr>
          <p:cNvPr id="25" name="Freeform 9"/>
          <p:cNvSpPr/>
          <p:nvPr/>
        </p:nvSpPr>
        <p:spPr bwMode="auto">
          <a:xfrm rot="8875849">
            <a:off x="8780261" y="4365582"/>
            <a:ext cx="4302708" cy="388898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rgbClr val="7AC600"/>
              </a:gs>
              <a:gs pos="100000">
                <a:srgbClr val="00A2F0"/>
              </a:gs>
            </a:gsLst>
            <a:lin ang="9540000" scaled="0"/>
          </a:gra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Freeform 9"/>
          <p:cNvSpPr/>
          <p:nvPr/>
        </p:nvSpPr>
        <p:spPr bwMode="auto">
          <a:xfrm rot="8875849">
            <a:off x="8014970" y="3832225"/>
            <a:ext cx="5988685" cy="5412740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3" name="图片 12" descr=" 大尺寸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" y="216535"/>
            <a:ext cx="1327150" cy="52768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72D2E77-DF04-4BC2-884D-59C5E0D42591}"/>
              </a:ext>
            </a:extLst>
          </p:cNvPr>
          <p:cNvSpPr/>
          <p:nvPr/>
        </p:nvSpPr>
        <p:spPr>
          <a:xfrm>
            <a:off x="3023713" y="1201603"/>
            <a:ext cx="8629416" cy="4414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C5B880-D66E-4AA0-968B-02B375D54890}"/>
              </a:ext>
            </a:extLst>
          </p:cNvPr>
          <p:cNvSpPr/>
          <p:nvPr/>
        </p:nvSpPr>
        <p:spPr>
          <a:xfrm>
            <a:off x="7911222" y="2982615"/>
            <a:ext cx="713791" cy="7937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B9330A1-57BD-45D2-A235-3363F3FB9171}"/>
              </a:ext>
            </a:extLst>
          </p:cNvPr>
          <p:cNvSpPr txBox="1"/>
          <p:nvPr/>
        </p:nvSpPr>
        <p:spPr>
          <a:xfrm>
            <a:off x="7889900" y="2945326"/>
            <a:ext cx="7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8)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2)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77EF45A-3974-49D3-8F45-5C2F315A31A6}"/>
              </a:ext>
            </a:extLst>
          </p:cNvPr>
          <p:cNvSpPr/>
          <p:nvPr/>
        </p:nvSpPr>
        <p:spPr>
          <a:xfrm>
            <a:off x="6979563" y="2272912"/>
            <a:ext cx="713791" cy="1653386"/>
          </a:xfrm>
          <a:prstGeom prst="rect">
            <a:avLst/>
          </a:prstGeom>
          <a:solidFill>
            <a:srgbClr val="FDE3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8E2999-C37F-4B08-94BE-F75A8EED241A}"/>
              </a:ext>
            </a:extLst>
          </p:cNvPr>
          <p:cNvSpPr txBox="1"/>
          <p:nvPr/>
        </p:nvSpPr>
        <p:spPr>
          <a:xfrm>
            <a:off x="6954228" y="2280892"/>
            <a:ext cx="777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(bear,5)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(bear,5) 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8)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(dear,9)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(dear,9)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(dear,3)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   …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4EC04C4-582F-4A09-A67A-76E687497521}"/>
              </a:ext>
            </a:extLst>
          </p:cNvPr>
          <p:cNvSpPr/>
          <p:nvPr/>
        </p:nvSpPr>
        <p:spPr>
          <a:xfrm>
            <a:off x="499770" y="1207174"/>
            <a:ext cx="846200" cy="1073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E7F42D6-5079-4A87-ACFE-77A71CAA0399}"/>
              </a:ext>
            </a:extLst>
          </p:cNvPr>
          <p:cNvSpPr/>
          <p:nvPr/>
        </p:nvSpPr>
        <p:spPr>
          <a:xfrm>
            <a:off x="1345970" y="1212729"/>
            <a:ext cx="846200" cy="1073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20738FD-EFC2-4485-8A49-C0D7DB2E19D0}"/>
              </a:ext>
            </a:extLst>
          </p:cNvPr>
          <p:cNvSpPr txBox="1"/>
          <p:nvPr/>
        </p:nvSpPr>
        <p:spPr>
          <a:xfrm>
            <a:off x="533497" y="1346575"/>
            <a:ext cx="79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5) 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9)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5A7AC9-A7C8-45E7-9B5E-B4557C765A0F}"/>
              </a:ext>
            </a:extLst>
          </p:cNvPr>
          <p:cNvSpPr txBox="1"/>
          <p:nvPr/>
        </p:nvSpPr>
        <p:spPr>
          <a:xfrm>
            <a:off x="1315857" y="1264565"/>
            <a:ext cx="876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4)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(river, 6)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(the, 5)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(wind, 8)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(with, 5)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C0AE35B-0F6C-4681-AA7E-4840698DA395}"/>
              </a:ext>
            </a:extLst>
          </p:cNvPr>
          <p:cNvSpPr/>
          <p:nvPr/>
        </p:nvSpPr>
        <p:spPr>
          <a:xfrm>
            <a:off x="499770" y="2615203"/>
            <a:ext cx="846200" cy="723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84FF82-643E-4615-A495-4B7B1CBFB903}"/>
              </a:ext>
            </a:extLst>
          </p:cNvPr>
          <p:cNvSpPr/>
          <p:nvPr/>
        </p:nvSpPr>
        <p:spPr>
          <a:xfrm>
            <a:off x="1345970" y="2620758"/>
            <a:ext cx="846200" cy="723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C5AFAD0-68F4-45E8-8A25-21E958B141E5}"/>
              </a:ext>
            </a:extLst>
          </p:cNvPr>
          <p:cNvSpPr txBox="1"/>
          <p:nvPr/>
        </p:nvSpPr>
        <p:spPr>
          <a:xfrm>
            <a:off x="533497" y="2650907"/>
            <a:ext cx="79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5) 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8)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3)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C79DB3F-38E8-4A15-A988-A201B3F987A7}"/>
              </a:ext>
            </a:extLst>
          </p:cNvPr>
          <p:cNvSpPr txBox="1"/>
          <p:nvPr/>
        </p:nvSpPr>
        <p:spPr>
          <a:xfrm>
            <a:off x="1315857" y="2672594"/>
            <a:ext cx="87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(river, 6)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(wind,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(with, 3)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124535C-5045-4D08-A697-65D786EFF33F}"/>
              </a:ext>
            </a:extLst>
          </p:cNvPr>
          <p:cNvSpPr/>
          <p:nvPr/>
        </p:nvSpPr>
        <p:spPr>
          <a:xfrm>
            <a:off x="515516" y="3679447"/>
            <a:ext cx="874016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EED9712-1BC0-4C75-9569-4D6860BBCDB5}"/>
              </a:ext>
            </a:extLst>
          </p:cNvPr>
          <p:cNvSpPr/>
          <p:nvPr/>
        </p:nvSpPr>
        <p:spPr>
          <a:xfrm>
            <a:off x="1361716" y="3676614"/>
            <a:ext cx="874016" cy="646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F6D3FE2-1519-4976-8436-4FE4376A260C}"/>
              </a:ext>
            </a:extLst>
          </p:cNvPr>
          <p:cNvSpPr txBox="1"/>
          <p:nvPr/>
        </p:nvSpPr>
        <p:spPr>
          <a:xfrm>
            <a:off x="549243" y="3818848"/>
            <a:ext cx="792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9)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30E7AD9-415F-4EC5-AE4E-29DE7933093B}"/>
              </a:ext>
            </a:extLst>
          </p:cNvPr>
          <p:cNvSpPr txBox="1"/>
          <p:nvPr/>
        </p:nvSpPr>
        <p:spPr>
          <a:xfrm>
            <a:off x="1341030" y="3736838"/>
            <a:ext cx="87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8)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(river,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(the, 9)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716EAB0-2564-48E9-852B-6A3210672587}"/>
              </a:ext>
            </a:extLst>
          </p:cNvPr>
          <p:cNvSpPr/>
          <p:nvPr/>
        </p:nvSpPr>
        <p:spPr>
          <a:xfrm>
            <a:off x="515516" y="4722682"/>
            <a:ext cx="82551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E771C93-4620-487C-A1D6-D140B267FB5A}"/>
              </a:ext>
            </a:extLst>
          </p:cNvPr>
          <p:cNvSpPr/>
          <p:nvPr/>
        </p:nvSpPr>
        <p:spPr>
          <a:xfrm>
            <a:off x="1352287" y="4726914"/>
            <a:ext cx="874016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F5E6CDC-F5A3-47EF-854A-09EA64E0ED46}"/>
              </a:ext>
            </a:extLst>
          </p:cNvPr>
          <p:cNvSpPr txBox="1"/>
          <p:nvPr/>
        </p:nvSpPr>
        <p:spPr>
          <a:xfrm>
            <a:off x="690998" y="4719849"/>
            <a:ext cx="63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B0C14A2-0CA0-4150-940A-A74FAADEF962}"/>
              </a:ext>
            </a:extLst>
          </p:cNvPr>
          <p:cNvSpPr txBox="1"/>
          <p:nvPr/>
        </p:nvSpPr>
        <p:spPr>
          <a:xfrm>
            <a:off x="1449456" y="4692016"/>
            <a:ext cx="63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1D7EEB1-9F0F-40FE-867C-D0E67DD8B1BC}"/>
              </a:ext>
            </a:extLst>
          </p:cNvPr>
          <p:cNvSpPr txBox="1"/>
          <p:nvPr/>
        </p:nvSpPr>
        <p:spPr>
          <a:xfrm>
            <a:off x="1073710" y="5752858"/>
            <a:ext cx="63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529BD8F-B358-4FAD-8D96-B7AD96FA0E01}"/>
              </a:ext>
            </a:extLst>
          </p:cNvPr>
          <p:cNvSpPr/>
          <p:nvPr/>
        </p:nvSpPr>
        <p:spPr>
          <a:xfrm>
            <a:off x="525842" y="5327964"/>
            <a:ext cx="82551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34AA0EB-95E3-4217-80C8-5FC2BB7BE351}"/>
              </a:ext>
            </a:extLst>
          </p:cNvPr>
          <p:cNvSpPr/>
          <p:nvPr/>
        </p:nvSpPr>
        <p:spPr>
          <a:xfrm>
            <a:off x="1362613" y="5332196"/>
            <a:ext cx="874016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5802953-BC29-4F9A-B3CE-8B368EA78D9D}"/>
              </a:ext>
            </a:extLst>
          </p:cNvPr>
          <p:cNvSpPr txBox="1"/>
          <p:nvPr/>
        </p:nvSpPr>
        <p:spPr>
          <a:xfrm>
            <a:off x="701324" y="5325131"/>
            <a:ext cx="63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E635AB9-B47B-4F99-86AA-69C9DC9A8B59}"/>
              </a:ext>
            </a:extLst>
          </p:cNvPr>
          <p:cNvSpPr txBox="1"/>
          <p:nvPr/>
        </p:nvSpPr>
        <p:spPr>
          <a:xfrm>
            <a:off x="1459782" y="5297298"/>
            <a:ext cx="63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8350356-F9D5-415D-997C-F8A7B92F439C}"/>
              </a:ext>
            </a:extLst>
          </p:cNvPr>
          <p:cNvSpPr txBox="1"/>
          <p:nvPr/>
        </p:nvSpPr>
        <p:spPr>
          <a:xfrm>
            <a:off x="184911" y="2362238"/>
            <a:ext cx="101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map task2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28ADE45-226E-4318-A23E-A575AF85825D}"/>
              </a:ext>
            </a:extLst>
          </p:cNvPr>
          <p:cNvSpPr txBox="1"/>
          <p:nvPr/>
        </p:nvSpPr>
        <p:spPr>
          <a:xfrm>
            <a:off x="205440" y="964338"/>
            <a:ext cx="101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map task1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30D7628-AEFF-4E2E-AE7D-ADA13C277836}"/>
              </a:ext>
            </a:extLst>
          </p:cNvPr>
          <p:cNvSpPr txBox="1"/>
          <p:nvPr/>
        </p:nvSpPr>
        <p:spPr>
          <a:xfrm>
            <a:off x="195237" y="3408627"/>
            <a:ext cx="101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map task3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AC11789-4A8D-44C6-92D2-0F2F4E1ED2BF}"/>
              </a:ext>
            </a:extLst>
          </p:cNvPr>
          <p:cNvSpPr txBox="1"/>
          <p:nvPr/>
        </p:nvSpPr>
        <p:spPr>
          <a:xfrm>
            <a:off x="195237" y="4467463"/>
            <a:ext cx="101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map task4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1EDFCBC-9CCA-4577-BCB8-5E05927C3409}"/>
              </a:ext>
            </a:extLst>
          </p:cNvPr>
          <p:cNvSpPr txBox="1"/>
          <p:nvPr/>
        </p:nvSpPr>
        <p:spPr>
          <a:xfrm>
            <a:off x="205441" y="5101386"/>
            <a:ext cx="101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map task5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7DF4441-D285-4453-8E59-D405478CFEC1}"/>
              </a:ext>
            </a:extLst>
          </p:cNvPr>
          <p:cNvSpPr txBox="1"/>
          <p:nvPr/>
        </p:nvSpPr>
        <p:spPr>
          <a:xfrm>
            <a:off x="6562013" y="891991"/>
            <a:ext cx="310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reduce task1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836BCE7-F3A4-4673-9BA3-172A25CE73D6}"/>
              </a:ext>
            </a:extLst>
          </p:cNvPr>
          <p:cNvSpPr/>
          <p:nvPr/>
        </p:nvSpPr>
        <p:spPr>
          <a:xfrm>
            <a:off x="3319520" y="1552043"/>
            <a:ext cx="1036948" cy="1461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6FC84DD-1458-4E9E-8C14-D3486DA13CF2}"/>
              </a:ext>
            </a:extLst>
          </p:cNvPr>
          <p:cNvSpPr txBox="1"/>
          <p:nvPr/>
        </p:nvSpPr>
        <p:spPr>
          <a:xfrm>
            <a:off x="3575169" y="1278718"/>
            <a:ext cx="84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内存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6D8323F-FABC-44AD-B52F-A2D23C8F1B0E}"/>
              </a:ext>
            </a:extLst>
          </p:cNvPr>
          <p:cNvSpPr txBox="1"/>
          <p:nvPr/>
        </p:nvSpPr>
        <p:spPr>
          <a:xfrm>
            <a:off x="4117911" y="1115742"/>
            <a:ext cx="170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num1=jvm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堆内存的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70%</a:t>
            </a:r>
          </a:p>
          <a:p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num2=num1*25%</a:t>
            </a:r>
            <a:endParaRPr lang="zh-CN" altLang="en-US" sz="120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DBAB1EC-511E-4B18-A485-D14F53168B27}"/>
              </a:ext>
            </a:extLst>
          </p:cNvPr>
          <p:cNvSpPr txBox="1"/>
          <p:nvPr/>
        </p:nvSpPr>
        <p:spPr>
          <a:xfrm>
            <a:off x="1509738" y="801296"/>
            <a:ext cx="3374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当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map task1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完成，分区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数据量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小于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num2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，数据直接拷贝到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reduce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内存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ECA2AC4-08DC-4189-A8EB-7FF623BAC4EA}"/>
              </a:ext>
            </a:extLst>
          </p:cNvPr>
          <p:cNvSpPr txBox="1"/>
          <p:nvPr/>
        </p:nvSpPr>
        <p:spPr>
          <a:xfrm>
            <a:off x="549243" y="2196029"/>
            <a:ext cx="925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14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分区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557B340-EF05-475C-BEA1-4DCA9DA859A5}"/>
              </a:ext>
            </a:extLst>
          </p:cNvPr>
          <p:cNvSpPr txBox="1"/>
          <p:nvPr/>
        </p:nvSpPr>
        <p:spPr>
          <a:xfrm>
            <a:off x="1450678" y="2196798"/>
            <a:ext cx="896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4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分区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61A9D60-17EA-43AE-AC49-A675C7014F5E}"/>
              </a:ext>
            </a:extLst>
          </p:cNvPr>
          <p:cNvSpPr txBox="1"/>
          <p:nvPr/>
        </p:nvSpPr>
        <p:spPr>
          <a:xfrm>
            <a:off x="3429912" y="1583188"/>
            <a:ext cx="792878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5) 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9)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5802C22-4C0F-4D0B-9A82-5314CD5B4C55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207410" y="1641657"/>
            <a:ext cx="2222502" cy="264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3104682B-7D09-4EBC-B5F4-78B2C6C9937C}"/>
              </a:ext>
            </a:extLst>
          </p:cNvPr>
          <p:cNvSpPr txBox="1"/>
          <p:nvPr/>
        </p:nvSpPr>
        <p:spPr>
          <a:xfrm>
            <a:off x="1500311" y="791691"/>
            <a:ext cx="3374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当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map task2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完成，分区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数据量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大于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num2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，数据直接拷贝到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reduce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，落磁盘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55C7895-ABD1-4834-B11D-23C15B9E0CD7}"/>
              </a:ext>
            </a:extLst>
          </p:cNvPr>
          <p:cNvSpPr/>
          <p:nvPr/>
        </p:nvSpPr>
        <p:spPr>
          <a:xfrm>
            <a:off x="4623260" y="2893881"/>
            <a:ext cx="846200" cy="723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BD4C394-37A6-4D19-9259-AD90B4E6C801}"/>
              </a:ext>
            </a:extLst>
          </p:cNvPr>
          <p:cNvSpPr txBox="1"/>
          <p:nvPr/>
        </p:nvSpPr>
        <p:spPr>
          <a:xfrm>
            <a:off x="4656987" y="2929585"/>
            <a:ext cx="79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5) 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8)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3)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2CAC180-4D85-43CD-ABFB-DDFC97999918}"/>
              </a:ext>
            </a:extLst>
          </p:cNvPr>
          <p:cNvCxnSpPr>
            <a:endCxn id="57" idx="1"/>
          </p:cNvCxnSpPr>
          <p:nvPr/>
        </p:nvCxnSpPr>
        <p:spPr>
          <a:xfrm>
            <a:off x="1197084" y="3013198"/>
            <a:ext cx="3426176" cy="242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00F15CCF-F452-4B62-9F95-3217C4AD404E}"/>
              </a:ext>
            </a:extLst>
          </p:cNvPr>
          <p:cNvSpPr txBox="1"/>
          <p:nvPr/>
        </p:nvSpPr>
        <p:spPr>
          <a:xfrm>
            <a:off x="1500311" y="812441"/>
            <a:ext cx="3374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当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map task3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完成，分区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数据量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小于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num2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，数据直接拷贝到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reduce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内存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52D63A6-5A52-4089-8954-910E7C6594FF}"/>
              </a:ext>
            </a:extLst>
          </p:cNvPr>
          <p:cNvSpPr txBox="1"/>
          <p:nvPr/>
        </p:nvSpPr>
        <p:spPr>
          <a:xfrm>
            <a:off x="3445586" y="2275357"/>
            <a:ext cx="792878" cy="46166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9)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5158E5E-6F51-4CAF-918D-898DF74902CA}"/>
              </a:ext>
            </a:extLst>
          </p:cNvPr>
          <p:cNvCxnSpPr>
            <a:endCxn id="61" idx="1"/>
          </p:cNvCxnSpPr>
          <p:nvPr/>
        </p:nvCxnSpPr>
        <p:spPr>
          <a:xfrm flipV="1">
            <a:off x="938599" y="2506190"/>
            <a:ext cx="2506987" cy="1312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A9C77445-3FA9-4C3C-8592-76EEF9BA22A4}"/>
              </a:ext>
            </a:extLst>
          </p:cNvPr>
          <p:cNvSpPr txBox="1"/>
          <p:nvPr/>
        </p:nvSpPr>
        <p:spPr>
          <a:xfrm>
            <a:off x="3575845" y="2778507"/>
            <a:ext cx="63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3415814-DE3E-408D-8A0F-D136147CCD8D}"/>
              </a:ext>
            </a:extLst>
          </p:cNvPr>
          <p:cNvSpPr/>
          <p:nvPr/>
        </p:nvSpPr>
        <p:spPr>
          <a:xfrm>
            <a:off x="4630326" y="3713297"/>
            <a:ext cx="846200" cy="1722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4E95534-84E3-4CB9-89DF-531E5EBBE0BA}"/>
              </a:ext>
            </a:extLst>
          </p:cNvPr>
          <p:cNvSpPr txBox="1"/>
          <p:nvPr/>
        </p:nvSpPr>
        <p:spPr>
          <a:xfrm>
            <a:off x="3004062" y="5752032"/>
            <a:ext cx="3978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内存中当①数据量达到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num1*66%</a:t>
            </a:r>
          </a:p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或②文件数大于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1000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，内存中的数据开始合并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(merge)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，然后生成溢出文件</a:t>
            </a:r>
          </a:p>
        </p:txBody>
      </p:sp>
      <p:sp>
        <p:nvSpPr>
          <p:cNvPr id="66" name="右大括号 65">
            <a:extLst>
              <a:ext uri="{FF2B5EF4-FFF2-40B4-BE49-F238E27FC236}">
                <a16:creationId xmlns:a16="http://schemas.microsoft.com/office/drawing/2014/main" id="{85670895-765F-4B87-941F-CDB7130BFE27}"/>
              </a:ext>
            </a:extLst>
          </p:cNvPr>
          <p:cNvSpPr/>
          <p:nvPr/>
        </p:nvSpPr>
        <p:spPr>
          <a:xfrm>
            <a:off x="4257318" y="1577407"/>
            <a:ext cx="92883" cy="139429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FD5A93C-ECCB-4444-A886-CB7516346132}"/>
              </a:ext>
            </a:extLst>
          </p:cNvPr>
          <p:cNvSpPr/>
          <p:nvPr/>
        </p:nvSpPr>
        <p:spPr>
          <a:xfrm>
            <a:off x="4633927" y="1593321"/>
            <a:ext cx="842599" cy="11851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957CFCA-49F2-4BAE-88C5-EA273B6C2364}"/>
              </a:ext>
            </a:extLst>
          </p:cNvPr>
          <p:cNvSpPr txBox="1"/>
          <p:nvPr/>
        </p:nvSpPr>
        <p:spPr>
          <a:xfrm>
            <a:off x="4667654" y="1629026"/>
            <a:ext cx="789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(bear,5) 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(dear,9)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(dear,9)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   …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18D1C8E-3A6B-473E-8B90-4FA4BD976884}"/>
              </a:ext>
            </a:extLst>
          </p:cNvPr>
          <p:cNvCxnSpPr>
            <a:stCxn id="66" idx="1"/>
            <a:endCxn id="67" idx="1"/>
          </p:cNvCxnSpPr>
          <p:nvPr/>
        </p:nvCxnSpPr>
        <p:spPr>
          <a:xfrm flipV="1">
            <a:off x="4350201" y="2185914"/>
            <a:ext cx="283726" cy="88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CE856DFB-E17E-41FF-9DE6-E075DDAEFC4D}"/>
              </a:ext>
            </a:extLst>
          </p:cNvPr>
          <p:cNvSpPr txBox="1"/>
          <p:nvPr/>
        </p:nvSpPr>
        <p:spPr>
          <a:xfrm>
            <a:off x="5421011" y="1843815"/>
            <a:ext cx="13990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latin typeface="仿宋" panose="02010609060101010101" pitchFamily="49" charset="-122"/>
                <a:ea typeface="仿宋" panose="02010609060101010101" pitchFamily="49" charset="-122"/>
              </a:rPr>
              <a:t>merge</a:t>
            </a:r>
            <a:r>
              <a:rPr lang="zh-CN" altLang="en-US" sz="1100">
                <a:latin typeface="仿宋" panose="02010609060101010101" pitchFamily="49" charset="-122"/>
                <a:ea typeface="仿宋" panose="02010609060101010101" pitchFamily="49" charset="-122"/>
              </a:rPr>
              <a:t>后的、排过序的溢出文件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96E4347-D568-455C-B6B8-FEA15BDB29A2}"/>
              </a:ext>
            </a:extLst>
          </p:cNvPr>
          <p:cNvSpPr txBox="1"/>
          <p:nvPr/>
        </p:nvSpPr>
        <p:spPr>
          <a:xfrm>
            <a:off x="4789368" y="3911180"/>
            <a:ext cx="63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A31E090-0185-45F6-AE46-64D26E2DF18D}"/>
              </a:ext>
            </a:extLst>
          </p:cNvPr>
          <p:cNvSpPr txBox="1"/>
          <p:nvPr/>
        </p:nvSpPr>
        <p:spPr>
          <a:xfrm>
            <a:off x="2416085" y="3464003"/>
            <a:ext cx="20313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>
                <a:latin typeface="仿宋" panose="02010609060101010101" pitchFamily="49" charset="-122"/>
                <a:ea typeface="仿宋" panose="02010609060101010101" pitchFamily="49" charset="-122"/>
              </a:rPr>
              <a:t>后台线程将磁盘文件合并成排过序的大文件，一次合并</a:t>
            </a:r>
            <a:r>
              <a:rPr lang="en-US" altLang="zh-CN" sz="1100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1100"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</a:p>
        </p:txBody>
      </p:sp>
      <p:sp>
        <p:nvSpPr>
          <p:cNvPr id="73" name="右大括号 72">
            <a:extLst>
              <a:ext uri="{FF2B5EF4-FFF2-40B4-BE49-F238E27FC236}">
                <a16:creationId xmlns:a16="http://schemas.microsoft.com/office/drawing/2014/main" id="{92E28908-AD89-4BD3-8EAF-10A2AAF705AC}"/>
              </a:ext>
            </a:extLst>
          </p:cNvPr>
          <p:cNvSpPr/>
          <p:nvPr/>
        </p:nvSpPr>
        <p:spPr>
          <a:xfrm>
            <a:off x="5534142" y="1593321"/>
            <a:ext cx="147875" cy="252289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54861A6-7C10-4969-89A0-4C6F9D0C4B42}"/>
              </a:ext>
            </a:extLst>
          </p:cNvPr>
          <p:cNvSpPr/>
          <p:nvPr/>
        </p:nvSpPr>
        <p:spPr>
          <a:xfrm>
            <a:off x="5827739" y="1577408"/>
            <a:ext cx="842599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E661475-A090-4830-9644-C79AC35BAB25}"/>
              </a:ext>
            </a:extLst>
          </p:cNvPr>
          <p:cNvSpPr txBox="1"/>
          <p:nvPr/>
        </p:nvSpPr>
        <p:spPr>
          <a:xfrm>
            <a:off x="5892862" y="1548805"/>
            <a:ext cx="789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(bear,5)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(bear,5) 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8)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(dear,9)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(dear,9)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(dear,3)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5460A92-1B59-47BA-818F-E008FC2E3F34}"/>
              </a:ext>
            </a:extLst>
          </p:cNvPr>
          <p:cNvSpPr/>
          <p:nvPr/>
        </p:nvSpPr>
        <p:spPr>
          <a:xfrm>
            <a:off x="5841833" y="4340944"/>
            <a:ext cx="846200" cy="1004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94C0990-25CC-44C0-B043-762712824AE2}"/>
              </a:ext>
            </a:extLst>
          </p:cNvPr>
          <p:cNvSpPr txBox="1"/>
          <p:nvPr/>
        </p:nvSpPr>
        <p:spPr>
          <a:xfrm>
            <a:off x="5965157" y="4370329"/>
            <a:ext cx="63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7005B56-B82E-4124-B2D5-9B8FE28D73A9}"/>
              </a:ext>
            </a:extLst>
          </p:cNvPr>
          <p:cNvSpPr/>
          <p:nvPr/>
        </p:nvSpPr>
        <p:spPr>
          <a:xfrm>
            <a:off x="5841833" y="4580882"/>
            <a:ext cx="846200" cy="1004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右大括号 78">
            <a:extLst>
              <a:ext uri="{FF2B5EF4-FFF2-40B4-BE49-F238E27FC236}">
                <a16:creationId xmlns:a16="http://schemas.microsoft.com/office/drawing/2014/main" id="{F04DB4E5-726A-4D31-BF5C-A16548F1027A}"/>
              </a:ext>
            </a:extLst>
          </p:cNvPr>
          <p:cNvSpPr/>
          <p:nvPr/>
        </p:nvSpPr>
        <p:spPr>
          <a:xfrm>
            <a:off x="6717918" y="1577407"/>
            <a:ext cx="138318" cy="314244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1B6D9FF-6C97-40A0-B99E-963B196D35CC}"/>
              </a:ext>
            </a:extLst>
          </p:cNvPr>
          <p:cNvSpPr/>
          <p:nvPr/>
        </p:nvSpPr>
        <p:spPr>
          <a:xfrm>
            <a:off x="6979563" y="3975372"/>
            <a:ext cx="713791" cy="123797"/>
          </a:xfrm>
          <a:prstGeom prst="rect">
            <a:avLst/>
          </a:prstGeom>
          <a:solidFill>
            <a:srgbClr val="FDE3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08C9678-BF45-4609-A115-A23080ABE8F8}"/>
              </a:ext>
            </a:extLst>
          </p:cNvPr>
          <p:cNvSpPr txBox="1"/>
          <p:nvPr/>
        </p:nvSpPr>
        <p:spPr>
          <a:xfrm>
            <a:off x="6889325" y="1847499"/>
            <a:ext cx="2959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map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端的数据全部拷贝完</a:t>
            </a:r>
            <a:endParaRPr lang="en-US" altLang="zh-CN" sz="12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⑥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数据分组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GroupingComparator(k,knext)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3FFD5A6-2BF5-4825-9045-50A2C053D1C0}"/>
              </a:ext>
            </a:extLst>
          </p:cNvPr>
          <p:cNvSpPr/>
          <p:nvPr/>
        </p:nvSpPr>
        <p:spPr>
          <a:xfrm>
            <a:off x="7901280" y="2395025"/>
            <a:ext cx="713791" cy="576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C17A147-6918-4469-9FDA-A29D7D6986D5}"/>
              </a:ext>
            </a:extLst>
          </p:cNvPr>
          <p:cNvSpPr txBox="1"/>
          <p:nvPr/>
        </p:nvSpPr>
        <p:spPr>
          <a:xfrm>
            <a:off x="7879010" y="2351417"/>
            <a:ext cx="77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(bear,5)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(bear,5)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(bear,3) 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5130A7C-4BAD-44A6-8AC2-949AA947D88E}"/>
              </a:ext>
            </a:extLst>
          </p:cNvPr>
          <p:cNvSpPr/>
          <p:nvPr/>
        </p:nvSpPr>
        <p:spPr>
          <a:xfrm>
            <a:off x="7918954" y="3776359"/>
            <a:ext cx="713791" cy="5465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A8AA882-6CBB-40E3-81A5-4F903C7ADF8E}"/>
              </a:ext>
            </a:extLst>
          </p:cNvPr>
          <p:cNvSpPr txBox="1"/>
          <p:nvPr/>
        </p:nvSpPr>
        <p:spPr>
          <a:xfrm>
            <a:off x="7863274" y="3728818"/>
            <a:ext cx="77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(dear,9)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(dear,9)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(dear,3)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B159620-6770-49F2-AF20-444436E2F07C}"/>
              </a:ext>
            </a:extLst>
          </p:cNvPr>
          <p:cNvSpPr/>
          <p:nvPr/>
        </p:nvSpPr>
        <p:spPr>
          <a:xfrm>
            <a:off x="7925502" y="4321270"/>
            <a:ext cx="713791" cy="2139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右大括号 86">
            <a:extLst>
              <a:ext uri="{FF2B5EF4-FFF2-40B4-BE49-F238E27FC236}">
                <a16:creationId xmlns:a16="http://schemas.microsoft.com/office/drawing/2014/main" id="{E0509868-0F15-4AD8-80BF-EC0BA5C794E8}"/>
              </a:ext>
            </a:extLst>
          </p:cNvPr>
          <p:cNvSpPr/>
          <p:nvPr/>
        </p:nvSpPr>
        <p:spPr>
          <a:xfrm>
            <a:off x="7699902" y="2272912"/>
            <a:ext cx="142123" cy="24715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85A1306-456A-4EF8-A601-C2DBEB10A673}"/>
              </a:ext>
            </a:extLst>
          </p:cNvPr>
          <p:cNvSpPr txBox="1"/>
          <p:nvPr/>
        </p:nvSpPr>
        <p:spPr>
          <a:xfrm>
            <a:off x="7059948" y="4099878"/>
            <a:ext cx="63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518D92B-527A-462E-BA00-84ED70DC40C0}"/>
              </a:ext>
            </a:extLst>
          </p:cNvPr>
          <p:cNvSpPr txBox="1"/>
          <p:nvPr/>
        </p:nvSpPr>
        <p:spPr>
          <a:xfrm>
            <a:off x="8699955" y="2368485"/>
            <a:ext cx="138201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>
                <a:latin typeface="仿宋" panose="02010609060101010101" pitchFamily="49" charset="-122"/>
                <a:ea typeface="仿宋" panose="02010609060101010101" pitchFamily="49" charset="-122"/>
              </a:rPr>
              <a:t>(bear,List(5,5,3))</a:t>
            </a: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E954AA9-A0BC-48DD-914D-185E091EB472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8508995" y="2499290"/>
            <a:ext cx="190960" cy="216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48E0692-8BF3-4D65-B98F-B5943E05A355}"/>
              </a:ext>
            </a:extLst>
          </p:cNvPr>
          <p:cNvSpPr/>
          <p:nvPr/>
        </p:nvSpPr>
        <p:spPr>
          <a:xfrm>
            <a:off x="9923389" y="2778506"/>
            <a:ext cx="1663919" cy="1015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674A8D6-9E69-415F-B47C-30CFFC770D34}"/>
              </a:ext>
            </a:extLst>
          </p:cNvPr>
          <p:cNvSpPr txBox="1"/>
          <p:nvPr/>
        </p:nvSpPr>
        <p:spPr>
          <a:xfrm>
            <a:off x="9929591" y="2755611"/>
            <a:ext cx="1772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⑦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reduce(k, vs, ctx){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    …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    ctx.write(k, sum)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AA77E54F-2CC1-4C1E-8EB6-827FD6945DE1}"/>
              </a:ext>
            </a:extLst>
          </p:cNvPr>
          <p:cNvCxnSpPr>
            <a:stCxn id="89" idx="3"/>
            <a:endCxn id="92" idx="0"/>
          </p:cNvCxnSpPr>
          <p:nvPr/>
        </p:nvCxnSpPr>
        <p:spPr>
          <a:xfrm>
            <a:off x="10081965" y="2499290"/>
            <a:ext cx="733893" cy="256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8D3A41F0-A762-4B8A-BC61-EACDB4F0F286}"/>
              </a:ext>
            </a:extLst>
          </p:cNvPr>
          <p:cNvSpPr txBox="1"/>
          <p:nvPr/>
        </p:nvSpPr>
        <p:spPr>
          <a:xfrm>
            <a:off x="9625448" y="3880031"/>
            <a:ext cx="14281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⑧</a:t>
            </a:r>
            <a:r>
              <a:rPr lang="en-US" altLang="zh-CN" sz="1100">
                <a:latin typeface="仿宋" panose="02010609060101010101" pitchFamily="49" charset="-122"/>
                <a:ea typeface="仿宋" panose="02010609060101010101" pitchFamily="49" charset="-122"/>
              </a:rPr>
              <a:t>OutputFormat</a:t>
            </a:r>
            <a:r>
              <a:rPr lang="zh-CN" altLang="en-US" sz="110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1050">
                <a:latin typeface="仿宋" panose="02010609060101010101" pitchFamily="49" charset="-122"/>
                <a:ea typeface="仿宋" panose="02010609060101010101" pitchFamily="49" charset="-122"/>
              </a:rPr>
              <a:t>RecordWriter</a:t>
            </a:r>
            <a:r>
              <a:rPr lang="zh-CN" altLang="en-US" sz="1100">
                <a:latin typeface="仿宋" panose="02010609060101010101" pitchFamily="49" charset="-122"/>
                <a:ea typeface="仿宋" panose="02010609060101010101" pitchFamily="49" charset="-122"/>
              </a:rPr>
              <a:t>写出结果</a:t>
            </a:r>
          </a:p>
        </p:txBody>
      </p:sp>
      <p:sp>
        <p:nvSpPr>
          <p:cNvPr id="95" name="云形 94">
            <a:extLst>
              <a:ext uri="{FF2B5EF4-FFF2-40B4-BE49-F238E27FC236}">
                <a16:creationId xmlns:a16="http://schemas.microsoft.com/office/drawing/2014/main" id="{5EDFB4F9-50D7-4662-8AAC-548C3FD5ECE0}"/>
              </a:ext>
            </a:extLst>
          </p:cNvPr>
          <p:cNvSpPr/>
          <p:nvPr/>
        </p:nvSpPr>
        <p:spPr>
          <a:xfrm>
            <a:off x="10081965" y="5860914"/>
            <a:ext cx="1342925" cy="89181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HDFS</a:t>
            </a:r>
            <a:endParaRPr lang="zh-CN" altLang="en-US" sz="100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E119C87-1E8F-425A-AF69-645B8E0F1022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 flipH="1">
            <a:off x="10802986" y="3771274"/>
            <a:ext cx="12872" cy="2188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13084065-D95C-4AFA-A538-6940F3F979C2}"/>
              </a:ext>
            </a:extLst>
          </p:cNvPr>
          <p:cNvSpPr txBox="1"/>
          <p:nvPr/>
        </p:nvSpPr>
        <p:spPr>
          <a:xfrm>
            <a:off x="8557309" y="2820221"/>
            <a:ext cx="139902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>
                <a:latin typeface="仿宋" panose="02010609060101010101" pitchFamily="49" charset="-122"/>
                <a:ea typeface="仿宋" panose="02010609060101010101" pitchFamily="49" charset="-122"/>
              </a:rPr>
              <a:t>(car,List(7,7,8,2))</a:t>
            </a: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65A916D5-7C4D-45E0-BD50-E74ABEC4741F}"/>
              </a:ext>
            </a:extLst>
          </p:cNvPr>
          <p:cNvCxnSpPr>
            <a:cxnSpLocks/>
          </p:cNvCxnSpPr>
          <p:nvPr/>
        </p:nvCxnSpPr>
        <p:spPr>
          <a:xfrm flipV="1">
            <a:off x="8557308" y="3055506"/>
            <a:ext cx="268801" cy="408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CF001AD2-153A-4BB1-8C93-0370D3FC4083}"/>
              </a:ext>
            </a:extLst>
          </p:cNvPr>
          <p:cNvCxnSpPr>
            <a:endCxn id="91" idx="1"/>
          </p:cNvCxnSpPr>
          <p:nvPr/>
        </p:nvCxnSpPr>
        <p:spPr>
          <a:xfrm>
            <a:off x="9625448" y="3081831"/>
            <a:ext cx="297941" cy="204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C1D3CA6A-A855-4972-BEC1-51AA06272B24}"/>
              </a:ext>
            </a:extLst>
          </p:cNvPr>
          <p:cNvSpPr txBox="1"/>
          <p:nvPr/>
        </p:nvSpPr>
        <p:spPr>
          <a:xfrm>
            <a:off x="8656486" y="3633280"/>
            <a:ext cx="138122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>
                <a:latin typeface="仿宋" panose="02010609060101010101" pitchFamily="49" charset="-122"/>
                <a:ea typeface="仿宋" panose="02010609060101010101" pitchFamily="49" charset="-122"/>
              </a:rPr>
              <a:t>(dear,List(9,9,3))</a:t>
            </a: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8B259B77-182A-4ABB-9A6B-3918B29A32CF}"/>
              </a:ext>
            </a:extLst>
          </p:cNvPr>
          <p:cNvCxnSpPr/>
          <p:nvPr/>
        </p:nvCxnSpPr>
        <p:spPr>
          <a:xfrm flipV="1">
            <a:off x="8557308" y="3887196"/>
            <a:ext cx="268801" cy="211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10BEDD3A-18BF-4E74-9F72-C92CB0493ED5}"/>
              </a:ext>
            </a:extLst>
          </p:cNvPr>
          <p:cNvCxnSpPr>
            <a:cxnSpLocks/>
          </p:cNvCxnSpPr>
          <p:nvPr/>
        </p:nvCxnSpPr>
        <p:spPr>
          <a:xfrm flipV="1">
            <a:off x="9567627" y="3408628"/>
            <a:ext cx="355762" cy="253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D4EEF49-A60C-461B-8D56-4C3B7CA26446}"/>
              </a:ext>
            </a:extLst>
          </p:cNvPr>
          <p:cNvSpPr txBox="1"/>
          <p:nvPr/>
        </p:nvSpPr>
        <p:spPr>
          <a:xfrm>
            <a:off x="10365975" y="5959781"/>
            <a:ext cx="874021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>
                <a:latin typeface="仿宋" panose="02010609060101010101" pitchFamily="49" charset="-122"/>
                <a:ea typeface="仿宋" panose="02010609060101010101" pitchFamily="49" charset="-122"/>
              </a:rPr>
              <a:t>part-r-00000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A4A32FA-F7CA-48AE-8AFD-76FB0A266B70}"/>
              </a:ext>
            </a:extLst>
          </p:cNvPr>
          <p:cNvSpPr txBox="1"/>
          <p:nvPr/>
        </p:nvSpPr>
        <p:spPr>
          <a:xfrm>
            <a:off x="7033590" y="5648543"/>
            <a:ext cx="156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仿宋" panose="02010609060101010101" pitchFamily="49" charset="-122"/>
                <a:ea typeface="仿宋" panose="02010609060101010101" pitchFamily="49" charset="-122"/>
              </a:rPr>
              <a:t>reduce task2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9AD70329-3175-48EE-AA5D-3692BB12196E}"/>
              </a:ext>
            </a:extLst>
          </p:cNvPr>
          <p:cNvSpPr/>
          <p:nvPr/>
        </p:nvSpPr>
        <p:spPr>
          <a:xfrm>
            <a:off x="6988503" y="5999690"/>
            <a:ext cx="1667983" cy="381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280722B-04D6-4E76-857B-263D6278DFCF}"/>
              </a:ext>
            </a:extLst>
          </p:cNvPr>
          <p:cNvSpPr txBox="1"/>
          <p:nvPr/>
        </p:nvSpPr>
        <p:spPr>
          <a:xfrm>
            <a:off x="10316416" y="6356256"/>
            <a:ext cx="874021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900">
                <a:latin typeface="仿宋" panose="02010609060101010101" pitchFamily="49" charset="-122"/>
                <a:ea typeface="仿宋" panose="02010609060101010101" pitchFamily="49" charset="-122"/>
              </a:rPr>
              <a:t>part-r-00001</a:t>
            </a: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87D1CA2-E474-4A02-9250-D71588ED4271}"/>
              </a:ext>
            </a:extLst>
          </p:cNvPr>
          <p:cNvCxnSpPr>
            <a:stCxn id="105" idx="3"/>
            <a:endCxn id="106" idx="1"/>
          </p:cNvCxnSpPr>
          <p:nvPr/>
        </p:nvCxnSpPr>
        <p:spPr>
          <a:xfrm>
            <a:off x="8656486" y="6190613"/>
            <a:ext cx="1659930" cy="281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9F01AF4-C052-490F-91AD-154CF6FC53A1}"/>
              </a:ext>
            </a:extLst>
          </p:cNvPr>
          <p:cNvSpPr txBox="1"/>
          <p:nvPr/>
        </p:nvSpPr>
        <p:spPr>
          <a:xfrm>
            <a:off x="8851971" y="6252381"/>
            <a:ext cx="809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逻辑同上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8A6607-B2FB-4E58-BDE7-2D479CB42971}"/>
              </a:ext>
            </a:extLst>
          </p:cNvPr>
          <p:cNvSpPr txBox="1"/>
          <p:nvPr/>
        </p:nvSpPr>
        <p:spPr>
          <a:xfrm>
            <a:off x="3559520" y="3091015"/>
            <a:ext cx="903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磁盘文件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6000"/>
                            </p:stCondLst>
                            <p:childTnLst>
                              <p:par>
                                <p:cTn id="28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8000"/>
                            </p:stCondLst>
                            <p:childTnLst>
                              <p:par>
                                <p:cTn id="36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000"/>
                            </p:stCondLst>
                            <p:childTnLst>
                              <p:par>
                                <p:cTn id="5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4" fill="hold">
                            <p:stCondLst>
                              <p:cond delay="1000"/>
                            </p:stCondLst>
                            <p:childTnLst>
                              <p:par>
                                <p:cTn id="5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1500"/>
                            </p:stCondLst>
                            <p:childTnLst>
                              <p:par>
                                <p:cTn id="5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>
                            <p:stCondLst>
                              <p:cond delay="2000"/>
                            </p:stCondLst>
                            <p:childTnLst>
                              <p:par>
                                <p:cTn id="5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1000"/>
                            </p:stCondLst>
                            <p:childTnLst>
                              <p:par>
                                <p:cTn id="56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4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0" fill="hold">
                            <p:stCondLst>
                              <p:cond delay="2000"/>
                            </p:stCondLst>
                            <p:childTnLst>
                              <p:par>
                                <p:cTn id="6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4" fill="hold">
                      <p:stCondLst>
                        <p:cond delay="indefinite"/>
                      </p:stCondLst>
                      <p:childTnLst>
                        <p:par>
                          <p:cTn id="665" fill="hold">
                            <p:stCondLst>
                              <p:cond delay="0"/>
                            </p:stCondLst>
                            <p:childTnLst>
                              <p:par>
                                <p:cTn id="6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2000"/>
                            </p:stCondLst>
                            <p:childTnLst>
                              <p:par>
                                <p:cTn id="68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2500"/>
                            </p:stCondLst>
                            <p:childTnLst>
                              <p:par>
                                <p:cTn id="69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CE6F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000"/>
                            </p:stCondLst>
                            <p:childTnLst>
                              <p:par>
                                <p:cTn id="71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4" fill="hold">
                            <p:stCondLst>
                              <p:cond delay="4000"/>
                            </p:stCondLst>
                            <p:childTnLst>
                              <p:par>
                                <p:cTn id="73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5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8" fill="hold">
                      <p:stCondLst>
                        <p:cond delay="indefinite"/>
                      </p:stCondLst>
                      <p:childTnLst>
                        <p:par>
                          <p:cTn id="759" fill="hold">
                            <p:stCondLst>
                              <p:cond delay="0"/>
                            </p:stCondLst>
                            <p:childTnLst>
                              <p:par>
                                <p:cTn id="76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CE6FE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CE6F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6" fill="hold">
                            <p:stCondLst>
                              <p:cond delay="500"/>
                            </p:stCondLst>
                            <p:childTnLst>
                              <p:par>
                                <p:cTn id="76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7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0" fill="hold">
                      <p:stCondLst>
                        <p:cond delay="indefinite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3" fill="hold">
                            <p:stCondLst>
                              <p:cond delay="1000"/>
                            </p:stCondLst>
                            <p:childTnLst>
                              <p:par>
                                <p:cTn id="8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4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2" fill="hold">
                            <p:stCondLst>
                              <p:cond delay="2000"/>
                            </p:stCondLst>
                            <p:childTnLst>
                              <p:par>
                                <p:cTn id="86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5" fill="hold">
                            <p:stCondLst>
                              <p:cond delay="4000"/>
                            </p:stCondLst>
                            <p:childTnLst>
                              <p:par>
                                <p:cTn id="89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8" fill="hold">
                            <p:stCondLst>
                              <p:cond delay="6000"/>
                            </p:stCondLst>
                            <p:childTnLst>
                              <p:par>
                                <p:cTn id="9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5" fill="hold">
                      <p:stCondLst>
                        <p:cond delay="indefinite"/>
                      </p:stCondLst>
                      <p:childTnLst>
                        <p:par>
                          <p:cTn id="946" fill="hold">
                            <p:stCondLst>
                              <p:cond delay="0"/>
                            </p:stCondLst>
                            <p:childTnLst>
                              <p:par>
                                <p:cTn id="9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3" fill="hold">
                      <p:stCondLst>
                        <p:cond delay="indefinite"/>
                      </p:stCondLst>
                      <p:childTnLst>
                        <p:par>
                          <p:cTn id="954" fill="hold">
                            <p:stCondLst>
                              <p:cond delay="0"/>
                            </p:stCondLst>
                            <p:childTnLst>
                              <p:par>
                                <p:cTn id="9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8" fill="hold">
                            <p:stCondLst>
                              <p:cond delay="500"/>
                            </p:stCondLst>
                            <p:childTnLst>
                              <p:par>
                                <p:cTn id="9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2" fill="hold">
                            <p:stCondLst>
                              <p:cond delay="1000"/>
                            </p:stCondLst>
                            <p:childTnLst>
                              <p:par>
                                <p:cTn id="9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6" fill="hold">
                      <p:stCondLst>
                        <p:cond delay="indefinite"/>
                      </p:stCondLst>
                      <p:childTnLst>
                        <p:par>
                          <p:cTn id="967" fill="hold">
                            <p:stCondLst>
                              <p:cond delay="0"/>
                            </p:stCondLst>
                            <p:childTnLst>
                              <p:par>
                                <p:cTn id="9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1" fill="hold">
                      <p:stCondLst>
                        <p:cond delay="indefinite"/>
                      </p:stCondLst>
                      <p:childTnLst>
                        <p:par>
                          <p:cTn id="972" fill="hold">
                            <p:stCondLst>
                              <p:cond delay="0"/>
                            </p:stCondLst>
                            <p:childTnLst>
                              <p:par>
                                <p:cTn id="9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9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9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7" fill="hold">
                      <p:stCondLst>
                        <p:cond delay="indefinite"/>
                      </p:stCondLst>
                      <p:childTnLst>
                        <p:par>
                          <p:cTn id="998" fill="hold">
                            <p:stCondLst>
                              <p:cond delay="0"/>
                            </p:stCondLst>
                            <p:childTnLst>
                              <p:par>
                                <p:cTn id="99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0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4" fill="hold">
                      <p:stCondLst>
                        <p:cond delay="indefinite"/>
                      </p:stCondLst>
                      <p:childTnLst>
                        <p:par>
                          <p:cTn id="1015" fill="hold">
                            <p:stCondLst>
                              <p:cond delay="0"/>
                            </p:stCondLst>
                            <p:childTnLst>
                              <p:par>
                                <p:cTn id="10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9" fill="hold">
                            <p:stCondLst>
                              <p:cond delay="500"/>
                            </p:stCondLst>
                            <p:childTnLst>
                              <p:par>
                                <p:cTn id="10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1" fill="hold">
                      <p:stCondLst>
                        <p:cond delay="indefinite"/>
                      </p:stCondLst>
                      <p:childTnLst>
                        <p:par>
                          <p:cTn id="1032" fill="hold">
                            <p:stCondLst>
                              <p:cond delay="0"/>
                            </p:stCondLst>
                            <p:childTnLst>
                              <p:par>
                                <p:cTn id="10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21" grpId="0"/>
      <p:bldP spid="22" grpId="0"/>
      <p:bldP spid="23" grpId="0" animBg="1"/>
      <p:bldP spid="24" grpId="0" animBg="1"/>
      <p:bldP spid="26" grpId="0"/>
      <p:bldP spid="27" grpId="0"/>
      <p:bldP spid="28" grpId="0" animBg="1"/>
      <p:bldP spid="29" grpId="0" animBg="1"/>
      <p:bldP spid="31" grpId="0"/>
      <p:bldP spid="32" grpId="0"/>
      <p:bldP spid="33" grpId="0" animBg="1"/>
      <p:bldP spid="34" grpId="0" animBg="1"/>
      <p:bldP spid="35" grpId="0"/>
      <p:bldP spid="36" grpId="0"/>
      <p:bldP spid="37" grpId="0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9" grpId="0"/>
      <p:bldP spid="50" grpId="0"/>
      <p:bldP spid="51" grpId="0"/>
      <p:bldP spid="51" grpId="1"/>
      <p:bldP spid="52" grpId="0"/>
      <p:bldP spid="53" grpId="0"/>
      <p:bldP spid="54" grpId="0" animBg="1"/>
      <p:bldP spid="56" grpId="0"/>
      <p:bldP spid="56" grpId="1"/>
      <p:bldP spid="57" grpId="0" animBg="1"/>
      <p:bldP spid="58" grpId="0"/>
      <p:bldP spid="60" grpId="0"/>
      <p:bldP spid="60" grpId="1"/>
      <p:bldP spid="61" grpId="0" animBg="1"/>
      <p:bldP spid="63" grpId="0"/>
      <p:bldP spid="64" grpId="0" animBg="1"/>
      <p:bldP spid="65" grpId="0"/>
      <p:bldP spid="66" grpId="0" animBg="1"/>
      <p:bldP spid="67" grpId="0" animBg="1"/>
      <p:bldP spid="68" grpId="0"/>
      <p:bldP spid="70" grpId="0"/>
      <p:bldP spid="70" grpId="1"/>
      <p:bldP spid="71" grpId="0"/>
      <p:bldP spid="72" grpId="0"/>
      <p:bldP spid="72" grpId="1"/>
      <p:bldP spid="73" grpId="0" animBg="1"/>
      <p:bldP spid="74" grpId="0" animBg="1"/>
      <p:bldP spid="75" grpId="0"/>
      <p:bldP spid="76" grpId="0" animBg="1"/>
      <p:bldP spid="76" grpId="1" animBg="1"/>
      <p:bldP spid="77" grpId="0"/>
      <p:bldP spid="78" grpId="0" animBg="1"/>
      <p:bldP spid="78" grpId="1" animBg="1"/>
      <p:bldP spid="79" grpId="0" animBg="1"/>
      <p:bldP spid="80" grpId="0" animBg="1"/>
      <p:bldP spid="81" grpId="0"/>
      <p:bldP spid="82" grpId="0" animBg="1"/>
      <p:bldP spid="83" grpId="0"/>
      <p:bldP spid="84" grpId="0" animBg="1"/>
      <p:bldP spid="85" grpId="0"/>
      <p:bldP spid="86" grpId="0" animBg="1"/>
      <p:bldP spid="87" grpId="0" animBg="1"/>
      <p:bldP spid="88" grpId="0"/>
      <p:bldP spid="89" grpId="0" animBg="1"/>
      <p:bldP spid="91" grpId="0" animBg="1"/>
      <p:bldP spid="92" grpId="0"/>
      <p:bldP spid="94" grpId="0"/>
      <p:bldP spid="95" grpId="0" animBg="1"/>
      <p:bldP spid="97" grpId="0" animBg="1"/>
      <p:bldP spid="100" grpId="0" animBg="1"/>
      <p:bldP spid="103" grpId="0" animBg="1"/>
      <p:bldP spid="104" grpId="0"/>
      <p:bldP spid="105" grpId="0" animBg="1"/>
      <p:bldP spid="106" grpId="0" animBg="1"/>
      <p:bldP spid="108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 大尺寸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" y="216535"/>
            <a:ext cx="1327150" cy="527685"/>
          </a:xfrm>
          <a:prstGeom prst="rect">
            <a:avLst/>
          </a:prstGeom>
        </p:spPr>
      </p:pic>
      <p:sp>
        <p:nvSpPr>
          <p:cNvPr id="17" name="Freeform 9"/>
          <p:cNvSpPr/>
          <p:nvPr/>
        </p:nvSpPr>
        <p:spPr bwMode="auto">
          <a:xfrm rot="13656625">
            <a:off x="3779521" y="-4578244"/>
            <a:ext cx="6923685" cy="625794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Freeform 9"/>
          <p:cNvSpPr/>
          <p:nvPr/>
        </p:nvSpPr>
        <p:spPr bwMode="auto">
          <a:xfrm rot="8875849">
            <a:off x="6830952" y="6761558"/>
            <a:ext cx="6923685" cy="625794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Freeform 9"/>
          <p:cNvSpPr/>
          <p:nvPr/>
        </p:nvSpPr>
        <p:spPr bwMode="auto">
          <a:xfrm rot="1800000">
            <a:off x="11129608" y="5304719"/>
            <a:ext cx="225635" cy="203938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Freeform 9"/>
          <p:cNvSpPr/>
          <p:nvPr/>
        </p:nvSpPr>
        <p:spPr bwMode="auto">
          <a:xfrm rot="18974888">
            <a:off x="9781173" y="1158964"/>
            <a:ext cx="557679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Freeform 9"/>
          <p:cNvSpPr/>
          <p:nvPr/>
        </p:nvSpPr>
        <p:spPr bwMode="auto">
          <a:xfrm rot="17418489">
            <a:off x="9145603" y="6283793"/>
            <a:ext cx="557678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rgbClr val="7AC600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Freeform 9"/>
          <p:cNvSpPr/>
          <p:nvPr/>
        </p:nvSpPr>
        <p:spPr bwMode="auto">
          <a:xfrm rot="18974888">
            <a:off x="225859" y="1561251"/>
            <a:ext cx="426760" cy="38572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rgbClr val="7AC600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4855" y="1974215"/>
            <a:ext cx="10702925" cy="18637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gradFill>
                  <a:gsLst>
                    <a:gs pos="0">
                      <a:srgbClr val="7AC600"/>
                    </a:gs>
                    <a:gs pos="0">
                      <a:srgbClr val="7AC600"/>
                    </a:gs>
                    <a:gs pos="100000">
                      <a:srgbClr val="00A2F0"/>
                    </a:gs>
                    <a:gs pos="100000">
                      <a:srgbClr val="00A2F0"/>
                    </a:gs>
                  </a:gsLst>
                  <a:lin ang="6600000" scaled="0"/>
                </a:gradFill>
                <a:latin typeface="微软雅黑" charset="0"/>
                <a:ea typeface="微软雅黑" charset="0"/>
                <a:cs typeface="+mj-ea"/>
                <a:sym typeface="+mn-lt"/>
              </a:rPr>
              <a:t>让每个人都能公平和便利地获取优质教育服务</a:t>
            </a:r>
          </a:p>
          <a:p>
            <a:pPr lvl="0" algn="ctr">
              <a:lnSpc>
                <a:spcPct val="120000"/>
              </a:lnSpc>
            </a:pPr>
            <a:r>
              <a:rPr lang="zh-CN" altLang="en-US" sz="3600" b="1" dirty="0">
                <a:gradFill>
                  <a:gsLst>
                    <a:gs pos="0">
                      <a:srgbClr val="7AC600"/>
                    </a:gs>
                    <a:gs pos="0">
                      <a:srgbClr val="7AC600"/>
                    </a:gs>
                    <a:gs pos="100000">
                      <a:srgbClr val="00A2F0"/>
                    </a:gs>
                    <a:gs pos="100000">
                      <a:srgbClr val="00A2F0"/>
                    </a:gs>
                  </a:gsLst>
                  <a:lin ang="6600000" scaled="0"/>
                </a:gradFill>
                <a:latin typeface="微软雅黑" charset="0"/>
                <a:ea typeface="微软雅黑" charset="0"/>
                <a:cs typeface="+mj-ea"/>
                <a:sym typeface="+mn-lt"/>
              </a:rPr>
              <a:t>实现可持续职业成长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3260" y="6134735"/>
            <a:ext cx="335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2">
                    <a:lumMod val="90000"/>
                  </a:schemeClr>
                </a:solidFill>
              </a:rPr>
              <a:t>www.kaikeba.com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 大尺寸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" y="216535"/>
            <a:ext cx="1327150" cy="527685"/>
          </a:xfrm>
          <a:prstGeom prst="rect">
            <a:avLst/>
          </a:prstGeom>
        </p:spPr>
      </p:pic>
      <p:sp>
        <p:nvSpPr>
          <p:cNvPr id="8" name="Freeform 9"/>
          <p:cNvSpPr/>
          <p:nvPr/>
        </p:nvSpPr>
        <p:spPr bwMode="auto">
          <a:xfrm rot="19800000">
            <a:off x="1513844" y="2540441"/>
            <a:ext cx="226987" cy="205160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rgbClr val="7AC600"/>
              </a:gs>
              <a:gs pos="100000">
                <a:srgbClr val="00A2F0"/>
              </a:gs>
            </a:gsLst>
            <a:lin ang="6600000" scaled="0"/>
          </a:gradFill>
          <a:ln>
            <a:noFill/>
          </a:ln>
          <a:effectLst>
            <a:outerShdw algn="ctr" rotWithShape="0">
              <a:schemeClr val="tx1">
                <a:lumMod val="50000"/>
                <a:lumOff val="50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Freeform 9"/>
          <p:cNvSpPr/>
          <p:nvPr/>
        </p:nvSpPr>
        <p:spPr bwMode="auto">
          <a:xfrm rot="19800000">
            <a:off x="1513844" y="3455134"/>
            <a:ext cx="226987" cy="205160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rgbClr val="7AC600"/>
              </a:gs>
              <a:gs pos="100000">
                <a:srgbClr val="00A2F0"/>
              </a:gs>
            </a:gsLst>
            <a:lin ang="6600000" scaled="0"/>
          </a:gradFill>
          <a:ln>
            <a:noFill/>
          </a:ln>
          <a:effectLst>
            <a:outerShdw algn="ctr" rotWithShape="0">
              <a:schemeClr val="tx1">
                <a:lumMod val="50000"/>
                <a:lumOff val="50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Freeform 9"/>
          <p:cNvSpPr/>
          <p:nvPr/>
        </p:nvSpPr>
        <p:spPr bwMode="auto">
          <a:xfrm rot="19800000">
            <a:off x="1498616" y="4386147"/>
            <a:ext cx="226987" cy="205160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rgbClr val="7AC600"/>
              </a:gs>
              <a:gs pos="100000">
                <a:srgbClr val="00A2F0"/>
              </a:gs>
            </a:gsLst>
            <a:lin ang="6600000" scaled="0"/>
          </a:gradFill>
          <a:ln>
            <a:noFill/>
          </a:ln>
          <a:effectLst>
            <a:outerShdw algn="ctr" rotWithShape="0">
              <a:schemeClr val="tx1">
                <a:lumMod val="50000"/>
                <a:lumOff val="50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Freeform 9"/>
          <p:cNvSpPr/>
          <p:nvPr/>
        </p:nvSpPr>
        <p:spPr bwMode="auto">
          <a:xfrm rot="13656625">
            <a:off x="3785871" y="-4583959"/>
            <a:ext cx="6923685" cy="625794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Freeform 9"/>
          <p:cNvSpPr/>
          <p:nvPr/>
        </p:nvSpPr>
        <p:spPr bwMode="auto">
          <a:xfrm rot="8875849">
            <a:off x="6830952" y="6761558"/>
            <a:ext cx="6923685" cy="625794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Freeform 9"/>
          <p:cNvSpPr/>
          <p:nvPr/>
        </p:nvSpPr>
        <p:spPr bwMode="auto">
          <a:xfrm rot="1800000">
            <a:off x="11129608" y="5299004"/>
            <a:ext cx="225635" cy="203938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Freeform 9"/>
          <p:cNvSpPr/>
          <p:nvPr/>
        </p:nvSpPr>
        <p:spPr bwMode="auto">
          <a:xfrm rot="18974888">
            <a:off x="9787523" y="1153249"/>
            <a:ext cx="557679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Freeform 9"/>
          <p:cNvSpPr/>
          <p:nvPr/>
        </p:nvSpPr>
        <p:spPr bwMode="auto">
          <a:xfrm rot="17418489">
            <a:off x="9145603" y="6283793"/>
            <a:ext cx="557678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rgbClr val="7AC600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Freeform 9"/>
          <p:cNvSpPr/>
          <p:nvPr/>
        </p:nvSpPr>
        <p:spPr bwMode="auto">
          <a:xfrm rot="18974888">
            <a:off x="563880" y="5396865"/>
            <a:ext cx="461010" cy="422910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92000"/>
                </a:schemeClr>
              </a:gs>
              <a:gs pos="100000">
                <a:schemeClr val="accent4">
                  <a:alpha val="82000"/>
                </a:schemeClr>
              </a:gs>
            </a:gsLst>
            <a:lin ang="7800000" scaled="0"/>
          </a:gra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Freeform 9"/>
          <p:cNvSpPr/>
          <p:nvPr/>
        </p:nvSpPr>
        <p:spPr bwMode="auto">
          <a:xfrm rot="18974888">
            <a:off x="225859" y="1555536"/>
            <a:ext cx="426760" cy="38572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rgbClr val="7AC600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Text Placeholder 5"/>
          <p:cNvSpPr txBox="1"/>
          <p:nvPr/>
        </p:nvSpPr>
        <p:spPr>
          <a:xfrm>
            <a:off x="1439449" y="1367937"/>
            <a:ext cx="5316239" cy="9483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sz="4400" b="1" i="0" u="none" strike="noStrike" kern="1200" cap="none" spc="600" normalizeH="0" baseline="0" noProof="0">
                <a:ln>
                  <a:noFill/>
                </a:ln>
                <a:gradFill>
                  <a:gsLst>
                    <a:gs pos="0">
                      <a:srgbClr val="7AC600"/>
                    </a:gs>
                    <a:gs pos="100000">
                      <a:srgbClr val="00A2F0"/>
                    </a:gs>
                  </a:gsLst>
                  <a:lin ang="6600000" scaled="0"/>
                </a:gra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+mn-lt"/>
              </a:rPr>
              <a:t>CONTENTS</a:t>
            </a:r>
            <a:r>
              <a:rPr kumimoji="0" lang="zh-CN" altLang="en-US" sz="4400" b="1" i="0" u="none" strike="noStrike" kern="1200" cap="none" spc="600" normalizeH="0" baseline="0" noProof="0">
                <a:ln>
                  <a:noFill/>
                </a:ln>
                <a:gradFill>
                  <a:gsLst>
                    <a:gs pos="0">
                      <a:srgbClr val="7AC600"/>
                    </a:gs>
                    <a:gs pos="100000">
                      <a:srgbClr val="00A2F0"/>
                    </a:gs>
                  </a:gsLst>
                  <a:lin ang="6600000" scaled="0"/>
                </a:gradFill>
                <a:effectLst/>
                <a:uLnTx/>
                <a:uFillTx/>
                <a:latin typeface="微软雅黑" charset="0"/>
                <a:ea typeface="微软雅黑" charset="0"/>
                <a:cs typeface="+mn-ea"/>
                <a:sym typeface="+mn-lt"/>
              </a:rPr>
              <a:t>目录</a:t>
            </a:r>
          </a:p>
        </p:txBody>
      </p:sp>
      <p:sp>
        <p:nvSpPr>
          <p:cNvPr id="25" name="Text Placeholder 5"/>
          <p:cNvSpPr txBox="1"/>
          <p:nvPr/>
        </p:nvSpPr>
        <p:spPr>
          <a:xfrm>
            <a:off x="1802130" y="2497455"/>
            <a:ext cx="1376680" cy="4660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zh-CN" altLang="en-US" sz="20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词频统计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srgbClr val="3F3F3F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+mn-ea"/>
              <a:sym typeface="+mn-lt"/>
            </a:endParaRPr>
          </a:p>
        </p:txBody>
      </p:sp>
      <p:sp>
        <p:nvSpPr>
          <p:cNvPr id="10" name="Text Placeholder 5"/>
          <p:cNvSpPr txBox="1"/>
          <p:nvPr/>
        </p:nvSpPr>
        <p:spPr>
          <a:xfrm>
            <a:off x="1782445" y="3431106"/>
            <a:ext cx="3126906" cy="4660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altLang="zh-CN" sz="20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map task</a:t>
            </a:r>
            <a:r>
              <a:rPr lang="zh-CN" altLang="en-US" sz="20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工作机制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srgbClr val="3F3F3F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+mn-ea"/>
              <a:sym typeface="+mn-lt"/>
            </a:endParaRPr>
          </a:p>
        </p:txBody>
      </p:sp>
      <p:sp>
        <p:nvSpPr>
          <p:cNvPr id="12" name="Text Placeholder 5"/>
          <p:cNvSpPr txBox="1"/>
          <p:nvPr/>
        </p:nvSpPr>
        <p:spPr>
          <a:xfrm>
            <a:off x="1793252" y="4362211"/>
            <a:ext cx="2757998" cy="4660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altLang="zh-CN" sz="20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reduce task</a:t>
            </a:r>
            <a:r>
              <a:rPr lang="zh-CN" altLang="en-US" sz="20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工作机制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srgbClr val="3F3F3F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+mn-ea"/>
              <a:sym typeface="+mn-lt"/>
            </a:endParaRPr>
          </a:p>
        </p:txBody>
      </p:sp>
      <p:sp>
        <p:nvSpPr>
          <p:cNvPr id="2" name="Freeform 5"/>
          <p:cNvSpPr>
            <a:spLocks noEditPoints="1"/>
          </p:cNvSpPr>
          <p:nvPr/>
        </p:nvSpPr>
        <p:spPr bwMode="auto">
          <a:xfrm rot="2858138">
            <a:off x="6896097" y="323020"/>
            <a:ext cx="5422829" cy="4904949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  <a:gd name="T20" fmla="*/ 1079 w 1271"/>
              <a:gd name="T21" fmla="*/ 948 h 1140"/>
              <a:gd name="T22" fmla="*/ 1058 w 1271"/>
              <a:gd name="T23" fmla="*/ 960 h 1140"/>
              <a:gd name="T24" fmla="*/ 212 w 1271"/>
              <a:gd name="T25" fmla="*/ 960 h 1140"/>
              <a:gd name="T26" fmla="*/ 192 w 1271"/>
              <a:gd name="T27" fmla="*/ 948 h 1140"/>
              <a:gd name="T28" fmla="*/ 192 w 1271"/>
              <a:gd name="T29" fmla="*/ 924 h 1140"/>
              <a:gd name="T30" fmla="*/ 614 w 1271"/>
              <a:gd name="T31" fmla="*/ 192 h 1140"/>
              <a:gd name="T32" fmla="*/ 635 w 1271"/>
              <a:gd name="T33" fmla="*/ 180 h 1140"/>
              <a:gd name="T34" fmla="*/ 656 w 1271"/>
              <a:gd name="T35" fmla="*/ 192 h 1140"/>
              <a:gd name="T36" fmla="*/ 1079 w 1271"/>
              <a:gd name="T37" fmla="*/ 924 h 1140"/>
              <a:gd name="T38" fmla="*/ 1079 w 1271"/>
              <a:gd name="T39" fmla="*/ 948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  <a:moveTo>
                  <a:pt x="1079" y="948"/>
                </a:moveTo>
                <a:cubicBezTo>
                  <a:pt x="1074" y="955"/>
                  <a:pt x="1066" y="960"/>
                  <a:pt x="1058" y="960"/>
                </a:cubicBezTo>
                <a:cubicBezTo>
                  <a:pt x="212" y="960"/>
                  <a:pt x="212" y="960"/>
                  <a:pt x="212" y="960"/>
                </a:cubicBezTo>
                <a:cubicBezTo>
                  <a:pt x="204" y="960"/>
                  <a:pt x="196" y="955"/>
                  <a:pt x="192" y="948"/>
                </a:cubicBezTo>
                <a:cubicBezTo>
                  <a:pt x="187" y="940"/>
                  <a:pt x="187" y="931"/>
                  <a:pt x="192" y="924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9" y="184"/>
                  <a:pt x="627" y="180"/>
                  <a:pt x="635" y="180"/>
                </a:cubicBezTo>
                <a:cubicBezTo>
                  <a:pt x="644" y="180"/>
                  <a:pt x="652" y="184"/>
                  <a:pt x="656" y="192"/>
                </a:cubicBezTo>
                <a:cubicBezTo>
                  <a:pt x="1079" y="924"/>
                  <a:pt x="1079" y="924"/>
                  <a:pt x="1079" y="924"/>
                </a:cubicBezTo>
                <a:cubicBezTo>
                  <a:pt x="1083" y="931"/>
                  <a:pt x="1083" y="940"/>
                  <a:pt x="1079" y="948"/>
                </a:cubicBezTo>
                <a:close/>
              </a:path>
            </a:pathLst>
          </a:custGeom>
          <a:gradFill>
            <a:gsLst>
              <a:gs pos="0">
                <a:srgbClr val="7AC600"/>
              </a:gs>
              <a:gs pos="100000">
                <a:srgbClr val="00A2F0"/>
              </a:gs>
            </a:gsLst>
            <a:lin ang="6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Freeform 9"/>
          <p:cNvSpPr/>
          <p:nvPr/>
        </p:nvSpPr>
        <p:spPr bwMode="auto">
          <a:xfrm rot="17418489">
            <a:off x="6409388" y="3764396"/>
            <a:ext cx="557678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rgbClr val="00A2F0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Freeform 9"/>
          <p:cNvSpPr/>
          <p:nvPr/>
        </p:nvSpPr>
        <p:spPr bwMode="auto">
          <a:xfrm rot="18974888">
            <a:off x="9914523" y="1280249"/>
            <a:ext cx="557679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/>
          <p:cNvSpPr>
            <a:spLocks noEditPoints="1"/>
          </p:cNvSpPr>
          <p:nvPr/>
        </p:nvSpPr>
        <p:spPr bwMode="auto">
          <a:xfrm rot="2858138">
            <a:off x="6896097" y="323020"/>
            <a:ext cx="5422829" cy="4904949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  <a:gd name="T20" fmla="*/ 1079 w 1271"/>
              <a:gd name="T21" fmla="*/ 948 h 1140"/>
              <a:gd name="T22" fmla="*/ 1058 w 1271"/>
              <a:gd name="T23" fmla="*/ 960 h 1140"/>
              <a:gd name="T24" fmla="*/ 212 w 1271"/>
              <a:gd name="T25" fmla="*/ 960 h 1140"/>
              <a:gd name="T26" fmla="*/ 192 w 1271"/>
              <a:gd name="T27" fmla="*/ 948 h 1140"/>
              <a:gd name="T28" fmla="*/ 192 w 1271"/>
              <a:gd name="T29" fmla="*/ 924 h 1140"/>
              <a:gd name="T30" fmla="*/ 614 w 1271"/>
              <a:gd name="T31" fmla="*/ 192 h 1140"/>
              <a:gd name="T32" fmla="*/ 635 w 1271"/>
              <a:gd name="T33" fmla="*/ 180 h 1140"/>
              <a:gd name="T34" fmla="*/ 656 w 1271"/>
              <a:gd name="T35" fmla="*/ 192 h 1140"/>
              <a:gd name="T36" fmla="*/ 1079 w 1271"/>
              <a:gd name="T37" fmla="*/ 924 h 1140"/>
              <a:gd name="T38" fmla="*/ 1079 w 1271"/>
              <a:gd name="T39" fmla="*/ 948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  <a:moveTo>
                  <a:pt x="1079" y="948"/>
                </a:moveTo>
                <a:cubicBezTo>
                  <a:pt x="1074" y="955"/>
                  <a:pt x="1066" y="960"/>
                  <a:pt x="1058" y="960"/>
                </a:cubicBezTo>
                <a:cubicBezTo>
                  <a:pt x="212" y="960"/>
                  <a:pt x="212" y="960"/>
                  <a:pt x="212" y="960"/>
                </a:cubicBezTo>
                <a:cubicBezTo>
                  <a:pt x="204" y="960"/>
                  <a:pt x="196" y="955"/>
                  <a:pt x="192" y="948"/>
                </a:cubicBezTo>
                <a:cubicBezTo>
                  <a:pt x="187" y="940"/>
                  <a:pt x="187" y="931"/>
                  <a:pt x="192" y="924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9" y="184"/>
                  <a:pt x="627" y="180"/>
                  <a:pt x="635" y="180"/>
                </a:cubicBezTo>
                <a:cubicBezTo>
                  <a:pt x="644" y="180"/>
                  <a:pt x="652" y="184"/>
                  <a:pt x="656" y="192"/>
                </a:cubicBezTo>
                <a:cubicBezTo>
                  <a:pt x="1079" y="924"/>
                  <a:pt x="1079" y="924"/>
                  <a:pt x="1079" y="924"/>
                </a:cubicBezTo>
                <a:cubicBezTo>
                  <a:pt x="1083" y="931"/>
                  <a:pt x="1083" y="940"/>
                  <a:pt x="1079" y="948"/>
                </a:cubicBezTo>
                <a:close/>
              </a:path>
            </a:pathLst>
          </a:custGeom>
          <a:gradFill>
            <a:gsLst>
              <a:gs pos="0">
                <a:srgbClr val="7AC600"/>
              </a:gs>
              <a:gs pos="100000">
                <a:srgbClr val="00A2F0"/>
              </a:gs>
            </a:gsLst>
            <a:lin ang="6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Freeform 9"/>
          <p:cNvSpPr/>
          <p:nvPr/>
        </p:nvSpPr>
        <p:spPr bwMode="auto">
          <a:xfrm rot="13656625">
            <a:off x="3785871" y="-4583959"/>
            <a:ext cx="6923685" cy="625794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Freeform 9"/>
          <p:cNvSpPr/>
          <p:nvPr/>
        </p:nvSpPr>
        <p:spPr bwMode="auto">
          <a:xfrm rot="1800000">
            <a:off x="11129608" y="5299004"/>
            <a:ext cx="225635" cy="203938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Freeform 9"/>
          <p:cNvSpPr/>
          <p:nvPr/>
        </p:nvSpPr>
        <p:spPr bwMode="auto">
          <a:xfrm rot="17418489">
            <a:off x="6409388" y="3764396"/>
            <a:ext cx="557678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rgbClr val="00A2F0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Freeform 9"/>
          <p:cNvSpPr/>
          <p:nvPr/>
        </p:nvSpPr>
        <p:spPr bwMode="auto">
          <a:xfrm rot="18974888">
            <a:off x="9787523" y="1153249"/>
            <a:ext cx="557679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Freeform 9"/>
          <p:cNvSpPr/>
          <p:nvPr/>
        </p:nvSpPr>
        <p:spPr bwMode="auto">
          <a:xfrm rot="18974888">
            <a:off x="522050" y="5293663"/>
            <a:ext cx="557679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92000"/>
                </a:schemeClr>
              </a:gs>
              <a:gs pos="100000">
                <a:schemeClr val="accent4">
                  <a:alpha val="82000"/>
                </a:schemeClr>
              </a:gs>
            </a:gsLst>
            <a:lin ang="7800000" scaled="0"/>
          </a:gra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Freeform 9"/>
          <p:cNvSpPr/>
          <p:nvPr/>
        </p:nvSpPr>
        <p:spPr bwMode="auto">
          <a:xfrm rot="18974888">
            <a:off x="225859" y="1555536"/>
            <a:ext cx="426760" cy="38572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rgbClr val="7AC600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Freeform 9"/>
          <p:cNvSpPr/>
          <p:nvPr/>
        </p:nvSpPr>
        <p:spPr bwMode="auto">
          <a:xfrm rot="8875849">
            <a:off x="6830952" y="6761558"/>
            <a:ext cx="6923685" cy="625794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TextBox 2"/>
          <p:cNvSpPr txBox="1"/>
          <p:nvPr/>
        </p:nvSpPr>
        <p:spPr>
          <a:xfrm>
            <a:off x="970043" y="2290168"/>
            <a:ext cx="538504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7AC600"/>
                    </a:gs>
                    <a:gs pos="100000">
                      <a:srgbClr val="00A2F0"/>
                    </a:gs>
                  </a:gsLst>
                  <a:lin ang="6600000" scaled="0"/>
                </a:gradFill>
                <a:effectLst/>
                <a:uLnTx/>
                <a:uFillTx/>
                <a:cs typeface="+mn-ea"/>
                <a:sym typeface="+mn-lt"/>
              </a:rPr>
              <a:t>PART 01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7AC600"/>
                  </a:gs>
                  <a:gs pos="100000">
                    <a:srgbClr val="00A2F0"/>
                  </a:gs>
                </a:gsLst>
                <a:lin ang="6600000" scaled="0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Text Placeholder 5"/>
          <p:cNvSpPr txBox="1"/>
          <p:nvPr/>
        </p:nvSpPr>
        <p:spPr>
          <a:xfrm>
            <a:off x="970042" y="3764829"/>
            <a:ext cx="2018095" cy="4659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28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词频统计</a:t>
            </a:r>
            <a:endParaRPr kumimoji="0" lang="en-US" altLang="zh-CN" sz="2800" b="0" i="0" u="none" strike="noStrike" kern="1200" cap="none" spc="300" normalizeH="0" baseline="0" noProof="0">
              <a:ln>
                <a:noFill/>
              </a:ln>
              <a:solidFill>
                <a:srgbClr val="3F3F3F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+mn-ea"/>
              <a:sym typeface="+mn-lt"/>
            </a:endParaRPr>
          </a:p>
        </p:txBody>
      </p:sp>
      <p:pic>
        <p:nvPicPr>
          <p:cNvPr id="28" name="图片 27" descr=" 大尺寸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" y="216535"/>
            <a:ext cx="1327150" cy="527685"/>
          </a:xfrm>
          <a:prstGeom prst="rect">
            <a:avLst/>
          </a:prstGeom>
        </p:spPr>
      </p:pic>
      <p:sp>
        <p:nvSpPr>
          <p:cNvPr id="21" name="Freeform 9"/>
          <p:cNvSpPr/>
          <p:nvPr/>
        </p:nvSpPr>
        <p:spPr bwMode="auto">
          <a:xfrm rot="17418489">
            <a:off x="9233868" y="6337768"/>
            <a:ext cx="557678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rgbClr val="7AC600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602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/>
        </p:nvSpPr>
        <p:spPr>
          <a:xfrm>
            <a:off x="3715545" y="590544"/>
            <a:ext cx="4760913" cy="319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100" kern="12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WordCount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Text Placeholder 5"/>
          <p:cNvSpPr>
            <a:spLocks noGrp="1"/>
          </p:cNvSpPr>
          <p:nvPr/>
        </p:nvSpPr>
        <p:spPr>
          <a:xfrm>
            <a:off x="2815771" y="68177"/>
            <a:ext cx="6560459" cy="527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4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>
                <a:latin typeface="微软雅黑" charset="0"/>
                <a:ea typeface="微软雅黑" charset="0"/>
                <a:cs typeface="+mn-ea"/>
                <a:sym typeface="+mn-lt"/>
              </a:rPr>
              <a:t>词频统计</a:t>
            </a:r>
            <a:endParaRPr lang="zh-CN" altLang="en-US" sz="2800" b="1" dirty="0">
              <a:latin typeface="微软雅黑" charset="0"/>
              <a:ea typeface="微软雅黑" charset="0"/>
              <a:cs typeface="+mn-ea"/>
              <a:sym typeface="+mn-lt"/>
            </a:endParaRPr>
          </a:p>
        </p:txBody>
      </p:sp>
      <p:sp>
        <p:nvSpPr>
          <p:cNvPr id="25" name="Freeform 9"/>
          <p:cNvSpPr/>
          <p:nvPr/>
        </p:nvSpPr>
        <p:spPr bwMode="auto">
          <a:xfrm rot="8875849">
            <a:off x="8780261" y="4365582"/>
            <a:ext cx="4302708" cy="388898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rgbClr val="7AC600"/>
              </a:gs>
              <a:gs pos="100000">
                <a:srgbClr val="00A2F0"/>
              </a:gs>
            </a:gsLst>
            <a:lin ang="9540000" scaled="0"/>
          </a:gra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Freeform 9"/>
          <p:cNvSpPr/>
          <p:nvPr/>
        </p:nvSpPr>
        <p:spPr bwMode="auto">
          <a:xfrm rot="8875849">
            <a:off x="8014970" y="3832225"/>
            <a:ext cx="5988685" cy="5412740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3" name="图片 12" descr=" 大尺寸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" y="216535"/>
            <a:ext cx="1327150" cy="52768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E87A687-6C4A-4008-BAE2-7F7A6F783705}"/>
              </a:ext>
            </a:extLst>
          </p:cNvPr>
          <p:cNvSpPr txBox="1"/>
          <p:nvPr/>
        </p:nvSpPr>
        <p:spPr>
          <a:xfrm>
            <a:off x="479479" y="788733"/>
            <a:ext cx="3078759" cy="1090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需求：有一些英文小说，现需统计每个单词出现的次数；结果：首字母是</a:t>
            </a:r>
            <a:r>
              <a:rPr lang="en-US" altLang="zh-CN" sz="1600">
                <a:latin typeface="仿宋" panose="02010609060101010101" pitchFamily="49" charset="-122"/>
                <a:ea typeface="仿宋" panose="02010609060101010101" pitchFamily="49" charset="-122"/>
              </a:rPr>
              <a:t>a~n</a:t>
            </a:r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的写入一个文件，</a:t>
            </a:r>
            <a:r>
              <a:rPr lang="en-US" altLang="zh-CN" sz="1600">
                <a:latin typeface="仿宋" panose="02010609060101010101" pitchFamily="49" charset="-122"/>
                <a:ea typeface="仿宋" panose="02010609060101010101" pitchFamily="49" charset="-122"/>
              </a:rPr>
              <a:t>o~z</a:t>
            </a:r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的写入一个文件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FB5942-4969-495F-944B-2D3696EEDDFA}"/>
              </a:ext>
            </a:extLst>
          </p:cNvPr>
          <p:cNvSpPr/>
          <p:nvPr/>
        </p:nvSpPr>
        <p:spPr>
          <a:xfrm>
            <a:off x="445923" y="2021915"/>
            <a:ext cx="1042901" cy="2619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DA696DE-691A-4268-804C-085185B20D44}"/>
              </a:ext>
            </a:extLst>
          </p:cNvPr>
          <p:cNvSpPr/>
          <p:nvPr/>
        </p:nvSpPr>
        <p:spPr>
          <a:xfrm>
            <a:off x="538201" y="2231640"/>
            <a:ext cx="809322" cy="8858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A953D8-2A72-423F-8B0F-169CF95416AE}"/>
              </a:ext>
            </a:extLst>
          </p:cNvPr>
          <p:cNvSpPr txBox="1"/>
          <p:nvPr/>
        </p:nvSpPr>
        <p:spPr>
          <a:xfrm>
            <a:off x="516467" y="2364402"/>
            <a:ext cx="95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Gone With The Wind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200M</a:t>
            </a:r>
            <a:endParaRPr lang="zh-CN" altLang="en-US" sz="120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00C673E-362A-4666-80D3-CF58F37F0A19}"/>
              </a:ext>
            </a:extLst>
          </p:cNvPr>
          <p:cNvSpPr/>
          <p:nvPr/>
        </p:nvSpPr>
        <p:spPr>
          <a:xfrm>
            <a:off x="528600" y="3327237"/>
            <a:ext cx="818923" cy="9558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122BEEB-F864-4C48-8D63-8732B3456CA1}"/>
              </a:ext>
            </a:extLst>
          </p:cNvPr>
          <p:cNvSpPr txBox="1"/>
          <p:nvPr/>
        </p:nvSpPr>
        <p:spPr>
          <a:xfrm>
            <a:off x="516467" y="3482004"/>
            <a:ext cx="95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The Three Musketeers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100M</a:t>
            </a:r>
            <a:endParaRPr lang="zh-CN" altLang="en-US" sz="120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A456F41-51C1-4A12-B7B0-63F2EC249204}"/>
              </a:ext>
            </a:extLst>
          </p:cNvPr>
          <p:cNvSpPr/>
          <p:nvPr/>
        </p:nvSpPr>
        <p:spPr>
          <a:xfrm>
            <a:off x="1768185" y="1785471"/>
            <a:ext cx="1417740" cy="9495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38EE3B5-4C2A-4FC3-BF85-4C3BD1D67156}"/>
              </a:ext>
            </a:extLst>
          </p:cNvPr>
          <p:cNvSpPr/>
          <p:nvPr/>
        </p:nvSpPr>
        <p:spPr>
          <a:xfrm>
            <a:off x="1768185" y="3414873"/>
            <a:ext cx="682483" cy="3123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  <a:endParaRPr lang="zh-CN" altLang="en-US" sz="140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7B41187-9D5D-4D38-94F4-E895A00D891B}"/>
              </a:ext>
            </a:extLst>
          </p:cNvPr>
          <p:cNvSpPr txBox="1"/>
          <p:nvPr/>
        </p:nvSpPr>
        <p:spPr>
          <a:xfrm>
            <a:off x="2416996" y="1522105"/>
            <a:ext cx="896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分片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07A7A10-9A57-497C-BDA6-A5DEA3141AB8}"/>
              </a:ext>
            </a:extLst>
          </p:cNvPr>
          <p:cNvSpPr txBox="1"/>
          <p:nvPr/>
        </p:nvSpPr>
        <p:spPr>
          <a:xfrm>
            <a:off x="1822623" y="3087422"/>
            <a:ext cx="896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分片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3143E80-A46C-496B-9F02-4D26F4E1B771}"/>
              </a:ext>
            </a:extLst>
          </p:cNvPr>
          <p:cNvSpPr txBox="1"/>
          <p:nvPr/>
        </p:nvSpPr>
        <p:spPr>
          <a:xfrm>
            <a:off x="1776573" y="1844598"/>
            <a:ext cx="1785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dear bear river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dear car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gone with the wind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    ……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0951CE9-1E23-420E-BA30-133C0D931C51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347523" y="2260097"/>
            <a:ext cx="429050" cy="415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3A72771-8C55-457B-BB4D-1A74246343D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347523" y="2675595"/>
            <a:ext cx="420662" cy="895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9B85192-577F-48D7-B5E9-9E17BCB816F0}"/>
              </a:ext>
            </a:extLst>
          </p:cNvPr>
          <p:cNvSpPr/>
          <p:nvPr/>
        </p:nvSpPr>
        <p:spPr>
          <a:xfrm>
            <a:off x="1776573" y="4654913"/>
            <a:ext cx="674095" cy="3077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  <a:endParaRPr lang="zh-CN" altLang="en-US" sz="140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B0EFADE-25D4-4889-A244-0A1E2B9708F2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347523" y="3812513"/>
            <a:ext cx="429050" cy="996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CC43035-1EF8-486C-922C-6D75072AC3D1}"/>
              </a:ext>
            </a:extLst>
          </p:cNvPr>
          <p:cNvSpPr txBox="1"/>
          <p:nvPr/>
        </p:nvSpPr>
        <p:spPr>
          <a:xfrm>
            <a:off x="1773077" y="4323753"/>
            <a:ext cx="896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分片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FC42082-F821-494D-86D8-DECEA1125F4D}"/>
              </a:ext>
            </a:extLst>
          </p:cNvPr>
          <p:cNvSpPr txBox="1"/>
          <p:nvPr/>
        </p:nvSpPr>
        <p:spPr>
          <a:xfrm>
            <a:off x="3495977" y="703890"/>
            <a:ext cx="1785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仿宋" panose="02010609060101010101" pitchFamily="49" charset="-122"/>
                <a:ea typeface="仿宋" panose="02010609060101010101" pitchFamily="49" charset="-122"/>
              </a:rPr>
              <a:t>每个分片对应一个</a:t>
            </a:r>
            <a:r>
              <a:rPr lang="en-US" altLang="zh-CN" sz="1600">
                <a:latin typeface="仿宋" panose="02010609060101010101" pitchFamily="49" charset="-122"/>
                <a:ea typeface="仿宋" panose="02010609060101010101" pitchFamily="49" charset="-122"/>
              </a:rPr>
              <a:t>map task</a:t>
            </a:r>
            <a:endParaRPr lang="zh-CN" altLang="en-US" sz="16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4BF5A08-10F7-4538-9F9E-124BF69A37B7}"/>
              </a:ext>
            </a:extLst>
          </p:cNvPr>
          <p:cNvSpPr/>
          <p:nvPr/>
        </p:nvSpPr>
        <p:spPr>
          <a:xfrm>
            <a:off x="4291874" y="1598188"/>
            <a:ext cx="2374084" cy="1200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B73AD98-CE19-4C2B-8282-1AA3967F3519}"/>
              </a:ext>
            </a:extLst>
          </p:cNvPr>
          <p:cNvSpPr txBox="1"/>
          <p:nvPr/>
        </p:nvSpPr>
        <p:spPr>
          <a:xfrm>
            <a:off x="4902872" y="1290412"/>
            <a:ext cx="160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map task</a:t>
            </a:r>
            <a:endParaRPr lang="zh-CN" altLang="en-US" sz="160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F5F71E-949F-4A83-9BCA-53C8F87606C6}"/>
              </a:ext>
            </a:extLst>
          </p:cNvPr>
          <p:cNvSpPr txBox="1"/>
          <p:nvPr/>
        </p:nvSpPr>
        <p:spPr>
          <a:xfrm>
            <a:off x="4419107" y="1596091"/>
            <a:ext cx="3124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map(k, v, ctx){</a:t>
            </a:r>
          </a:p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v -&gt; line</a:t>
            </a:r>
            <a:r>
              <a:rPr lang="zh-CN" altLang="en-US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行数据</a:t>
            </a:r>
            <a:endParaRPr lang="en-US" altLang="zh-CN" sz="1200">
              <a:solidFill>
                <a:schemeClr val="accent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line.split(“</a:t>
            </a:r>
            <a:r>
              <a:rPr lang="zh-CN" altLang="en-US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空格</a:t>
            </a:r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”) -&gt; words</a:t>
            </a:r>
            <a:r>
              <a:rPr lang="zh-CN" altLang="en-US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数组</a:t>
            </a:r>
            <a:endParaRPr lang="en-US" altLang="zh-CN" sz="1200">
              <a:solidFill>
                <a:schemeClr val="accent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</a:t>
            </a:r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word -&gt; (word, 1)</a:t>
            </a:r>
          </a:p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输出</a:t>
            </a:r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(word, 1)</a:t>
            </a:r>
          </a:p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  <a:endParaRPr lang="zh-CN" altLang="en-US" sz="1200">
              <a:solidFill>
                <a:schemeClr val="accent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340CC27-9C43-4B96-AD2D-C8D3BCDA18E9}"/>
              </a:ext>
            </a:extLst>
          </p:cNvPr>
          <p:cNvSpPr txBox="1"/>
          <p:nvPr/>
        </p:nvSpPr>
        <p:spPr>
          <a:xfrm>
            <a:off x="3021294" y="2594980"/>
            <a:ext cx="202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①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InputFormat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RecordReader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读取分片数据，每行生成一个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kv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AE6135D-5537-4171-95AD-98ADC7016BE9}"/>
              </a:ext>
            </a:extLst>
          </p:cNvPr>
          <p:cNvCxnSpPr>
            <a:endCxn id="33" idx="1"/>
          </p:cNvCxnSpPr>
          <p:nvPr/>
        </p:nvCxnSpPr>
        <p:spPr>
          <a:xfrm flipV="1">
            <a:off x="3185925" y="2198353"/>
            <a:ext cx="1105949" cy="15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BA95065-4061-4A3A-864A-4ACA3D91C740}"/>
              </a:ext>
            </a:extLst>
          </p:cNvPr>
          <p:cNvSpPr txBox="1"/>
          <p:nvPr/>
        </p:nvSpPr>
        <p:spPr>
          <a:xfrm>
            <a:off x="3089095" y="1954641"/>
            <a:ext cx="1928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latin typeface="仿宋" panose="02010609060101010101" pitchFamily="49" charset="-122"/>
                <a:ea typeface="仿宋" panose="02010609060101010101" pitchFamily="49" charset="-122"/>
              </a:rPr>
              <a:t>(0,dear bear river)</a:t>
            </a:r>
            <a:endParaRPr lang="zh-CN" altLang="en-US" sz="1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0250B0C-DF03-43A1-AEC7-0021F8A61AD7}"/>
              </a:ext>
            </a:extLst>
          </p:cNvPr>
          <p:cNvSpPr/>
          <p:nvPr/>
        </p:nvSpPr>
        <p:spPr>
          <a:xfrm>
            <a:off x="5315331" y="3062474"/>
            <a:ext cx="896225" cy="1290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FD33962-351B-4187-B133-940BF7CFAD6E}"/>
              </a:ext>
            </a:extLst>
          </p:cNvPr>
          <p:cNvSpPr txBox="1"/>
          <p:nvPr/>
        </p:nvSpPr>
        <p:spPr>
          <a:xfrm>
            <a:off x="5323720" y="3163142"/>
            <a:ext cx="792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1)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F9A6F77-2D8A-49BB-896B-80898E4A4EB7}"/>
              </a:ext>
            </a:extLst>
          </p:cNvPr>
          <p:cNvSpPr/>
          <p:nvPr/>
        </p:nvSpPr>
        <p:spPr>
          <a:xfrm>
            <a:off x="6217845" y="3062473"/>
            <a:ext cx="896225" cy="1290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5F0C38D-E5F9-42D3-BB4E-90F63E0D65BF}"/>
              </a:ext>
            </a:extLst>
          </p:cNvPr>
          <p:cNvSpPr txBox="1"/>
          <p:nvPr/>
        </p:nvSpPr>
        <p:spPr>
          <a:xfrm>
            <a:off x="6242087" y="3124275"/>
            <a:ext cx="896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(river,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(with,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(the,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(wind,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1)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698690A-E906-4615-B225-850E265A990F}"/>
              </a:ext>
            </a:extLst>
          </p:cNvPr>
          <p:cNvSpPr txBox="1"/>
          <p:nvPr/>
        </p:nvSpPr>
        <p:spPr>
          <a:xfrm>
            <a:off x="5813077" y="1167301"/>
            <a:ext cx="202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②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map()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接受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kv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，实现业务逻辑，输出新的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kv</a:t>
            </a:r>
            <a:endParaRPr lang="zh-CN" altLang="en-US" sz="120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59A6934-9AE0-4AF0-89F8-C306EA10DC9A}"/>
              </a:ext>
            </a:extLst>
          </p:cNvPr>
          <p:cNvCxnSpPr>
            <a:stCxn id="35" idx="2"/>
          </p:cNvCxnSpPr>
          <p:nvPr/>
        </p:nvCxnSpPr>
        <p:spPr>
          <a:xfrm>
            <a:off x="5981380" y="2796420"/>
            <a:ext cx="260707" cy="286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2EABA6B-2F42-42FF-8F67-B8044D134052}"/>
              </a:ext>
            </a:extLst>
          </p:cNvPr>
          <p:cNvSpPr txBox="1"/>
          <p:nvPr/>
        </p:nvSpPr>
        <p:spPr>
          <a:xfrm>
            <a:off x="6148991" y="2775034"/>
            <a:ext cx="992471" cy="28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③对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kv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分区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B9C45FD-8FDB-48CD-BC2E-73439CEDAB90}"/>
              </a:ext>
            </a:extLst>
          </p:cNvPr>
          <p:cNvSpPr txBox="1"/>
          <p:nvPr/>
        </p:nvSpPr>
        <p:spPr>
          <a:xfrm>
            <a:off x="5451512" y="4304435"/>
            <a:ext cx="925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1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分区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79B7F2A-DD92-4133-9336-11D8F77EB147}"/>
              </a:ext>
            </a:extLst>
          </p:cNvPr>
          <p:cNvSpPr txBox="1"/>
          <p:nvPr/>
        </p:nvSpPr>
        <p:spPr>
          <a:xfrm>
            <a:off x="6352947" y="4305204"/>
            <a:ext cx="896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分区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77AD98F-D399-4BCE-8DDC-2EF73FCF8F27}"/>
              </a:ext>
            </a:extLst>
          </p:cNvPr>
          <p:cNvSpPr txBox="1"/>
          <p:nvPr/>
        </p:nvSpPr>
        <p:spPr>
          <a:xfrm>
            <a:off x="4578410" y="3604651"/>
            <a:ext cx="68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④排序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622B0B0-CC05-4037-8B30-378C1457252B}"/>
              </a:ext>
            </a:extLst>
          </p:cNvPr>
          <p:cNvSpPr txBox="1"/>
          <p:nvPr/>
        </p:nvSpPr>
        <p:spPr>
          <a:xfrm>
            <a:off x="5354544" y="4966661"/>
            <a:ext cx="792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1)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3D1570B-3AE1-4FFB-9027-E4C55E8C0CB6}"/>
              </a:ext>
            </a:extLst>
          </p:cNvPr>
          <p:cNvSpPr txBox="1"/>
          <p:nvPr/>
        </p:nvSpPr>
        <p:spPr>
          <a:xfrm>
            <a:off x="6510763" y="4783179"/>
            <a:ext cx="896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(river,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(the,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(wind,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(with, 1)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26954-DF06-40B0-9A07-93A1DF4EAB0D}"/>
              </a:ext>
            </a:extLst>
          </p:cNvPr>
          <p:cNvSpPr txBox="1"/>
          <p:nvPr/>
        </p:nvSpPr>
        <p:spPr>
          <a:xfrm>
            <a:off x="4505688" y="3881650"/>
            <a:ext cx="922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⑤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combine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可选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F0261B5-2F1B-43E6-A75C-C4F050EEABD8}"/>
              </a:ext>
            </a:extLst>
          </p:cNvPr>
          <p:cNvSpPr txBox="1"/>
          <p:nvPr/>
        </p:nvSpPr>
        <p:spPr>
          <a:xfrm>
            <a:off x="3021294" y="5344821"/>
            <a:ext cx="79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2) (car,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2)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361683F-B163-40CE-B430-952855DDA613}"/>
              </a:ext>
            </a:extLst>
          </p:cNvPr>
          <p:cNvSpPr txBox="1"/>
          <p:nvPr/>
        </p:nvSpPr>
        <p:spPr>
          <a:xfrm>
            <a:off x="3830814" y="5346392"/>
            <a:ext cx="922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2)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(river,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(the,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(wind,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(with, 1)</a:t>
            </a:r>
          </a:p>
          <a:p>
            <a:endParaRPr lang="en-US" altLang="zh-CN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0F7DC0F-8534-40A9-A236-92DB316C8341}"/>
              </a:ext>
            </a:extLst>
          </p:cNvPr>
          <p:cNvSpPr/>
          <p:nvPr/>
        </p:nvSpPr>
        <p:spPr>
          <a:xfrm>
            <a:off x="2745111" y="4641120"/>
            <a:ext cx="896225" cy="3353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2281ACF-C516-4B46-8485-69AEC0E7CD5E}"/>
              </a:ext>
            </a:extLst>
          </p:cNvPr>
          <p:cNvSpPr txBox="1"/>
          <p:nvPr/>
        </p:nvSpPr>
        <p:spPr>
          <a:xfrm>
            <a:off x="2687631" y="4323533"/>
            <a:ext cx="1085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map task</a:t>
            </a:r>
            <a:endParaRPr lang="zh-CN" altLang="en-US" sz="160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4C0FA1B-024E-4789-AA9D-4DDB1C8F589E}"/>
              </a:ext>
            </a:extLst>
          </p:cNvPr>
          <p:cNvSpPr/>
          <p:nvPr/>
        </p:nvSpPr>
        <p:spPr>
          <a:xfrm>
            <a:off x="2745111" y="3397236"/>
            <a:ext cx="896225" cy="3353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860C85-4C56-47B0-924E-819A4A9DCFB5}"/>
              </a:ext>
            </a:extLst>
          </p:cNvPr>
          <p:cNvSpPr txBox="1"/>
          <p:nvPr/>
        </p:nvSpPr>
        <p:spPr>
          <a:xfrm>
            <a:off x="2687631" y="3079649"/>
            <a:ext cx="1085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map task</a:t>
            </a:r>
            <a:endParaRPr lang="zh-CN" altLang="en-US" sz="160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A0DCF10-8B4A-4E70-BC26-786BFC8ED950}"/>
              </a:ext>
            </a:extLst>
          </p:cNvPr>
          <p:cNvCxnSpPr>
            <a:stCxn id="21" idx="3"/>
            <a:endCxn id="56" idx="1"/>
          </p:cNvCxnSpPr>
          <p:nvPr/>
        </p:nvCxnSpPr>
        <p:spPr>
          <a:xfrm flipV="1">
            <a:off x="2450668" y="3564918"/>
            <a:ext cx="294443" cy="6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BCA6613-3B17-4C9D-85D2-EAA4D27546D6}"/>
              </a:ext>
            </a:extLst>
          </p:cNvPr>
          <p:cNvCxnSpPr>
            <a:stCxn id="28" idx="3"/>
            <a:endCxn id="54" idx="1"/>
          </p:cNvCxnSpPr>
          <p:nvPr/>
        </p:nvCxnSpPr>
        <p:spPr>
          <a:xfrm>
            <a:off x="2450668" y="4808802"/>
            <a:ext cx="2944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6F0F318E-21FE-43B1-8601-85D5CF97AAAD}"/>
              </a:ext>
            </a:extLst>
          </p:cNvPr>
          <p:cNvSpPr/>
          <p:nvPr/>
        </p:nvSpPr>
        <p:spPr>
          <a:xfrm>
            <a:off x="5328060" y="4612376"/>
            <a:ext cx="792878" cy="645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C0C9D2B-8AED-4CC4-886D-127B4E8E8767}"/>
              </a:ext>
            </a:extLst>
          </p:cNvPr>
          <p:cNvSpPr/>
          <p:nvPr/>
        </p:nvSpPr>
        <p:spPr>
          <a:xfrm>
            <a:off x="6127228" y="4612376"/>
            <a:ext cx="822670" cy="645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CB34E5C-B97E-4831-903B-0E6FE60B2D03}"/>
              </a:ext>
            </a:extLst>
          </p:cNvPr>
          <p:cNvSpPr txBox="1"/>
          <p:nvPr/>
        </p:nvSpPr>
        <p:spPr>
          <a:xfrm>
            <a:off x="5328060" y="5218203"/>
            <a:ext cx="925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1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分区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014E362-9080-475C-A22E-B99250135407}"/>
              </a:ext>
            </a:extLst>
          </p:cNvPr>
          <p:cNvSpPr txBox="1"/>
          <p:nvPr/>
        </p:nvSpPr>
        <p:spPr>
          <a:xfrm>
            <a:off x="6229495" y="5218972"/>
            <a:ext cx="896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分区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1210AA5-FF4C-4532-822F-6F3EFE75F988}"/>
              </a:ext>
            </a:extLst>
          </p:cNvPr>
          <p:cNvSpPr txBox="1"/>
          <p:nvPr/>
        </p:nvSpPr>
        <p:spPr>
          <a:xfrm>
            <a:off x="5255584" y="4621104"/>
            <a:ext cx="792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3)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(boy, 2)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C1E8330-9D98-4AE4-A7C6-F5114AC5DF2A}"/>
              </a:ext>
            </a:extLst>
          </p:cNvPr>
          <p:cNvSpPr txBox="1"/>
          <p:nvPr/>
        </p:nvSpPr>
        <p:spPr>
          <a:xfrm>
            <a:off x="6093385" y="4603821"/>
            <a:ext cx="922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2)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(river,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(the, 1)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87904BE-F862-4C05-9DB2-6CCCB0D30DD7}"/>
              </a:ext>
            </a:extLst>
          </p:cNvPr>
          <p:cNvSpPr/>
          <p:nvPr/>
        </p:nvSpPr>
        <p:spPr>
          <a:xfrm>
            <a:off x="5345157" y="5769719"/>
            <a:ext cx="792878" cy="645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F889260-8D2A-4BB1-89D0-AE0D0D5BFBC0}"/>
              </a:ext>
            </a:extLst>
          </p:cNvPr>
          <p:cNvSpPr/>
          <p:nvPr/>
        </p:nvSpPr>
        <p:spPr>
          <a:xfrm>
            <a:off x="6144325" y="5769719"/>
            <a:ext cx="822670" cy="645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0BFB507-ABEE-496C-938F-66E8B2A23399}"/>
              </a:ext>
            </a:extLst>
          </p:cNvPr>
          <p:cNvSpPr txBox="1"/>
          <p:nvPr/>
        </p:nvSpPr>
        <p:spPr>
          <a:xfrm>
            <a:off x="5345157" y="6375546"/>
            <a:ext cx="925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1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分区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A4D939E-9B81-4F64-A9E9-02CB47E38313}"/>
              </a:ext>
            </a:extLst>
          </p:cNvPr>
          <p:cNvSpPr txBox="1"/>
          <p:nvPr/>
        </p:nvSpPr>
        <p:spPr>
          <a:xfrm>
            <a:off x="6246592" y="6376315"/>
            <a:ext cx="896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分区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6872204-C455-4450-A78C-41D11CC7495C}"/>
              </a:ext>
            </a:extLst>
          </p:cNvPr>
          <p:cNvSpPr txBox="1"/>
          <p:nvPr/>
        </p:nvSpPr>
        <p:spPr>
          <a:xfrm>
            <a:off x="5272681" y="5778447"/>
            <a:ext cx="792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3)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2)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4F8EAA5-27A8-4848-B284-25504F5DD6FB}"/>
              </a:ext>
            </a:extLst>
          </p:cNvPr>
          <p:cNvSpPr txBox="1"/>
          <p:nvPr/>
        </p:nvSpPr>
        <p:spPr>
          <a:xfrm>
            <a:off x="6129336" y="5770591"/>
            <a:ext cx="922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2) (the,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(wind, 3)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07E0041-523E-47AE-9D4C-9C46A7999D70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3193224" y="3732599"/>
            <a:ext cx="2900161" cy="888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CF8933B-D6EB-4D76-85BC-12FC75C220C2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3193224" y="4976483"/>
            <a:ext cx="2936112" cy="80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25536BF9-8BE0-4D3A-B2DD-BC5B06381DE5}"/>
              </a:ext>
            </a:extLst>
          </p:cNvPr>
          <p:cNvSpPr/>
          <p:nvPr/>
        </p:nvSpPr>
        <p:spPr>
          <a:xfrm>
            <a:off x="9404791" y="2338971"/>
            <a:ext cx="1867539" cy="1200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785F885-C831-4481-94C2-C3C6D2220816}"/>
              </a:ext>
            </a:extLst>
          </p:cNvPr>
          <p:cNvSpPr txBox="1"/>
          <p:nvPr/>
        </p:nvSpPr>
        <p:spPr>
          <a:xfrm>
            <a:off x="9811656" y="1994129"/>
            <a:ext cx="160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reduce task</a:t>
            </a:r>
            <a:endParaRPr lang="zh-CN" altLang="en-US" sz="160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A501ECD-47EF-4E71-96B7-A0764F26D5DE}"/>
              </a:ext>
            </a:extLst>
          </p:cNvPr>
          <p:cNvSpPr txBox="1"/>
          <p:nvPr/>
        </p:nvSpPr>
        <p:spPr>
          <a:xfrm>
            <a:off x="7361773" y="1481841"/>
            <a:ext cx="792878" cy="64633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2)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2)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57A7F1B-2B15-44B3-A7CC-C1B8408965D2}"/>
              </a:ext>
            </a:extLst>
          </p:cNvPr>
          <p:cNvSpPr txBox="1"/>
          <p:nvPr/>
        </p:nvSpPr>
        <p:spPr>
          <a:xfrm>
            <a:off x="7372442" y="2500421"/>
            <a:ext cx="792878" cy="46166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3)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(boy, 2)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E49245D-FD06-4140-969C-B42113313183}"/>
              </a:ext>
            </a:extLst>
          </p:cNvPr>
          <p:cNvSpPr txBox="1"/>
          <p:nvPr/>
        </p:nvSpPr>
        <p:spPr>
          <a:xfrm>
            <a:off x="7361773" y="2968774"/>
            <a:ext cx="792878" cy="46166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3)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2)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7BE5A369-FDB1-4597-B6A2-E6972260056B}"/>
              </a:ext>
            </a:extLst>
          </p:cNvPr>
          <p:cNvCxnSpPr>
            <a:stCxn id="39" idx="0"/>
            <a:endCxn id="76" idx="1"/>
          </p:cNvCxnSpPr>
          <p:nvPr/>
        </p:nvCxnSpPr>
        <p:spPr>
          <a:xfrm flipV="1">
            <a:off x="5763444" y="1805007"/>
            <a:ext cx="1598329" cy="1257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E6F2FD2-5B13-4CFD-B7D5-984F228AB4A4}"/>
              </a:ext>
            </a:extLst>
          </p:cNvPr>
          <p:cNvCxnSpPr>
            <a:cxnSpLocks/>
            <a:stCxn id="60" idx="0"/>
            <a:endCxn id="77" idx="1"/>
          </p:cNvCxnSpPr>
          <p:nvPr/>
        </p:nvCxnSpPr>
        <p:spPr>
          <a:xfrm flipV="1">
            <a:off x="5724499" y="2731254"/>
            <a:ext cx="1647943" cy="188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95BF910-D0F1-43F6-8483-D876F6C8F247}"/>
              </a:ext>
            </a:extLst>
          </p:cNvPr>
          <p:cNvCxnSpPr>
            <a:stCxn id="70" idx="0"/>
            <a:endCxn id="78" idx="1"/>
          </p:cNvCxnSpPr>
          <p:nvPr/>
        </p:nvCxnSpPr>
        <p:spPr>
          <a:xfrm flipV="1">
            <a:off x="5669120" y="3199607"/>
            <a:ext cx="1692653" cy="2578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B9217EEF-4D22-4331-99B1-5EAF4B9C06BC}"/>
              </a:ext>
            </a:extLst>
          </p:cNvPr>
          <p:cNvSpPr/>
          <p:nvPr/>
        </p:nvSpPr>
        <p:spPr>
          <a:xfrm>
            <a:off x="9947249" y="6348306"/>
            <a:ext cx="922350" cy="1902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578826E-710A-4AFF-B32D-42F31E29EEE2}"/>
              </a:ext>
            </a:extLst>
          </p:cNvPr>
          <p:cNvSpPr txBox="1"/>
          <p:nvPr/>
        </p:nvSpPr>
        <p:spPr>
          <a:xfrm>
            <a:off x="9800838" y="5982324"/>
            <a:ext cx="151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reduce task</a:t>
            </a:r>
            <a:endParaRPr lang="zh-CN" altLang="en-US" sz="160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6FE40287-088D-47E7-A7CD-4FE226726F85}"/>
              </a:ext>
            </a:extLst>
          </p:cNvPr>
          <p:cNvSpPr txBox="1"/>
          <p:nvPr/>
        </p:nvSpPr>
        <p:spPr>
          <a:xfrm>
            <a:off x="7619069" y="5770922"/>
            <a:ext cx="291172" cy="27699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…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10D5058-4174-472F-8A16-050EE2FF4CD0}"/>
              </a:ext>
            </a:extLst>
          </p:cNvPr>
          <p:cNvSpPr txBox="1"/>
          <p:nvPr/>
        </p:nvSpPr>
        <p:spPr>
          <a:xfrm>
            <a:off x="7617590" y="6043574"/>
            <a:ext cx="291172" cy="27699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…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21C07ED-82B6-406A-824D-C0264919BD55}"/>
              </a:ext>
            </a:extLst>
          </p:cNvPr>
          <p:cNvSpPr txBox="1"/>
          <p:nvPr/>
        </p:nvSpPr>
        <p:spPr>
          <a:xfrm>
            <a:off x="7617590" y="6330329"/>
            <a:ext cx="291172" cy="27699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…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B073C60-9A62-462F-89D7-E156AD862F2D}"/>
              </a:ext>
            </a:extLst>
          </p:cNvPr>
          <p:cNvCxnSpPr>
            <a:endCxn id="84" idx="1"/>
          </p:cNvCxnSpPr>
          <p:nvPr/>
        </p:nvCxnSpPr>
        <p:spPr>
          <a:xfrm>
            <a:off x="6665957" y="4361955"/>
            <a:ext cx="953112" cy="1547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98F23E9-0A5A-424A-93D0-6E29B82EEA40}"/>
              </a:ext>
            </a:extLst>
          </p:cNvPr>
          <p:cNvCxnSpPr>
            <a:endCxn id="85" idx="1"/>
          </p:cNvCxnSpPr>
          <p:nvPr/>
        </p:nvCxnSpPr>
        <p:spPr>
          <a:xfrm>
            <a:off x="6548201" y="5257839"/>
            <a:ext cx="1069389" cy="92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CDF0A274-007D-45CB-A3BF-7A775EF8C2D3}"/>
              </a:ext>
            </a:extLst>
          </p:cNvPr>
          <p:cNvCxnSpPr>
            <a:cxnSpLocks/>
            <a:stCxn id="71" idx="2"/>
            <a:endCxn id="86" idx="1"/>
          </p:cNvCxnSpPr>
          <p:nvPr/>
        </p:nvCxnSpPr>
        <p:spPr>
          <a:xfrm>
            <a:off x="6590511" y="6416922"/>
            <a:ext cx="1027079" cy="51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35886A00-5D9F-4AD6-AD16-541F6A99F4A6}"/>
              </a:ext>
            </a:extLst>
          </p:cNvPr>
          <p:cNvSpPr txBox="1"/>
          <p:nvPr/>
        </p:nvSpPr>
        <p:spPr>
          <a:xfrm>
            <a:off x="7348041" y="1495718"/>
            <a:ext cx="792878" cy="64633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2)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3)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3)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670B3C2-61DD-4CE0-AC73-DF567D7A6C94}"/>
              </a:ext>
            </a:extLst>
          </p:cNvPr>
          <p:cNvSpPr txBox="1"/>
          <p:nvPr/>
        </p:nvSpPr>
        <p:spPr>
          <a:xfrm>
            <a:off x="7367580" y="2304419"/>
            <a:ext cx="792878" cy="27699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(boy, 2)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282EECE-0A7F-4703-ADA5-FEA306DAE5A0}"/>
              </a:ext>
            </a:extLst>
          </p:cNvPr>
          <p:cNvSpPr txBox="1"/>
          <p:nvPr/>
        </p:nvSpPr>
        <p:spPr>
          <a:xfrm>
            <a:off x="7384293" y="2588150"/>
            <a:ext cx="792878" cy="46166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2)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1)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4ED58B2-DE30-42D5-AA92-3DBE345636F4}"/>
              </a:ext>
            </a:extLst>
          </p:cNvPr>
          <p:cNvSpPr txBox="1"/>
          <p:nvPr/>
        </p:nvSpPr>
        <p:spPr>
          <a:xfrm>
            <a:off x="7391880" y="3057798"/>
            <a:ext cx="792878" cy="27699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2)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EFBB88D-0D62-459E-9851-5EBB1720F414}"/>
              </a:ext>
            </a:extLst>
          </p:cNvPr>
          <p:cNvSpPr txBox="1"/>
          <p:nvPr/>
        </p:nvSpPr>
        <p:spPr>
          <a:xfrm>
            <a:off x="8394663" y="1744916"/>
            <a:ext cx="1647943" cy="27699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bear, List(2,3,3)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F4D83BFD-CD42-40A4-A34C-908034C11A89}"/>
              </a:ext>
            </a:extLst>
          </p:cNvPr>
          <p:cNvCxnSpPr>
            <a:stCxn id="90" idx="3"/>
            <a:endCxn id="94" idx="1"/>
          </p:cNvCxnSpPr>
          <p:nvPr/>
        </p:nvCxnSpPr>
        <p:spPr>
          <a:xfrm>
            <a:off x="8140919" y="1818884"/>
            <a:ext cx="253744" cy="64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D84F3C7F-2AFE-463F-969B-BFF85463E257}"/>
              </a:ext>
            </a:extLst>
          </p:cNvPr>
          <p:cNvSpPr txBox="1"/>
          <p:nvPr/>
        </p:nvSpPr>
        <p:spPr>
          <a:xfrm>
            <a:off x="7489917" y="3535514"/>
            <a:ext cx="92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⑥分组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899F061-0081-4408-8FFF-57E069E4C410}"/>
              </a:ext>
            </a:extLst>
          </p:cNvPr>
          <p:cNvSpPr txBox="1"/>
          <p:nvPr/>
        </p:nvSpPr>
        <p:spPr>
          <a:xfrm>
            <a:off x="9518028" y="2395783"/>
            <a:ext cx="2059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reduce(k, vs, ctx){</a:t>
            </a:r>
          </a:p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sum = 0;</a:t>
            </a:r>
          </a:p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vs</a:t>
            </a:r>
            <a:r>
              <a:rPr lang="zh-CN" altLang="en-US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中每个值</a:t>
            </a:r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v</a:t>
            </a:r>
            <a:r>
              <a:rPr lang="zh-CN" altLang="en-US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累加</a:t>
            </a:r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sum</a:t>
            </a:r>
          </a:p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求出最终</a:t>
            </a:r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sum</a:t>
            </a:r>
          </a:p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ctx.write(k, sum)</a:t>
            </a:r>
          </a:p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  <a:endParaRPr lang="zh-CN" altLang="en-US" sz="1200">
              <a:solidFill>
                <a:schemeClr val="accent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9AA25C20-1E29-460E-AF96-0A67B4028286}"/>
              </a:ext>
            </a:extLst>
          </p:cNvPr>
          <p:cNvCxnSpPr>
            <a:stCxn id="94" idx="2"/>
          </p:cNvCxnSpPr>
          <p:nvPr/>
        </p:nvCxnSpPr>
        <p:spPr>
          <a:xfrm>
            <a:off x="9218635" y="2021915"/>
            <a:ext cx="445804" cy="504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4283F317-3471-499D-8C31-E8D56643D3E0}"/>
              </a:ext>
            </a:extLst>
          </p:cNvPr>
          <p:cNvSpPr txBox="1"/>
          <p:nvPr/>
        </p:nvSpPr>
        <p:spPr>
          <a:xfrm>
            <a:off x="8685244" y="2847276"/>
            <a:ext cx="92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⑦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reduce</a:t>
            </a:r>
            <a:endParaRPr lang="zh-CN" altLang="en-US" sz="120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C162ACEE-E997-454D-871F-2B3777F20EB7}"/>
              </a:ext>
            </a:extLst>
          </p:cNvPr>
          <p:cNvSpPr txBox="1"/>
          <p:nvPr/>
        </p:nvSpPr>
        <p:spPr>
          <a:xfrm>
            <a:off x="9086618" y="3704340"/>
            <a:ext cx="1770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⑧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OutputFormat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RecordWriter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写出结果</a:t>
            </a:r>
          </a:p>
        </p:txBody>
      </p:sp>
      <p:sp>
        <p:nvSpPr>
          <p:cNvPr id="101" name="云形 100">
            <a:extLst>
              <a:ext uri="{FF2B5EF4-FFF2-40B4-BE49-F238E27FC236}">
                <a16:creationId xmlns:a16="http://schemas.microsoft.com/office/drawing/2014/main" id="{24785995-FACA-4D70-A5F7-DEC8EDBFBA3B}"/>
              </a:ext>
            </a:extLst>
          </p:cNvPr>
          <p:cNvSpPr/>
          <p:nvPr/>
        </p:nvSpPr>
        <p:spPr>
          <a:xfrm>
            <a:off x="9972086" y="4283103"/>
            <a:ext cx="1300244" cy="6145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HDFS</a:t>
            </a:r>
            <a:endParaRPr lang="zh-CN" altLang="en-US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0382E690-0C4B-410C-B370-A1CFD187E307}"/>
              </a:ext>
            </a:extLst>
          </p:cNvPr>
          <p:cNvCxnSpPr>
            <a:stCxn id="97" idx="2"/>
            <a:endCxn id="101" idx="3"/>
          </p:cNvCxnSpPr>
          <p:nvPr/>
        </p:nvCxnSpPr>
        <p:spPr>
          <a:xfrm>
            <a:off x="10547808" y="3596112"/>
            <a:ext cx="74400" cy="722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434486A-E04D-4F9D-BB31-233C4A9F0626}"/>
              </a:ext>
            </a:extLst>
          </p:cNvPr>
          <p:cNvSpPr txBox="1"/>
          <p:nvPr/>
        </p:nvSpPr>
        <p:spPr>
          <a:xfrm>
            <a:off x="8419950" y="2191709"/>
            <a:ext cx="792878" cy="27699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(boy, 2)</a:t>
            </a: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5E794797-B81D-4348-BEEF-77C2EF2EB667}"/>
              </a:ext>
            </a:extLst>
          </p:cNvPr>
          <p:cNvCxnSpPr>
            <a:stCxn id="91" idx="3"/>
            <a:endCxn id="103" idx="1"/>
          </p:cNvCxnSpPr>
          <p:nvPr/>
        </p:nvCxnSpPr>
        <p:spPr>
          <a:xfrm flipV="1">
            <a:off x="8160458" y="2330209"/>
            <a:ext cx="259492" cy="112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389F45D4-6F2C-4E7F-AA35-30287C1BA557}"/>
              </a:ext>
            </a:extLst>
          </p:cNvPr>
          <p:cNvCxnSpPr/>
          <p:nvPr/>
        </p:nvCxnSpPr>
        <p:spPr>
          <a:xfrm>
            <a:off x="9207966" y="2343118"/>
            <a:ext cx="428513" cy="171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BAD7275-2F3C-4C49-9AE5-549B6F48500D}"/>
              </a:ext>
            </a:extLst>
          </p:cNvPr>
          <p:cNvSpPr txBox="1"/>
          <p:nvPr/>
        </p:nvSpPr>
        <p:spPr>
          <a:xfrm>
            <a:off x="8419950" y="2594980"/>
            <a:ext cx="737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2EF5E20-24F4-40E3-B9AA-A4B2285C1982}"/>
              </a:ext>
            </a:extLst>
          </p:cNvPr>
          <p:cNvSpPr txBox="1"/>
          <p:nvPr/>
        </p:nvSpPr>
        <p:spPr>
          <a:xfrm>
            <a:off x="8194470" y="5858907"/>
            <a:ext cx="1184261" cy="64633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分组</a:t>
            </a:r>
            <a:endParaRPr lang="en-US" altLang="zh-CN" sz="12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每组调用一次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reduce()</a:t>
            </a: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DF8B7656-70C5-4E26-9D8D-B47FF98D1F8E}"/>
              </a:ext>
            </a:extLst>
          </p:cNvPr>
          <p:cNvCxnSpPr>
            <a:stCxn id="85" idx="3"/>
            <a:endCxn id="107" idx="1"/>
          </p:cNvCxnSpPr>
          <p:nvPr/>
        </p:nvCxnSpPr>
        <p:spPr>
          <a:xfrm flipV="1">
            <a:off x="7908762" y="6182073"/>
            <a:ext cx="2857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CBB4725-CA2D-43FD-AB89-A43CDC4A415F}"/>
              </a:ext>
            </a:extLst>
          </p:cNvPr>
          <p:cNvCxnSpPr>
            <a:cxnSpLocks/>
            <a:stCxn id="107" idx="3"/>
            <a:endCxn id="82" idx="1"/>
          </p:cNvCxnSpPr>
          <p:nvPr/>
        </p:nvCxnSpPr>
        <p:spPr>
          <a:xfrm>
            <a:off x="9378731" y="6182073"/>
            <a:ext cx="568518" cy="261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14ACAADF-3C88-47B7-8D94-D7CA7C96DFE3}"/>
              </a:ext>
            </a:extLst>
          </p:cNvPr>
          <p:cNvCxnSpPr>
            <a:stCxn id="82" idx="0"/>
            <a:endCxn id="101" idx="1"/>
          </p:cNvCxnSpPr>
          <p:nvPr/>
        </p:nvCxnSpPr>
        <p:spPr>
          <a:xfrm flipV="1">
            <a:off x="10408424" y="4896977"/>
            <a:ext cx="213784" cy="1451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12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5 -0.07864 L 0.00125 -0.07815 C -0.0011 -0.08158 -0.00316 -0.08501 -0.00551 -0.08746 C -0.00633 -0.08844 -0.00744 -0.08844 -0.0084 -0.08893 L -0.01777 -0.09334 C -0.02053 -0.09456 -0.02411 -0.09701 -0.02728 -0.09799 C -0.02963 -0.09848 -0.03211 -0.09873 -0.03472 -0.09946 C -0.03845 -0.1002 -0.04603 -0.10216 -0.04603 -0.10191 C -0.04754 -0.10314 -0.0492 -0.10436 -0.05071 -0.1051 C -0.05264 -0.10583 -0.05457 -0.10608 -0.0565 -0.10657 C -0.05802 -0.10706 -0.05967 -0.10755 -0.06105 -0.10804 C -0.06229 -0.10902 -0.06353 -0.11024 -0.06491 -0.11098 C -0.06821 -0.11269 -0.06959 -0.11171 -0.07249 -0.11392 C -0.07345 -0.1149 -0.07414 -0.11637 -0.07538 -0.1171 C -0.07703 -0.11833 -0.0791 -0.11857 -0.08089 -0.12004 C -0.08585 -0.12372 -0.08324 -0.12225 -0.08847 -0.12421 C -0.08944 -0.12519 -0.0904 -0.12617 -0.09123 -0.12715 C -0.09233 -0.12862 -0.09288 -0.13058 -0.09399 -0.13156 C -0.09509 -0.13278 -0.0966 -0.13278 -0.09785 -0.13327 C -0.09853 -0.13474 -0.09895 -0.13646 -0.09977 -0.13768 C -0.1006 -0.13891 -0.1017 -0.13939 -0.10267 -0.14062 C -0.10363 -0.14184 -0.10432 -0.14356 -0.10543 -0.14503 C -0.10653 -0.1465 -0.10804 -0.14772 -0.10915 -0.14919 C -0.11121 -0.15238 -0.1148 -0.15826 -0.1148 -0.15801 C -0.11521 -0.16022 -0.11521 -0.16218 -0.11576 -0.16414 C -0.11673 -0.16708 -0.11962 -0.17296 -0.11962 -0.17271 C -0.1199 -0.1759 -0.12003 -0.17884 -0.12058 -0.18178 C -0.12072 -0.18374 -0.12127 -0.18545 -0.12127 -0.1879 C -0.12127 -0.19647 -0.121 -0.20554 -0.12058 -0.21411 C -0.12045 -0.21534 -0.11907 -0.22293 -0.11866 -0.22465 C -0.11797 -0.22612 -0.11728 -0.22734 -0.11673 -0.22906 C -0.11631 -0.23028 -0.11631 -0.232 -0.11576 -0.23347 C -0.11493 -0.23494 -0.11369 -0.23616 -0.11287 -0.23763 C -0.11218 -0.2391 -0.11204 -0.24082 -0.11108 -0.24229 C -0.10928 -0.24449 -0.10722 -0.24621 -0.10543 -0.24817 C -0.09853 -0.25527 -0.10722 -0.24645 -0.09881 -0.25404 C -0.09785 -0.25478 -0.09702 -0.25625 -0.09592 -0.25674 C -0.09481 -0.25772 -0.09343 -0.25772 -0.09219 -0.25821 C -0.09123 -0.2587 -0.0904 -0.25968 -0.08944 -0.25992 C -0.08696 -0.26115 -0.08434 -0.26164 -0.08186 -0.26286 C -0.08089 -0.26335 -0.07993 -0.26409 -0.07896 -0.26433 C -0.0769 -0.26507 -0.07469 -0.26531 -0.07249 -0.2658 C -0.07056 -0.26629 -0.06863 -0.26678 -0.0667 -0.26727 C -0.06422 -0.26776 -0.06174 -0.26801 -0.05926 -0.26874 C -0.05802 -0.26899 -0.05678 -0.27021 -0.05554 -0.27021 C -0.03914 -0.27119 -0.02273 -0.27119 -0.00647 -0.27168 C -0.00606 -0.27168 -0.00055 -0.27364 0.00028 -0.27462 C 0.00069 -0.27511 0.00083 -0.27658 0.00125 -0.27732 L 0.00028 -0.27732 " pathEditMode="relative" rAng="0" ptsTypes="AAAAAAAAAAAAAAAAAAAAAAAAAAAAAAAAAAAAAAAAAAAAAAAAA">
                                      <p:cBhvr>
                                        <p:cTn id="33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33" y="-9922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52 1.25429E-6 L 0.04052 0.00024 C 0.051 -0.01421 0.04645 -0.01103 0.05279 -0.0147 C 0.05389 -0.01617 0.05499 -0.01739 0.0561 -0.01911 C 0.05692 -0.02033 0.05747 -0.02229 0.05858 -0.02352 C 0.06051 -0.02572 0.06271 -0.02793 0.06505 -0.02915 C 0.06588 -0.02964 0.06671 -0.02989 0.06753 -0.03062 C 0.07387 -0.03626 0.06629 -0.03136 0.0725 -0.03503 C 0.07318 -0.0365 0.07401 -0.03822 0.07484 -0.03944 C 0.07801 -0.04361 0.07842 -0.04336 0.08145 -0.04532 C 0.08683 -0.05488 0.08076 -0.04483 0.0871 -0.05243 C 0.0973 -0.06443 0.08986 -0.05855 0.09785 -0.06419 C 0.09841 -0.06566 0.09868 -0.06737 0.09951 -0.0686 C 0.1002 -0.06982 0.1013 -0.07006 0.10185 -0.07153 C 0.1024 -0.07251 0.10226 -0.07447 0.10268 -0.0757 C 0.10337 -0.0779 0.10433 -0.07962 0.10516 -0.08158 C 0.10571 -0.08305 0.10626 -0.08452 0.10681 -0.08599 C 0.10819 -0.09015 0.10957 -0.09603 0.11012 -0.10044 C 0.1104 -0.10289 0.11053 -0.10534 0.11095 -0.10779 C 0.11384 -0.13057 0.1115 -0.11 0.11343 -0.12665 C 0.11315 -0.14282 0.11301 -0.15875 0.1126 -0.17467 C 0.11246 -0.17614 0.11205 -0.17761 0.11177 -0.17908 C 0.11122 -0.18055 0.11067 -0.18202 0.11012 -0.18349 C 0.10943 -0.18692 0.10888 -0.19059 0.10764 -0.19353 C 0.10654 -0.19623 0.10337 -0.20064 0.10185 -0.20235 C 0.10089 -0.20358 0.09965 -0.20407 0.09868 -0.20529 C 0.09772 -0.20603 0.09703 -0.2075 0.0962 -0.20823 C 0.09537 -0.20897 0.09455 -0.20897 0.09372 -0.2097 C 0.09 -0.21289 0.09193 -0.21411 0.08628 -0.21534 L 0.0798 -0.21681 C 0.07663 -0.21754 0.06753 -0.21901 0.06423 -0.21975 C 0.06285 -0.22024 0.06147 -0.22073 0.06009 -0.22122 C 0.05927 -0.22171 0.05858 -0.22244 0.05775 -0.22269 C 0.05141 -0.22465 0.0419 -0.22514 0.03639 -0.22563 C 0.03418 -0.22612 0.03198 -0.22636 0.02991 -0.2271 C 0.02895 -0.22734 0.02826 -0.22832 0.02743 -0.22857 C 0.02522 -0.2293 0.02302 -0.22955 0.02081 -0.23004 L 0.01516 -0.23151 C 0.01006 -0.23445 0.01475 -0.232 0.00607 -0.23445 C 0.00069 -0.23592 0.00359 -0.23518 -0.00041 -0.23738 C -0.00151 -0.23787 -0.00261 -0.23812 -0.00372 -0.23861 C -0.01075 -0.24718 -0.00179 -0.23714 -0.00868 -0.24302 C -0.00951 -0.24375 -0.01019 -0.24522 -0.01102 -0.24596 C -0.01185 -0.24669 -0.01281 -0.24669 -0.0135 -0.24743 C -0.01529 -0.24914 -0.01846 -0.25331 -0.01846 -0.25306 C -0.01902 -0.25478 -0.01943 -0.25649 -0.02012 -0.25772 C -0.02081 -0.25894 -0.02246 -0.26066 -0.02246 -0.26041 L -0.02094 -0.26188 L -0.02094 -0.26164 L -0.02177 -0.26066 " pathEditMode="relative" rAng="0" ptsTypes="AAAAAAAAAAAAAAAAAAAAAAAAAAAAAAAAAAAAAAAAAAAAAAAAAA">
                                      <p:cBhvr>
                                        <p:cTn id="33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" y="-130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23 L -0.00026 0.00023 C -0.00091 -0.0162 -0.00143 -0.01852 -0.00026 -0.03333 C 0.00013 -0.03727 0.00026 -0.04144 0.0013 -0.04398 L 0.00351 -0.04931 C 0.00625 -0.06204 0.00351 -0.05093 0.00729 -0.06158 C 0.00781 -0.0632 0.00807 -0.06551 0.00872 -0.06667 C 0.00963 -0.06852 0.01081 -0.06875 0.01172 -0.07014 C 0.02187 -0.08634 0.01393 -0.07639 0.0207 -0.08426 C 0.02109 -0.08588 0.02135 -0.0882 0.02213 -0.08935 C 0.02292 -0.09074 0.02409 -0.09028 0.025 -0.09097 C 0.02591 -0.09213 0.02656 -0.09329 0.02734 -0.09445 C 0.02773 -0.09653 0.02812 -0.09861 0.02877 -0.1 C 0.02943 -0.10116 0.03034 -0.10093 0.03099 -0.10162 C 0.03515 -0.10579 0.03489 -0.10833 0.04062 -0.11019 C 0.04219 -0.11088 0.04362 -0.11111 0.04518 -0.11204 C 0.04609 -0.1125 0.04922 -0.11435 0.05026 -0.11551 C 0.05234 -0.11783 0.05417 -0.12083 0.05625 -0.12269 C 0.05703 -0.12315 0.05781 -0.12338 0.05859 -0.12431 C 0.05924 -0.12523 0.05989 -0.12685 0.06068 -0.12801 C 0.06224 -0.1294 0.06614 -0.13241 0.0681 -0.13333 C 0.06966 -0.1338 0.07122 -0.13449 0.07252 -0.13495 C 0.07812 -0.13935 0.07122 -0.13333 0.07708 -0.14005 C 0.07773 -0.14097 0.07851 -0.1412 0.0793 -0.1419 C 0.08034 -0.14283 0.08099 -0.14445 0.08229 -0.14537 C 0.08372 -0.14676 0.08515 -0.14769 0.08672 -0.14884 C 0.08737 -0.14931 0.08815 -0.15023 0.08893 -0.15046 C 0.08984 -0.15093 0.09088 -0.15162 0.09193 -0.15232 C 0.09271 -0.15301 0.09336 -0.15347 0.09414 -0.15417 C 0.09518 -0.1544 0.09622 -0.15486 0.097 -0.15556 C 0.09857 -0.15671 0.1 -0.15857 0.10156 -0.15926 C 0.1026 -0.15995 0.10338 -0.16019 0.10456 -0.16111 C 0.10521 -0.16134 0.10599 -0.16227 0.10677 -0.16273 C 0.10872 -0.16389 0.11094 -0.16389 0.11263 -0.1662 C 0.11367 -0.16713 0.11458 -0.16945 0.11562 -0.16968 C 0.11836 -0.17107 0.12096 -0.17083 0.12383 -0.1713 C 0.12513 -0.17269 0.12695 -0.17292 0.12825 -0.17477 C 0.13112 -0.17917 0.12956 -0.17801 0.13281 -0.18009 C 0.14062 -0.19283 0.12825 -0.17408 0.13789 -0.18542 C 0.13958 -0.18727 0.14062 -0.1912 0.14245 -0.19259 C 0.14388 -0.19352 0.14544 -0.19375 0.14674 -0.19583 C 0.15182 -0.20394 0.14948 -0.20185 0.15351 -0.2044 C 0.16055 -0.21736 0.15299 -0.20486 0.15859 -0.21158 C 0.16094 -0.21435 0.16159 -0.21736 0.16393 -0.22014 C 0.16458 -0.22153 0.16523 -0.22153 0.16614 -0.22199 C 0.16758 -0.2257 0.1694 -0.22824 0.17057 -0.23241 C 0.17396 -0.24491 0.17187 -0.24051 0.17578 -0.24676 C 0.17982 -0.26042 0.17448 -0.24375 0.17956 -0.25509 C 0.18021 -0.25671 0.18047 -0.25903 0.18099 -0.26042 C 0.18164 -0.26227 0.18255 -0.26366 0.18307 -0.26574 C 0.18307 -0.26551 0.18698 -0.2787 0.1875 -0.28125 L 0.19062 -0.2919 C 0.19088 -0.29352 0.19101 -0.2956 0.1914 -0.29699 C 0.19167 -0.29908 0.19297 -0.30208 0.19297 -0.30208 L 0.19375 -0.29699 " pathEditMode="relative" rAng="0" ptsTypes="AAAAAAAAAAAAAAAAAAAAAAAAAAAAAAAAAAAAAAAAAAAAAAAAAAAAAAA">
                                      <p:cBhvr>
                                        <p:cTn id="38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61" y="-15069"/>
                                    </p:animMotion>
                                  </p:childTnLst>
                                </p:cTn>
                              </p:par>
                              <p:par>
                                <p:cTn id="3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23 L -0.00026 0.00023 C -0.00091 -0.01782 -0.00143 -0.0206 -0.00026 -0.03727 C 0.00013 -0.04144 0.00026 -0.0463 0.00144 -0.04907 L 0.00365 -0.05532 C 0.00638 -0.06968 0.00365 -0.05671 0.00743 -0.06875 C 0.00808 -0.0706 0.00821 -0.07315 0.00899 -0.07454 C 0.00977 -0.07662 0.01107 -0.07685 0.01198 -0.07824 C 0.0224 -0.09653 0.0142 -0.08542 0.02097 -0.09398 C 0.02162 -0.09583 0.02188 -0.09838 0.02266 -0.1 C 0.02344 -0.10139 0.02461 -0.10069 0.02552 -0.10162 C 0.02657 -0.10278 0.02709 -0.1044 0.02787 -0.10579 C 0.02839 -0.10764 0.02878 -0.10995 0.02943 -0.11181 C 0.02995 -0.11296 0.03099 -0.1125 0.03164 -0.11343 C 0.03581 -0.11829 0.03568 -0.12083 0.04154 -0.12315 C 0.04297 -0.12407 0.04466 -0.12431 0.04597 -0.125 C 0.04714 -0.12569 0.05013 -0.12778 0.05131 -0.12917 C 0.05339 -0.13171 0.05534 -0.13495 0.05729 -0.13681 C 0.05821 -0.1375 0.05899 -0.13796 0.05977 -0.13889 C 0.06042 -0.14005 0.06107 -0.1419 0.06185 -0.14259 C 0.06354 -0.14444 0.06758 -0.14792 0.06953 -0.14884 C 0.0711 -0.14931 0.07253 -0.15 0.07409 -0.15069 C 0.07969 -0.15579 0.07266 -0.14884 0.07852 -0.15648 C 0.0793 -0.15741 0.08021 -0.15764 0.08099 -0.15833 C 0.0819 -0.15949 0.08282 -0.16111 0.08399 -0.16227 C 0.08542 -0.16412 0.08685 -0.16505 0.08841 -0.16597 C 0.08933 -0.16667 0.08998 -0.16759 0.09063 -0.16829 C 0.0918 -0.16875 0.09284 -0.16944 0.09375 -0.17014 C 0.09453 -0.17083 0.09532 -0.17153 0.09623 -0.17199 C 0.09701 -0.17269 0.09805 -0.17315 0.09909 -0.17407 C 0.10039 -0.175 0.10209 -0.17708 0.10365 -0.17801 C 0.10456 -0.17847 0.10573 -0.17894 0.10664 -0.17986 C 0.10743 -0.18032 0.10821 -0.18125 0.10899 -0.18194 C 0.11094 -0.18333 0.11315 -0.18333 0.11498 -0.18565 C 0.11589 -0.18681 0.11693 -0.18935 0.1181 -0.18935 C 0.12071 -0.19097 0.12357 -0.19074 0.12631 -0.19144 C 0.12787 -0.19282 0.12943 -0.19329 0.13086 -0.19537 C 0.13373 -0.20046 0.13243 -0.19861 0.13555 -0.20116 C 0.14362 -0.21528 0.13086 -0.19444 0.14063 -0.20718 C 0.14245 -0.20926 0.14336 -0.21343 0.14532 -0.21505 C 0.14688 -0.21597 0.14857 -0.2162 0.14974 -0.21875 C 0.15495 -0.22778 0.15261 -0.22523 0.15664 -0.2287 C 0.16394 -0.24259 0.15612 -0.22894 0.16185 -0.23634 C 0.16433 -0.23935 0.16485 -0.24259 0.16719 -0.24607 C 0.16784 -0.24722 0.16875 -0.24722 0.16953 -0.24792 C 0.1711 -0.25185 0.17279 -0.25509 0.17396 -0.25972 C 0.17761 -0.27361 0.17565 -0.26875 0.1793 -0.27546 C 0.18334 -0.29097 0.17813 -0.27222 0.18308 -0.28495 C 0.18373 -0.28681 0.18399 -0.28958 0.18477 -0.29097 C 0.18542 -0.29282 0.1862 -0.29468 0.18685 -0.29676 C 0.18685 -0.2963 0.19063 -0.31134 0.19154 -0.31435 L 0.19453 -0.32616 C 0.19466 -0.32801 0.19479 -0.33009 0.19519 -0.33194 C 0.19571 -0.33403 0.19688 -0.33727 0.19688 -0.33727 L 0.19766 -0.33194 " pathEditMode="relative" rAng="0" ptsTypes="AAAAAAAAAAAAAAAAAAAAAAAAAAAAAAAAAAAAAAAAAAAAAAAAAAAAAAA">
                                      <p:cBhvr>
                                        <p:cTn id="38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57" y="-1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8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9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2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6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7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1" fill="hold">
                      <p:stCondLst>
                        <p:cond delay="indefinite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5" fill="hold">
                      <p:stCondLst>
                        <p:cond delay="indefinite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5" fill="hold">
                      <p:stCondLst>
                        <p:cond delay="indefinite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3" fill="hold">
                            <p:stCondLst>
                              <p:cond delay="2000"/>
                            </p:stCondLst>
                            <p:childTnLst>
                              <p:par>
                                <p:cTn id="86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8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6" fill="hold">
                      <p:stCondLst>
                        <p:cond delay="indefinite"/>
                      </p:stCondLst>
                      <p:childTnLst>
                        <p:par>
                          <p:cTn id="897" fill="hold">
                            <p:stCondLst>
                              <p:cond delay="0"/>
                            </p:stCondLst>
                            <p:childTnLst>
                              <p:par>
                                <p:cTn id="89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6" fill="hold">
                      <p:stCondLst>
                        <p:cond delay="indefinite"/>
                      </p:stCondLst>
                      <p:childTnLst>
                        <p:par>
                          <p:cTn id="947" fill="hold">
                            <p:stCondLst>
                              <p:cond delay="0"/>
                            </p:stCondLst>
                            <p:childTnLst>
                              <p:par>
                                <p:cTn id="9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4" fill="hold">
                      <p:stCondLst>
                        <p:cond delay="indefinite"/>
                      </p:stCondLst>
                      <p:childTnLst>
                        <p:par>
                          <p:cTn id="965" fill="hold">
                            <p:stCondLst>
                              <p:cond delay="0"/>
                            </p:stCondLst>
                            <p:childTnLst>
                              <p:par>
                                <p:cTn id="9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500"/>
                            </p:stCondLst>
                            <p:childTnLst>
                              <p:par>
                                <p:cTn id="97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1000"/>
                            </p:stCondLst>
                            <p:childTnLst>
                              <p:par>
                                <p:cTn id="97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1500"/>
                            </p:stCondLst>
                            <p:childTnLst>
                              <p:par>
                                <p:cTn id="97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 animBg="1"/>
      <p:bldP spid="22" grpId="0"/>
      <p:bldP spid="23" grpId="0"/>
      <p:bldP spid="24" grpId="0"/>
      <p:bldP spid="28" grpId="0" animBg="1"/>
      <p:bldP spid="31" grpId="0"/>
      <p:bldP spid="32" grpId="0"/>
      <p:bldP spid="33" grpId="0" animBg="1"/>
      <p:bldP spid="34" grpId="0"/>
      <p:bldP spid="35" grpId="0"/>
      <p:bldP spid="36" grpId="0"/>
      <p:bldP spid="38" grpId="0"/>
      <p:bldP spid="39" grpId="0" animBg="1"/>
      <p:bldP spid="40" grpId="0"/>
      <p:bldP spid="40" grpId="1"/>
      <p:bldP spid="41" grpId="0" animBg="1"/>
      <p:bldP spid="42" grpId="0"/>
      <p:bldP spid="42" grpId="1"/>
      <p:bldP spid="43" grpId="0"/>
      <p:bldP spid="45" grpId="0"/>
      <p:bldP spid="46" grpId="0"/>
      <p:bldP spid="47" grpId="0"/>
      <p:bldP spid="48" grpId="0"/>
      <p:bldP spid="49" grpId="0"/>
      <p:bldP spid="49" grpId="1"/>
      <p:bldP spid="49" grpId="2"/>
      <p:bldP spid="50" grpId="0"/>
      <p:bldP spid="50" grpId="1"/>
      <p:bldP spid="50" grpId="2"/>
      <p:bldP spid="51" grpId="0"/>
      <p:bldP spid="52" grpId="0"/>
      <p:bldP spid="52" grpId="1"/>
      <p:bldP spid="53" grpId="0"/>
      <p:bldP spid="53" grpId="1"/>
      <p:bldP spid="54" grpId="0" animBg="1"/>
      <p:bldP spid="55" grpId="0"/>
      <p:bldP spid="56" grpId="0" animBg="1"/>
      <p:bldP spid="57" grpId="0"/>
      <p:bldP spid="60" grpId="0" animBg="1"/>
      <p:bldP spid="61" grpId="0" animBg="1"/>
      <p:bldP spid="62" grpId="0"/>
      <p:bldP spid="63" grpId="0"/>
      <p:bldP spid="64" grpId="0"/>
      <p:bldP spid="65" grpId="0"/>
      <p:bldP spid="66" grpId="0" animBg="1"/>
      <p:bldP spid="67" grpId="0" animBg="1"/>
      <p:bldP spid="68" grpId="0"/>
      <p:bldP spid="69" grpId="0"/>
      <p:bldP spid="70" grpId="0"/>
      <p:bldP spid="71" grpId="0"/>
      <p:bldP spid="74" grpId="0" animBg="1"/>
      <p:bldP spid="75" grpId="0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82" grpId="0" animBg="1"/>
      <p:bldP spid="83" grpId="0"/>
      <p:bldP spid="84" grpId="0" animBg="1"/>
      <p:bldP spid="85" grpId="0" animBg="1"/>
      <p:bldP spid="86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6" grpId="0"/>
      <p:bldP spid="97" grpId="0"/>
      <p:bldP spid="99" grpId="0"/>
      <p:bldP spid="100" grpId="0"/>
      <p:bldP spid="101" grpId="0" animBg="1"/>
      <p:bldP spid="103" grpId="0" animBg="1"/>
      <p:bldP spid="106" grpId="0"/>
      <p:bldP spid="1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/>
          <p:cNvSpPr>
            <a:spLocks noEditPoints="1"/>
          </p:cNvSpPr>
          <p:nvPr/>
        </p:nvSpPr>
        <p:spPr bwMode="auto">
          <a:xfrm rot="2858138">
            <a:off x="6896097" y="323020"/>
            <a:ext cx="5422829" cy="4904949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  <a:gd name="T20" fmla="*/ 1079 w 1271"/>
              <a:gd name="T21" fmla="*/ 948 h 1140"/>
              <a:gd name="T22" fmla="*/ 1058 w 1271"/>
              <a:gd name="T23" fmla="*/ 960 h 1140"/>
              <a:gd name="T24" fmla="*/ 212 w 1271"/>
              <a:gd name="T25" fmla="*/ 960 h 1140"/>
              <a:gd name="T26" fmla="*/ 192 w 1271"/>
              <a:gd name="T27" fmla="*/ 948 h 1140"/>
              <a:gd name="T28" fmla="*/ 192 w 1271"/>
              <a:gd name="T29" fmla="*/ 924 h 1140"/>
              <a:gd name="T30" fmla="*/ 614 w 1271"/>
              <a:gd name="T31" fmla="*/ 192 h 1140"/>
              <a:gd name="T32" fmla="*/ 635 w 1271"/>
              <a:gd name="T33" fmla="*/ 180 h 1140"/>
              <a:gd name="T34" fmla="*/ 656 w 1271"/>
              <a:gd name="T35" fmla="*/ 192 h 1140"/>
              <a:gd name="T36" fmla="*/ 1079 w 1271"/>
              <a:gd name="T37" fmla="*/ 924 h 1140"/>
              <a:gd name="T38" fmla="*/ 1079 w 1271"/>
              <a:gd name="T39" fmla="*/ 948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  <a:moveTo>
                  <a:pt x="1079" y="948"/>
                </a:moveTo>
                <a:cubicBezTo>
                  <a:pt x="1074" y="955"/>
                  <a:pt x="1066" y="960"/>
                  <a:pt x="1058" y="960"/>
                </a:cubicBezTo>
                <a:cubicBezTo>
                  <a:pt x="212" y="960"/>
                  <a:pt x="212" y="960"/>
                  <a:pt x="212" y="960"/>
                </a:cubicBezTo>
                <a:cubicBezTo>
                  <a:pt x="204" y="960"/>
                  <a:pt x="196" y="955"/>
                  <a:pt x="192" y="948"/>
                </a:cubicBezTo>
                <a:cubicBezTo>
                  <a:pt x="187" y="940"/>
                  <a:pt x="187" y="931"/>
                  <a:pt x="192" y="924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9" y="184"/>
                  <a:pt x="627" y="180"/>
                  <a:pt x="635" y="180"/>
                </a:cubicBezTo>
                <a:cubicBezTo>
                  <a:pt x="644" y="180"/>
                  <a:pt x="652" y="184"/>
                  <a:pt x="656" y="192"/>
                </a:cubicBezTo>
                <a:cubicBezTo>
                  <a:pt x="1079" y="924"/>
                  <a:pt x="1079" y="924"/>
                  <a:pt x="1079" y="924"/>
                </a:cubicBezTo>
                <a:cubicBezTo>
                  <a:pt x="1083" y="931"/>
                  <a:pt x="1083" y="940"/>
                  <a:pt x="1079" y="948"/>
                </a:cubicBezTo>
                <a:close/>
              </a:path>
            </a:pathLst>
          </a:custGeom>
          <a:gradFill>
            <a:gsLst>
              <a:gs pos="0">
                <a:srgbClr val="7AC600"/>
              </a:gs>
              <a:gs pos="100000">
                <a:srgbClr val="00A2F0"/>
              </a:gs>
            </a:gsLst>
            <a:lin ang="6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Freeform 9"/>
          <p:cNvSpPr/>
          <p:nvPr/>
        </p:nvSpPr>
        <p:spPr bwMode="auto">
          <a:xfrm rot="13656625">
            <a:off x="3785871" y="-4583959"/>
            <a:ext cx="6923685" cy="625794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Freeform 9"/>
          <p:cNvSpPr/>
          <p:nvPr/>
        </p:nvSpPr>
        <p:spPr bwMode="auto">
          <a:xfrm rot="1800000">
            <a:off x="11129608" y="5299004"/>
            <a:ext cx="225635" cy="203938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Freeform 9"/>
          <p:cNvSpPr/>
          <p:nvPr/>
        </p:nvSpPr>
        <p:spPr bwMode="auto">
          <a:xfrm rot="17418489">
            <a:off x="6409388" y="3764396"/>
            <a:ext cx="557678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rgbClr val="00A2F0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Freeform 9"/>
          <p:cNvSpPr/>
          <p:nvPr/>
        </p:nvSpPr>
        <p:spPr bwMode="auto">
          <a:xfrm rot="18974888">
            <a:off x="9787523" y="1153249"/>
            <a:ext cx="557679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Freeform 9"/>
          <p:cNvSpPr/>
          <p:nvPr/>
        </p:nvSpPr>
        <p:spPr bwMode="auto">
          <a:xfrm rot="18974888">
            <a:off x="522050" y="5293663"/>
            <a:ext cx="557679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92000"/>
                </a:schemeClr>
              </a:gs>
              <a:gs pos="100000">
                <a:schemeClr val="accent4">
                  <a:alpha val="82000"/>
                </a:schemeClr>
              </a:gs>
            </a:gsLst>
            <a:lin ang="7800000" scaled="0"/>
          </a:gra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Freeform 9"/>
          <p:cNvSpPr/>
          <p:nvPr/>
        </p:nvSpPr>
        <p:spPr bwMode="auto">
          <a:xfrm rot="18974888">
            <a:off x="225859" y="1555536"/>
            <a:ext cx="426760" cy="38572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rgbClr val="7AC600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Freeform 9"/>
          <p:cNvSpPr/>
          <p:nvPr/>
        </p:nvSpPr>
        <p:spPr bwMode="auto">
          <a:xfrm rot="8875849">
            <a:off x="6830952" y="6761558"/>
            <a:ext cx="6923685" cy="625794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TextBox 2"/>
          <p:cNvSpPr txBox="1"/>
          <p:nvPr/>
        </p:nvSpPr>
        <p:spPr>
          <a:xfrm>
            <a:off x="970043" y="2290168"/>
            <a:ext cx="538504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7AC600"/>
                    </a:gs>
                    <a:gs pos="100000">
                      <a:srgbClr val="00A2F0"/>
                    </a:gs>
                  </a:gsLst>
                  <a:lin ang="6600000" scaled="0"/>
                </a:gradFill>
                <a:effectLst/>
                <a:uLnTx/>
                <a:uFillTx/>
                <a:cs typeface="+mn-ea"/>
                <a:sym typeface="+mn-lt"/>
              </a:rPr>
              <a:t>PART 02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7AC600"/>
                  </a:gs>
                  <a:gs pos="100000">
                    <a:srgbClr val="00A2F0"/>
                  </a:gs>
                </a:gsLst>
                <a:lin ang="6600000" scaled="0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Text Placeholder 5"/>
          <p:cNvSpPr txBox="1"/>
          <p:nvPr/>
        </p:nvSpPr>
        <p:spPr>
          <a:xfrm>
            <a:off x="970042" y="3764829"/>
            <a:ext cx="3903799" cy="4659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8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自定义分组</a:t>
            </a:r>
            <a:endParaRPr kumimoji="0" lang="en-US" altLang="zh-CN" sz="2800" b="0" i="0" u="none" strike="noStrike" kern="1200" cap="none" spc="300" normalizeH="0" baseline="0" noProof="0">
              <a:ln>
                <a:noFill/>
              </a:ln>
              <a:solidFill>
                <a:srgbClr val="3F3F3F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+mn-ea"/>
              <a:sym typeface="+mn-lt"/>
            </a:endParaRPr>
          </a:p>
        </p:txBody>
      </p:sp>
      <p:pic>
        <p:nvPicPr>
          <p:cNvPr id="28" name="图片 27" descr=" 大尺寸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" y="216535"/>
            <a:ext cx="1327150" cy="527685"/>
          </a:xfrm>
          <a:prstGeom prst="rect">
            <a:avLst/>
          </a:prstGeom>
        </p:spPr>
      </p:pic>
      <p:sp>
        <p:nvSpPr>
          <p:cNvPr id="21" name="Freeform 9"/>
          <p:cNvSpPr/>
          <p:nvPr/>
        </p:nvSpPr>
        <p:spPr bwMode="auto">
          <a:xfrm rot="17418489">
            <a:off x="9233868" y="6337768"/>
            <a:ext cx="557678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rgbClr val="7AC600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654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文本框 156">
            <a:extLst>
              <a:ext uri="{FF2B5EF4-FFF2-40B4-BE49-F238E27FC236}">
                <a16:creationId xmlns:a16="http://schemas.microsoft.com/office/drawing/2014/main" id="{509234EA-3B87-4311-8552-111CC71112FF}"/>
              </a:ext>
            </a:extLst>
          </p:cNvPr>
          <p:cNvSpPr txBox="1"/>
          <p:nvPr/>
        </p:nvSpPr>
        <p:spPr>
          <a:xfrm>
            <a:off x="4337432" y="4788681"/>
            <a:ext cx="3816109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+mj-ea"/>
                <a:ea typeface="+mj-ea"/>
              </a:rPr>
              <a:t>③分区</a:t>
            </a:r>
            <a:endParaRPr lang="en-US" altLang="zh-CN" sz="1400" b="1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400">
                <a:latin typeface="+mj-ea"/>
                <a:ea typeface="+mj-ea"/>
              </a:rPr>
              <a:t>相同</a:t>
            </a:r>
            <a:r>
              <a:rPr lang="en-US" altLang="zh-CN" sz="1400">
                <a:latin typeface="+mj-ea"/>
                <a:ea typeface="+mj-ea"/>
              </a:rPr>
              <a:t>ordered -&gt;</a:t>
            </a:r>
            <a:r>
              <a:rPr lang="zh-CN" altLang="en-US" sz="1400">
                <a:latin typeface="+mj-ea"/>
                <a:ea typeface="+mj-ea"/>
              </a:rPr>
              <a:t>同一分区 </a:t>
            </a:r>
            <a:r>
              <a:rPr lang="en-US" altLang="zh-CN" sz="1400">
                <a:latin typeface="+mj-ea"/>
                <a:ea typeface="+mj-ea"/>
              </a:rPr>
              <a:t>-&gt; </a:t>
            </a:r>
            <a:r>
              <a:rPr lang="zh-CN" altLang="en-US" sz="1400">
                <a:latin typeface="+mj-ea"/>
                <a:ea typeface="+mj-ea"/>
              </a:rPr>
              <a:t>同一</a:t>
            </a:r>
            <a:r>
              <a:rPr lang="en-US" altLang="zh-CN" sz="1400">
                <a:latin typeface="+mj-ea"/>
                <a:ea typeface="+mj-ea"/>
              </a:rPr>
              <a:t>reduce</a:t>
            </a:r>
            <a:r>
              <a:rPr lang="zh-CN" altLang="en-US" sz="1400">
                <a:latin typeface="+mj-ea"/>
                <a:ea typeface="+mj-ea"/>
              </a:rPr>
              <a:t>任务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75251D18-7E40-4D99-A849-C852A6F71041}"/>
              </a:ext>
            </a:extLst>
          </p:cNvPr>
          <p:cNvSpPr/>
          <p:nvPr/>
        </p:nvSpPr>
        <p:spPr>
          <a:xfrm>
            <a:off x="0" y="3700089"/>
            <a:ext cx="4211686" cy="29413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8232A042-50DD-4002-B0C7-ED03C077E7F9}"/>
              </a:ext>
            </a:extLst>
          </p:cNvPr>
          <p:cNvSpPr/>
          <p:nvPr/>
        </p:nvSpPr>
        <p:spPr>
          <a:xfrm>
            <a:off x="125747" y="4671194"/>
            <a:ext cx="3114939" cy="13230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 Placeholder 6"/>
          <p:cNvSpPr>
            <a:spLocks noGrp="1"/>
          </p:cNvSpPr>
          <p:nvPr/>
        </p:nvSpPr>
        <p:spPr>
          <a:xfrm>
            <a:off x="3715545" y="590544"/>
            <a:ext cx="4760913" cy="319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100" kern="12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chemeClr val="tx1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custom grouping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Text Placeholder 5"/>
          <p:cNvSpPr>
            <a:spLocks noGrp="1"/>
          </p:cNvSpPr>
          <p:nvPr/>
        </p:nvSpPr>
        <p:spPr>
          <a:xfrm>
            <a:off x="2815771" y="68177"/>
            <a:ext cx="6560459" cy="527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4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>
                <a:latin typeface="微软雅黑" charset="0"/>
                <a:ea typeface="微软雅黑" charset="0"/>
                <a:cs typeface="+mn-ea"/>
                <a:sym typeface="+mn-lt"/>
              </a:rPr>
              <a:t>自定义分组</a:t>
            </a:r>
            <a:endParaRPr lang="zh-CN" altLang="en-US" sz="2800" b="1" dirty="0">
              <a:latin typeface="微软雅黑" charset="0"/>
              <a:ea typeface="微软雅黑" charset="0"/>
              <a:cs typeface="+mn-ea"/>
              <a:sym typeface="+mn-lt"/>
            </a:endParaRPr>
          </a:p>
        </p:txBody>
      </p:sp>
      <p:sp>
        <p:nvSpPr>
          <p:cNvPr id="25" name="Freeform 9"/>
          <p:cNvSpPr/>
          <p:nvPr/>
        </p:nvSpPr>
        <p:spPr bwMode="auto">
          <a:xfrm rot="8875849">
            <a:off x="8780261" y="4365582"/>
            <a:ext cx="4302708" cy="388898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rgbClr val="7AC600"/>
              </a:gs>
              <a:gs pos="100000">
                <a:srgbClr val="00A2F0"/>
              </a:gs>
            </a:gsLst>
            <a:lin ang="9540000" scaled="0"/>
          </a:gra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Freeform 9"/>
          <p:cNvSpPr/>
          <p:nvPr/>
        </p:nvSpPr>
        <p:spPr bwMode="auto">
          <a:xfrm rot="8875849">
            <a:off x="8014970" y="3832225"/>
            <a:ext cx="5988685" cy="5412740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3" name="图片 12" descr=" 大尺寸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" y="216535"/>
            <a:ext cx="1327150" cy="52768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DFC3C15-A661-4C3E-93D2-FEDFAE8B5AB5}"/>
              </a:ext>
            </a:extLst>
          </p:cNvPr>
          <p:cNvSpPr txBox="1"/>
          <p:nvPr/>
        </p:nvSpPr>
        <p:spPr>
          <a:xfrm>
            <a:off x="300386" y="831833"/>
            <a:ext cx="3471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Order_0000001	Pdt_01	222.8</a:t>
            </a:r>
          </a:p>
          <a:p>
            <a:r>
              <a:rPr lang="en-US" altLang="zh-CN" sz="1200"/>
              <a:t>Order_0000001	Pdt_05	25.8</a:t>
            </a:r>
          </a:p>
          <a:p>
            <a:r>
              <a:rPr lang="en-US" altLang="zh-CN" sz="1200"/>
              <a:t>Order_0000002	Pdt_03	322.8</a:t>
            </a:r>
          </a:p>
          <a:p>
            <a:r>
              <a:rPr lang="en-US" altLang="zh-CN" sz="1200"/>
              <a:t>Order_0000002	Pdt_04	522.4</a:t>
            </a:r>
          </a:p>
          <a:p>
            <a:r>
              <a:rPr lang="en-US" altLang="zh-CN" sz="1200"/>
              <a:t>Order_0000002	Pdt_05	822.4</a:t>
            </a:r>
          </a:p>
          <a:p>
            <a:r>
              <a:rPr lang="en-US" altLang="zh-CN" sz="1200"/>
              <a:t>Order_0000003	Pdt_01	222.8</a:t>
            </a:r>
            <a:endParaRPr lang="zh-CN" altLang="en-US" sz="1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A958F3-1652-4FD7-9B94-60A0D81EB3A8}"/>
              </a:ext>
            </a:extLst>
          </p:cNvPr>
          <p:cNvSpPr txBox="1"/>
          <p:nvPr/>
        </p:nvSpPr>
        <p:spPr>
          <a:xfrm>
            <a:off x="701815" y="2234534"/>
            <a:ext cx="77313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/>
              <a:t>mr 8</a:t>
            </a:r>
            <a:r>
              <a:rPr lang="zh-CN" altLang="en-US" sz="1400" b="1"/>
              <a:t>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C8B75A-4702-462E-9CD3-7C6510AE4D59}"/>
              </a:ext>
            </a:extLst>
          </p:cNvPr>
          <p:cNvSpPr txBox="1"/>
          <p:nvPr/>
        </p:nvSpPr>
        <p:spPr>
          <a:xfrm>
            <a:off x="297643" y="3066597"/>
            <a:ext cx="2181398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/>
              <a:t>①</a:t>
            </a:r>
            <a:r>
              <a:rPr lang="en-US" altLang="zh-CN" sz="1400"/>
              <a:t>InputFormat</a:t>
            </a:r>
            <a:r>
              <a:rPr lang="zh-CN" altLang="en-US" sz="1400"/>
              <a:t>默认即可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45791A-B607-42EC-92E5-3F4C35BF725D}"/>
              </a:ext>
            </a:extLst>
          </p:cNvPr>
          <p:cNvSpPr txBox="1"/>
          <p:nvPr/>
        </p:nvSpPr>
        <p:spPr>
          <a:xfrm>
            <a:off x="297642" y="1967246"/>
            <a:ext cx="3409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需求：求每个订单中金额最大的商品信息</a:t>
            </a: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61FE7CF6-55B2-41DB-A379-6FB40B0308B7}"/>
              </a:ext>
            </a:extLst>
          </p:cNvPr>
          <p:cNvSpPr/>
          <p:nvPr/>
        </p:nvSpPr>
        <p:spPr>
          <a:xfrm>
            <a:off x="514905" y="2574336"/>
            <a:ext cx="1090375" cy="307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数据</a:t>
            </a:r>
          </a:p>
        </p:txBody>
      </p:sp>
      <p:sp>
        <p:nvSpPr>
          <p:cNvPr id="120" name="箭头: 下 119">
            <a:extLst>
              <a:ext uri="{FF2B5EF4-FFF2-40B4-BE49-F238E27FC236}">
                <a16:creationId xmlns:a16="http://schemas.microsoft.com/office/drawing/2014/main" id="{2627BE20-570F-4BA7-A674-FE6BD18243A9}"/>
              </a:ext>
            </a:extLst>
          </p:cNvPr>
          <p:cNvSpPr/>
          <p:nvPr/>
        </p:nvSpPr>
        <p:spPr>
          <a:xfrm>
            <a:off x="941705" y="2882113"/>
            <a:ext cx="176881" cy="285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箭头: 下 121">
            <a:extLst>
              <a:ext uri="{FF2B5EF4-FFF2-40B4-BE49-F238E27FC236}">
                <a16:creationId xmlns:a16="http://schemas.microsoft.com/office/drawing/2014/main" id="{44F52796-5A8C-4337-8133-34F3D85EE705}"/>
              </a:ext>
            </a:extLst>
          </p:cNvPr>
          <p:cNvSpPr/>
          <p:nvPr/>
        </p:nvSpPr>
        <p:spPr>
          <a:xfrm>
            <a:off x="941030" y="3374373"/>
            <a:ext cx="176881" cy="325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BF8EE164-267E-4167-AEB4-19A2E331033B}"/>
              </a:ext>
            </a:extLst>
          </p:cNvPr>
          <p:cNvSpPr txBox="1"/>
          <p:nvPr/>
        </p:nvSpPr>
        <p:spPr>
          <a:xfrm>
            <a:off x="701815" y="3673686"/>
            <a:ext cx="1193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</a:rPr>
              <a:t>②</a:t>
            </a:r>
            <a:r>
              <a:rPr lang="en-US" altLang="zh-CN" sz="1400" b="1">
                <a:solidFill>
                  <a:srgbClr val="FF0000"/>
                </a:solidFill>
              </a:rPr>
              <a:t>map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570BAC5-A39C-4AD2-92D2-1FB9602687B1}"/>
              </a:ext>
            </a:extLst>
          </p:cNvPr>
          <p:cNvSpPr txBox="1"/>
          <p:nvPr/>
        </p:nvSpPr>
        <p:spPr>
          <a:xfrm>
            <a:off x="125747" y="3993761"/>
            <a:ext cx="119380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+mj-ea"/>
                <a:ea typeface="+mj-ea"/>
              </a:rPr>
              <a:t>求每个订单的</a:t>
            </a:r>
            <a:r>
              <a:rPr lang="en-US" altLang="zh-CN" sz="1400">
                <a:latin typeface="+mj-ea"/>
                <a:ea typeface="+mj-ea"/>
              </a:rPr>
              <a:t>max</a:t>
            </a:r>
            <a:r>
              <a:rPr lang="zh-CN" altLang="en-US" sz="1400">
                <a:latin typeface="+mj-ea"/>
                <a:ea typeface="+mj-ea"/>
              </a:rPr>
              <a:t>金额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96C7C9E4-1C7B-4370-BA05-038D2F5EED58}"/>
              </a:ext>
            </a:extLst>
          </p:cNvPr>
          <p:cNvSpPr txBox="1"/>
          <p:nvPr/>
        </p:nvSpPr>
        <p:spPr>
          <a:xfrm>
            <a:off x="1665058" y="4101482"/>
            <a:ext cx="92014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+mj-ea"/>
                <a:ea typeface="+mj-ea"/>
              </a:rPr>
              <a:t>相同订单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0FE3E2D-3359-4567-962F-9DDA85EA0E2B}"/>
              </a:ext>
            </a:extLst>
          </p:cNvPr>
          <p:cNvSpPr txBox="1"/>
          <p:nvPr/>
        </p:nvSpPr>
        <p:spPr>
          <a:xfrm>
            <a:off x="2954977" y="4011336"/>
            <a:ext cx="93215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+mj-ea"/>
                <a:ea typeface="+mj-ea"/>
              </a:rPr>
              <a:t>相同</a:t>
            </a:r>
            <a:r>
              <a:rPr lang="en-US" altLang="zh-CN" sz="1400">
                <a:latin typeface="+mj-ea"/>
                <a:ea typeface="+mj-ea"/>
              </a:rPr>
              <a:t>orderid</a:t>
            </a:r>
            <a:endParaRPr lang="zh-CN" altLang="en-US" sz="1400">
              <a:latin typeface="+mj-ea"/>
              <a:ea typeface="+mj-ea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E94FCBA3-4E4F-46EC-802E-97ADC7FC5098}"/>
              </a:ext>
            </a:extLst>
          </p:cNvPr>
          <p:cNvSpPr txBox="1"/>
          <p:nvPr/>
        </p:nvSpPr>
        <p:spPr>
          <a:xfrm>
            <a:off x="4235450" y="4096871"/>
            <a:ext cx="125091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+mj-ea"/>
                <a:ea typeface="+mj-ea"/>
              </a:rPr>
              <a:t>同一个</a:t>
            </a:r>
            <a:r>
              <a:rPr lang="en-US" altLang="zh-CN" sz="1400">
                <a:latin typeface="+mj-ea"/>
                <a:ea typeface="+mj-ea"/>
              </a:rPr>
              <a:t>reduce</a:t>
            </a:r>
            <a:endParaRPr lang="zh-CN" altLang="en-US" sz="1400">
              <a:latin typeface="+mj-ea"/>
              <a:ea typeface="+mj-ea"/>
            </a:endParaRPr>
          </a:p>
        </p:txBody>
      </p:sp>
      <p:sp>
        <p:nvSpPr>
          <p:cNvPr id="129" name="箭头: 右 128">
            <a:extLst>
              <a:ext uri="{FF2B5EF4-FFF2-40B4-BE49-F238E27FC236}">
                <a16:creationId xmlns:a16="http://schemas.microsoft.com/office/drawing/2014/main" id="{1B948B32-63BC-48AA-A378-26905E465724}"/>
              </a:ext>
            </a:extLst>
          </p:cNvPr>
          <p:cNvSpPr/>
          <p:nvPr/>
        </p:nvSpPr>
        <p:spPr>
          <a:xfrm>
            <a:off x="1337310" y="4197491"/>
            <a:ext cx="285726" cy="153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箭头: 右 130">
            <a:extLst>
              <a:ext uri="{FF2B5EF4-FFF2-40B4-BE49-F238E27FC236}">
                <a16:creationId xmlns:a16="http://schemas.microsoft.com/office/drawing/2014/main" id="{C86F6948-2AAE-4732-A124-BB7F38B332C0}"/>
              </a:ext>
            </a:extLst>
          </p:cNvPr>
          <p:cNvSpPr/>
          <p:nvPr/>
        </p:nvSpPr>
        <p:spPr>
          <a:xfrm>
            <a:off x="2627229" y="4196002"/>
            <a:ext cx="285726" cy="153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箭头: 右 132">
            <a:extLst>
              <a:ext uri="{FF2B5EF4-FFF2-40B4-BE49-F238E27FC236}">
                <a16:creationId xmlns:a16="http://schemas.microsoft.com/office/drawing/2014/main" id="{FD567DA5-FCF5-4A19-B849-E1531B47DE95}"/>
              </a:ext>
            </a:extLst>
          </p:cNvPr>
          <p:cNvSpPr/>
          <p:nvPr/>
        </p:nvSpPr>
        <p:spPr>
          <a:xfrm>
            <a:off x="3925960" y="4192866"/>
            <a:ext cx="285726" cy="153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箭头: 下 134">
            <a:extLst>
              <a:ext uri="{FF2B5EF4-FFF2-40B4-BE49-F238E27FC236}">
                <a16:creationId xmlns:a16="http://schemas.microsoft.com/office/drawing/2014/main" id="{E8B18A07-71A0-4565-9391-18BCA3BDC5B5}"/>
              </a:ext>
            </a:extLst>
          </p:cNvPr>
          <p:cNvSpPr/>
          <p:nvPr/>
        </p:nvSpPr>
        <p:spPr>
          <a:xfrm>
            <a:off x="2013041" y="4490347"/>
            <a:ext cx="224132" cy="325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37" name="箭头: 下 136">
            <a:extLst>
              <a:ext uri="{FF2B5EF4-FFF2-40B4-BE49-F238E27FC236}">
                <a16:creationId xmlns:a16="http://schemas.microsoft.com/office/drawing/2014/main" id="{A400D4CA-7994-4F5C-BA4E-8CE62D9F92D0}"/>
              </a:ext>
            </a:extLst>
          </p:cNvPr>
          <p:cNvSpPr/>
          <p:nvPr/>
        </p:nvSpPr>
        <p:spPr>
          <a:xfrm>
            <a:off x="4748840" y="4490347"/>
            <a:ext cx="224132" cy="325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0DC48818-4F60-4CF8-9EC2-449A86B285D4}"/>
              </a:ext>
            </a:extLst>
          </p:cNvPr>
          <p:cNvSpPr txBox="1"/>
          <p:nvPr/>
        </p:nvSpPr>
        <p:spPr>
          <a:xfrm>
            <a:off x="1480173" y="4816063"/>
            <a:ext cx="134942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+mj-ea"/>
                <a:ea typeface="+mj-ea"/>
              </a:rPr>
              <a:t>orderid</a:t>
            </a:r>
            <a:r>
              <a:rPr lang="zh-CN" altLang="en-US" sz="1400">
                <a:latin typeface="+mj-ea"/>
                <a:ea typeface="+mj-ea"/>
              </a:rPr>
              <a:t>包含在</a:t>
            </a:r>
            <a:r>
              <a:rPr lang="en-US" altLang="zh-CN" sz="1400">
                <a:latin typeface="+mj-ea"/>
                <a:ea typeface="+mj-ea"/>
              </a:rPr>
              <a:t>map</a:t>
            </a:r>
            <a:r>
              <a:rPr lang="zh-CN" altLang="en-US" sz="1400">
                <a:latin typeface="+mj-ea"/>
                <a:ea typeface="+mj-ea"/>
              </a:rPr>
              <a:t>输出</a:t>
            </a:r>
            <a:r>
              <a:rPr lang="en-US" altLang="zh-CN" sz="1400">
                <a:latin typeface="+mj-ea"/>
                <a:ea typeface="+mj-ea"/>
              </a:rPr>
              <a:t>key</a:t>
            </a:r>
            <a:r>
              <a:rPr lang="zh-CN" altLang="en-US" sz="1400">
                <a:latin typeface="+mj-ea"/>
                <a:ea typeface="+mj-ea"/>
              </a:rPr>
              <a:t>中</a:t>
            </a: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9B6F9CD3-E463-4572-84D2-055F3B017663}"/>
              </a:ext>
            </a:extLst>
          </p:cNvPr>
          <p:cNvSpPr txBox="1"/>
          <p:nvPr/>
        </p:nvSpPr>
        <p:spPr>
          <a:xfrm>
            <a:off x="1443723" y="5456064"/>
            <a:ext cx="145783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+mj-ea"/>
                <a:ea typeface="+mj-ea"/>
              </a:rPr>
              <a:t>同订单金额降序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90EDB3F3-69FD-4240-8370-4ED97DA4EF84}"/>
              </a:ext>
            </a:extLst>
          </p:cNvPr>
          <p:cNvSpPr txBox="1"/>
          <p:nvPr/>
        </p:nvSpPr>
        <p:spPr>
          <a:xfrm>
            <a:off x="241710" y="4705932"/>
            <a:ext cx="1075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rgbClr val="FF0000"/>
                </a:solidFill>
              </a:rPr>
              <a:t>JavaBean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CE164982-1829-48A4-92B8-C8A85E5DCDAC}"/>
              </a:ext>
            </a:extLst>
          </p:cNvPr>
          <p:cNvSpPr txBox="1"/>
          <p:nvPr/>
        </p:nvSpPr>
        <p:spPr>
          <a:xfrm>
            <a:off x="176879" y="4964040"/>
            <a:ext cx="115715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/>
              <a:t>排序、序列化</a:t>
            </a:r>
            <a:endParaRPr lang="en-US" altLang="zh-CN" sz="120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AB978D4C-5141-4004-AB75-4B0B220D1ED4}"/>
              </a:ext>
            </a:extLst>
          </p:cNvPr>
          <p:cNvSpPr txBox="1"/>
          <p:nvPr/>
        </p:nvSpPr>
        <p:spPr>
          <a:xfrm>
            <a:off x="261464" y="5496642"/>
            <a:ext cx="51977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/>
              <a:t>比较</a:t>
            </a:r>
            <a:endParaRPr lang="en-US" altLang="zh-CN" sz="1200"/>
          </a:p>
        </p:txBody>
      </p:sp>
      <p:sp>
        <p:nvSpPr>
          <p:cNvPr id="151" name="箭头: 右 150">
            <a:extLst>
              <a:ext uri="{FF2B5EF4-FFF2-40B4-BE49-F238E27FC236}">
                <a16:creationId xmlns:a16="http://schemas.microsoft.com/office/drawing/2014/main" id="{8648F4AB-9236-47BD-B300-FE4BAF1F907A}"/>
              </a:ext>
            </a:extLst>
          </p:cNvPr>
          <p:cNvSpPr/>
          <p:nvPr/>
        </p:nvSpPr>
        <p:spPr>
          <a:xfrm rot="10800000">
            <a:off x="1317557" y="5041111"/>
            <a:ext cx="162616" cy="81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箭头: 右 152">
            <a:extLst>
              <a:ext uri="{FF2B5EF4-FFF2-40B4-BE49-F238E27FC236}">
                <a16:creationId xmlns:a16="http://schemas.microsoft.com/office/drawing/2014/main" id="{647FDB89-24C9-4427-AB77-A0C59A9C8632}"/>
              </a:ext>
            </a:extLst>
          </p:cNvPr>
          <p:cNvSpPr/>
          <p:nvPr/>
        </p:nvSpPr>
        <p:spPr>
          <a:xfrm rot="10800000">
            <a:off x="781235" y="5573299"/>
            <a:ext cx="617630" cy="81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425FD69E-FA6B-4F19-A6F4-228A9B9BD9E3}"/>
              </a:ext>
            </a:extLst>
          </p:cNvPr>
          <p:cNvSpPr txBox="1"/>
          <p:nvPr/>
        </p:nvSpPr>
        <p:spPr>
          <a:xfrm>
            <a:off x="768340" y="6130543"/>
            <a:ext cx="2230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line -&gt; JavaBean</a:t>
            </a:r>
          </a:p>
          <a:p>
            <a:r>
              <a:rPr lang="en-US" altLang="zh-CN" sz="1400">
                <a:solidFill>
                  <a:srgbClr val="FF0000"/>
                </a:solidFill>
              </a:rPr>
              <a:t>ctx.write(Javabean, null)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63" name="箭头: 下 162">
            <a:extLst>
              <a:ext uri="{FF2B5EF4-FFF2-40B4-BE49-F238E27FC236}">
                <a16:creationId xmlns:a16="http://schemas.microsoft.com/office/drawing/2014/main" id="{664B5545-F0DE-41C2-8E19-0948C7DD07A3}"/>
              </a:ext>
            </a:extLst>
          </p:cNvPr>
          <p:cNvSpPr/>
          <p:nvPr/>
        </p:nvSpPr>
        <p:spPr>
          <a:xfrm rot="10800000">
            <a:off x="6644908" y="4001783"/>
            <a:ext cx="224132" cy="743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1FE521C7-759D-4B56-B444-820B83DAB555}"/>
              </a:ext>
            </a:extLst>
          </p:cNvPr>
          <p:cNvSpPr txBox="1"/>
          <p:nvPr/>
        </p:nvSpPr>
        <p:spPr>
          <a:xfrm>
            <a:off x="5304876" y="3656423"/>
            <a:ext cx="2904197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+mj-ea"/>
                <a:ea typeface="+mj-ea"/>
              </a:rPr>
              <a:t>④排序</a:t>
            </a:r>
            <a:r>
              <a:rPr lang="zh-CN" altLang="en-US" sz="1400">
                <a:latin typeface="+mj-ea"/>
                <a:ea typeface="+mj-ea"/>
              </a:rPr>
              <a:t>：在</a:t>
            </a:r>
            <a:r>
              <a:rPr lang="en-US" altLang="zh-CN" sz="1400">
                <a:latin typeface="+mj-ea"/>
                <a:ea typeface="+mj-ea"/>
              </a:rPr>
              <a:t>JavaBean</a:t>
            </a:r>
            <a:r>
              <a:rPr lang="zh-CN" altLang="en-US" sz="1400">
                <a:latin typeface="+mj-ea"/>
                <a:ea typeface="+mj-ea"/>
              </a:rPr>
              <a:t>中已定义规则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32DA62B7-589D-4F5E-96BE-D9A39F4EEB05}"/>
              </a:ext>
            </a:extLst>
          </p:cNvPr>
          <p:cNvSpPr txBox="1"/>
          <p:nvPr/>
        </p:nvSpPr>
        <p:spPr>
          <a:xfrm>
            <a:off x="5994368" y="3045591"/>
            <a:ext cx="152521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+mj-ea"/>
                <a:ea typeface="+mj-ea"/>
              </a:rPr>
              <a:t>⑤</a:t>
            </a:r>
            <a:r>
              <a:rPr lang="en-US" altLang="zh-CN" sz="1400">
                <a:latin typeface="+mj-ea"/>
                <a:ea typeface="+mj-ea"/>
              </a:rPr>
              <a:t>combine</a:t>
            </a:r>
            <a:r>
              <a:rPr lang="zh-CN" altLang="en-US" sz="1400">
                <a:latin typeface="+mj-ea"/>
                <a:ea typeface="+mj-ea"/>
              </a:rPr>
              <a:t>不需要</a:t>
            </a:r>
          </a:p>
        </p:txBody>
      </p:sp>
      <p:sp>
        <p:nvSpPr>
          <p:cNvPr id="169" name="箭头: 下 168">
            <a:extLst>
              <a:ext uri="{FF2B5EF4-FFF2-40B4-BE49-F238E27FC236}">
                <a16:creationId xmlns:a16="http://schemas.microsoft.com/office/drawing/2014/main" id="{D455355E-EB77-42E2-A7DF-AE8F636C4706}"/>
              </a:ext>
            </a:extLst>
          </p:cNvPr>
          <p:cNvSpPr/>
          <p:nvPr/>
        </p:nvSpPr>
        <p:spPr>
          <a:xfrm rot="10800000">
            <a:off x="6675901" y="3356042"/>
            <a:ext cx="176881" cy="286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329E41AA-3A91-47AC-82B4-D936E1CC58DA}"/>
              </a:ext>
            </a:extLst>
          </p:cNvPr>
          <p:cNvSpPr txBox="1"/>
          <p:nvPr/>
        </p:nvSpPr>
        <p:spPr>
          <a:xfrm>
            <a:off x="5486155" y="961282"/>
            <a:ext cx="334555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0070C0"/>
                </a:solidFill>
              </a:rPr>
              <a:t>Order_0000001	Pdt_01	222.8</a:t>
            </a:r>
          </a:p>
          <a:p>
            <a:r>
              <a:rPr lang="en-US" altLang="zh-CN" sz="1400">
                <a:solidFill>
                  <a:srgbClr val="0070C0"/>
                </a:solidFill>
              </a:rPr>
              <a:t>Order_0000001	Pdt_05	25.8</a:t>
            </a: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BD4B0B38-0E98-4787-9DDE-756249FAE2EC}"/>
              </a:ext>
            </a:extLst>
          </p:cNvPr>
          <p:cNvSpPr txBox="1"/>
          <p:nvPr/>
        </p:nvSpPr>
        <p:spPr>
          <a:xfrm>
            <a:off x="5730611" y="2331904"/>
            <a:ext cx="2035365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+mj-ea"/>
                <a:ea typeface="+mj-ea"/>
              </a:rPr>
              <a:t>⑥分组</a:t>
            </a:r>
            <a:r>
              <a:rPr lang="zh-CN" altLang="en-US" sz="1400">
                <a:latin typeface="+mj-ea"/>
                <a:ea typeface="+mj-ea"/>
              </a:rPr>
              <a:t>：相同</a:t>
            </a:r>
            <a:r>
              <a:rPr lang="en-US" altLang="zh-CN" sz="1400">
                <a:latin typeface="+mj-ea"/>
                <a:ea typeface="+mj-ea"/>
              </a:rPr>
              <a:t>orderid</a:t>
            </a:r>
            <a:r>
              <a:rPr lang="zh-CN" altLang="en-US" sz="1400">
                <a:latin typeface="+mj-ea"/>
                <a:ea typeface="+mj-ea"/>
              </a:rPr>
              <a:t>属于一组；每组已排序</a:t>
            </a:r>
          </a:p>
        </p:txBody>
      </p:sp>
      <p:sp>
        <p:nvSpPr>
          <p:cNvPr id="174" name="箭头: 下 173">
            <a:extLst>
              <a:ext uri="{FF2B5EF4-FFF2-40B4-BE49-F238E27FC236}">
                <a16:creationId xmlns:a16="http://schemas.microsoft.com/office/drawing/2014/main" id="{6D6448DC-D9EB-4C66-988C-2F18DF28D452}"/>
              </a:ext>
            </a:extLst>
          </p:cNvPr>
          <p:cNvSpPr/>
          <p:nvPr/>
        </p:nvSpPr>
        <p:spPr>
          <a:xfrm rot="10800000">
            <a:off x="6658776" y="2847145"/>
            <a:ext cx="176880" cy="188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0352590D-9B68-44C3-A116-4D9DB6ACAAE7}"/>
              </a:ext>
            </a:extLst>
          </p:cNvPr>
          <p:cNvSpPr txBox="1"/>
          <p:nvPr/>
        </p:nvSpPr>
        <p:spPr>
          <a:xfrm>
            <a:off x="9225652" y="2010033"/>
            <a:ext cx="2427868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+mj-ea"/>
                <a:ea typeface="+mj-ea"/>
              </a:rPr>
              <a:t>⑦</a:t>
            </a:r>
            <a:r>
              <a:rPr lang="en-US" altLang="zh-CN" sz="1400" b="1">
                <a:solidFill>
                  <a:srgbClr val="FF0000"/>
                </a:solidFill>
                <a:latin typeface="+mj-ea"/>
                <a:ea typeface="+mj-ea"/>
              </a:rPr>
              <a:t>reduce</a:t>
            </a:r>
            <a:r>
              <a:rPr lang="zh-CN" altLang="en-US" sz="1400">
                <a:latin typeface="+mj-ea"/>
                <a:ea typeface="+mj-ea"/>
              </a:rPr>
              <a:t>：取每组的第一个</a:t>
            </a: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2FB4AEE7-873B-4F96-A1D9-997D5433570D}"/>
              </a:ext>
            </a:extLst>
          </p:cNvPr>
          <p:cNvSpPr txBox="1"/>
          <p:nvPr/>
        </p:nvSpPr>
        <p:spPr>
          <a:xfrm>
            <a:off x="5486155" y="1525054"/>
            <a:ext cx="3345554" cy="73866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Order_0000002	Pdt_05	822.4</a:t>
            </a:r>
          </a:p>
          <a:p>
            <a:r>
              <a:rPr lang="en-US" altLang="zh-CN" sz="1400">
                <a:solidFill>
                  <a:schemeClr val="bg1"/>
                </a:solidFill>
              </a:rPr>
              <a:t>Order_0000002	Pdt_04	522.4</a:t>
            </a:r>
          </a:p>
          <a:p>
            <a:r>
              <a:rPr lang="en-US" altLang="zh-CN" sz="1400">
                <a:solidFill>
                  <a:schemeClr val="bg1"/>
                </a:solidFill>
              </a:rPr>
              <a:t>Order_0000002	Pdt_03	322.8</a:t>
            </a:r>
          </a:p>
        </p:txBody>
      </p: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A8E353D1-DD71-4DD1-92F2-624C38C02D91}"/>
              </a:ext>
            </a:extLst>
          </p:cNvPr>
          <p:cNvCxnSpPr>
            <a:stCxn id="170" idx="3"/>
            <a:endCxn id="176" idx="0"/>
          </p:cNvCxnSpPr>
          <p:nvPr/>
        </p:nvCxnSpPr>
        <p:spPr>
          <a:xfrm>
            <a:off x="8831709" y="1222892"/>
            <a:ext cx="1607877" cy="78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B9AA3A15-BCE6-4D6A-A2A9-598FBDB1A31A}"/>
              </a:ext>
            </a:extLst>
          </p:cNvPr>
          <p:cNvCxnSpPr>
            <a:stCxn id="180" idx="3"/>
            <a:endCxn id="176" idx="0"/>
          </p:cNvCxnSpPr>
          <p:nvPr/>
        </p:nvCxnSpPr>
        <p:spPr>
          <a:xfrm>
            <a:off x="8831709" y="1894386"/>
            <a:ext cx="1607877" cy="11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9B3DB1BF-B13E-432A-8CE2-8C68DF34762A}"/>
              </a:ext>
            </a:extLst>
          </p:cNvPr>
          <p:cNvSpPr txBox="1"/>
          <p:nvPr/>
        </p:nvSpPr>
        <p:spPr>
          <a:xfrm>
            <a:off x="9171569" y="2670893"/>
            <a:ext cx="258355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0070C0"/>
                </a:solidFill>
              </a:rPr>
              <a:t>Order_0000001    Pdt_01	   222.8</a:t>
            </a:r>
          </a:p>
        </p:txBody>
      </p:sp>
      <p:sp>
        <p:nvSpPr>
          <p:cNvPr id="187" name="云形 186">
            <a:extLst>
              <a:ext uri="{FF2B5EF4-FFF2-40B4-BE49-F238E27FC236}">
                <a16:creationId xmlns:a16="http://schemas.microsoft.com/office/drawing/2014/main" id="{3C9CEE9C-22BC-47DF-95E9-1403AB1BFCA6}"/>
              </a:ext>
            </a:extLst>
          </p:cNvPr>
          <p:cNvSpPr/>
          <p:nvPr/>
        </p:nvSpPr>
        <p:spPr>
          <a:xfrm>
            <a:off x="9743440" y="4346755"/>
            <a:ext cx="1910080" cy="9651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HDFS</a:t>
            </a:r>
            <a:endParaRPr lang="zh-CN" altLang="en-US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6016B32C-E01D-4BED-8169-0C37046C16D3}"/>
              </a:ext>
            </a:extLst>
          </p:cNvPr>
          <p:cNvSpPr txBox="1"/>
          <p:nvPr/>
        </p:nvSpPr>
        <p:spPr>
          <a:xfrm>
            <a:off x="10178959" y="4460192"/>
            <a:ext cx="105125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/>
              <a:t>part-r-00000</a:t>
            </a:r>
            <a:endParaRPr lang="zh-CN" altLang="en-US" sz="1200"/>
          </a:p>
        </p:txBody>
      </p: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F3CB92AB-25D2-4585-A672-EB5E3CDA8DD4}"/>
              </a:ext>
            </a:extLst>
          </p:cNvPr>
          <p:cNvCxnSpPr>
            <a:stCxn id="176" idx="2"/>
            <a:endCxn id="186" idx="0"/>
          </p:cNvCxnSpPr>
          <p:nvPr/>
        </p:nvCxnSpPr>
        <p:spPr>
          <a:xfrm>
            <a:off x="10439586" y="2317810"/>
            <a:ext cx="23759" cy="353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2EE51EDF-15A5-424E-B19D-0D8A37CB5781}"/>
              </a:ext>
            </a:extLst>
          </p:cNvPr>
          <p:cNvCxnSpPr>
            <a:stCxn id="186" idx="2"/>
            <a:endCxn id="188" idx="0"/>
          </p:cNvCxnSpPr>
          <p:nvPr/>
        </p:nvCxnSpPr>
        <p:spPr>
          <a:xfrm>
            <a:off x="10463345" y="2978670"/>
            <a:ext cx="241241" cy="1481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1D40516C-C6F2-4E8E-A5F3-105D496FBD14}"/>
              </a:ext>
            </a:extLst>
          </p:cNvPr>
          <p:cNvSpPr txBox="1"/>
          <p:nvPr/>
        </p:nvSpPr>
        <p:spPr>
          <a:xfrm>
            <a:off x="9154287" y="3089162"/>
            <a:ext cx="2583552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</a:rPr>
              <a:t>Order_0000002    Pdt_05    822.4</a:t>
            </a:r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FC5B2FBF-B1AB-4010-A000-D31F9DDFA6CE}"/>
              </a:ext>
            </a:extLst>
          </p:cNvPr>
          <p:cNvCxnSpPr>
            <a:stCxn id="176" idx="2"/>
            <a:endCxn id="194" idx="0"/>
          </p:cNvCxnSpPr>
          <p:nvPr/>
        </p:nvCxnSpPr>
        <p:spPr>
          <a:xfrm>
            <a:off x="10439586" y="2317810"/>
            <a:ext cx="6477" cy="771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B87720BD-02AC-4A00-8F9F-FEA7843301E0}"/>
              </a:ext>
            </a:extLst>
          </p:cNvPr>
          <p:cNvCxnSpPr>
            <a:stCxn id="194" idx="2"/>
            <a:endCxn id="188" idx="0"/>
          </p:cNvCxnSpPr>
          <p:nvPr/>
        </p:nvCxnSpPr>
        <p:spPr>
          <a:xfrm>
            <a:off x="10446063" y="3396939"/>
            <a:ext cx="258523" cy="106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23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000"/>
                            </p:stCondLst>
                            <p:childTnLst>
                              <p:par>
                                <p:cTn id="19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500"/>
                            </p:stCondLst>
                            <p:childTnLst>
                              <p:par>
                                <p:cTn id="19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000"/>
                            </p:stCondLst>
                            <p:childTnLst>
                              <p:par>
                                <p:cTn id="20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4" grpId="0" animBg="1"/>
      <p:bldP spid="144" grpId="0" animBg="1"/>
      <p:bldP spid="2" grpId="0"/>
      <p:bldP spid="3" grpId="0" animBg="1"/>
      <p:bldP spid="5" grpId="0" animBg="1"/>
      <p:bldP spid="6" grpId="0"/>
      <p:bldP spid="115" grpId="0" animBg="1"/>
      <p:bldP spid="120" grpId="0" animBg="1"/>
      <p:bldP spid="122" grpId="0" animBg="1"/>
      <p:bldP spid="124" grpId="0"/>
      <p:bldP spid="125" grpId="0" animBg="1"/>
      <p:bldP spid="126" grpId="0" animBg="1"/>
      <p:bldP spid="127" grpId="0" animBg="1"/>
      <p:bldP spid="128" grpId="0" animBg="1"/>
      <p:bldP spid="129" grpId="0" animBg="1"/>
      <p:bldP spid="131" grpId="0" animBg="1"/>
      <p:bldP spid="133" grpId="0" animBg="1"/>
      <p:bldP spid="135" grpId="0" animBg="1"/>
      <p:bldP spid="137" grpId="0" animBg="1"/>
      <p:bldP spid="139" grpId="0" animBg="1"/>
      <p:bldP spid="141" grpId="0" animBg="1"/>
      <p:bldP spid="146" grpId="0"/>
      <p:bldP spid="148" grpId="0" animBg="1"/>
      <p:bldP spid="150" grpId="0" animBg="1"/>
      <p:bldP spid="151" grpId="0" animBg="1"/>
      <p:bldP spid="153" grpId="0" animBg="1"/>
      <p:bldP spid="155" grpId="0"/>
      <p:bldP spid="163" grpId="0" animBg="1"/>
      <p:bldP spid="165" grpId="0" animBg="1"/>
      <p:bldP spid="167" grpId="0" animBg="1"/>
      <p:bldP spid="169" grpId="0" animBg="1"/>
      <p:bldP spid="170" grpId="0" animBg="1"/>
      <p:bldP spid="172" grpId="0" animBg="1"/>
      <p:bldP spid="174" grpId="0" animBg="1"/>
      <p:bldP spid="176" grpId="0" animBg="1"/>
      <p:bldP spid="180" grpId="0" animBg="1"/>
      <p:bldP spid="186" grpId="0" animBg="1"/>
      <p:bldP spid="186" grpId="1" animBg="1"/>
      <p:bldP spid="187" grpId="0" animBg="1"/>
      <p:bldP spid="188" grpId="0" animBg="1"/>
      <p:bldP spid="1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/>
          <p:cNvSpPr>
            <a:spLocks noEditPoints="1"/>
          </p:cNvSpPr>
          <p:nvPr/>
        </p:nvSpPr>
        <p:spPr bwMode="auto">
          <a:xfrm rot="2858138">
            <a:off x="6896097" y="323020"/>
            <a:ext cx="5422829" cy="4904949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  <a:gd name="T20" fmla="*/ 1079 w 1271"/>
              <a:gd name="T21" fmla="*/ 948 h 1140"/>
              <a:gd name="T22" fmla="*/ 1058 w 1271"/>
              <a:gd name="T23" fmla="*/ 960 h 1140"/>
              <a:gd name="T24" fmla="*/ 212 w 1271"/>
              <a:gd name="T25" fmla="*/ 960 h 1140"/>
              <a:gd name="T26" fmla="*/ 192 w 1271"/>
              <a:gd name="T27" fmla="*/ 948 h 1140"/>
              <a:gd name="T28" fmla="*/ 192 w 1271"/>
              <a:gd name="T29" fmla="*/ 924 h 1140"/>
              <a:gd name="T30" fmla="*/ 614 w 1271"/>
              <a:gd name="T31" fmla="*/ 192 h 1140"/>
              <a:gd name="T32" fmla="*/ 635 w 1271"/>
              <a:gd name="T33" fmla="*/ 180 h 1140"/>
              <a:gd name="T34" fmla="*/ 656 w 1271"/>
              <a:gd name="T35" fmla="*/ 192 h 1140"/>
              <a:gd name="T36" fmla="*/ 1079 w 1271"/>
              <a:gd name="T37" fmla="*/ 924 h 1140"/>
              <a:gd name="T38" fmla="*/ 1079 w 1271"/>
              <a:gd name="T39" fmla="*/ 948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  <a:moveTo>
                  <a:pt x="1079" y="948"/>
                </a:moveTo>
                <a:cubicBezTo>
                  <a:pt x="1074" y="955"/>
                  <a:pt x="1066" y="960"/>
                  <a:pt x="1058" y="960"/>
                </a:cubicBezTo>
                <a:cubicBezTo>
                  <a:pt x="212" y="960"/>
                  <a:pt x="212" y="960"/>
                  <a:pt x="212" y="960"/>
                </a:cubicBezTo>
                <a:cubicBezTo>
                  <a:pt x="204" y="960"/>
                  <a:pt x="196" y="955"/>
                  <a:pt x="192" y="948"/>
                </a:cubicBezTo>
                <a:cubicBezTo>
                  <a:pt x="187" y="940"/>
                  <a:pt x="187" y="931"/>
                  <a:pt x="192" y="924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9" y="184"/>
                  <a:pt x="627" y="180"/>
                  <a:pt x="635" y="180"/>
                </a:cubicBezTo>
                <a:cubicBezTo>
                  <a:pt x="644" y="180"/>
                  <a:pt x="652" y="184"/>
                  <a:pt x="656" y="192"/>
                </a:cubicBezTo>
                <a:cubicBezTo>
                  <a:pt x="1079" y="924"/>
                  <a:pt x="1079" y="924"/>
                  <a:pt x="1079" y="924"/>
                </a:cubicBezTo>
                <a:cubicBezTo>
                  <a:pt x="1083" y="931"/>
                  <a:pt x="1083" y="940"/>
                  <a:pt x="1079" y="948"/>
                </a:cubicBezTo>
                <a:close/>
              </a:path>
            </a:pathLst>
          </a:custGeom>
          <a:gradFill>
            <a:gsLst>
              <a:gs pos="0">
                <a:srgbClr val="7AC600"/>
              </a:gs>
              <a:gs pos="100000">
                <a:srgbClr val="00A2F0"/>
              </a:gs>
            </a:gsLst>
            <a:lin ang="6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Freeform 9"/>
          <p:cNvSpPr/>
          <p:nvPr/>
        </p:nvSpPr>
        <p:spPr bwMode="auto">
          <a:xfrm rot="13656625">
            <a:off x="3785871" y="-4583959"/>
            <a:ext cx="6923685" cy="625794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Freeform 9"/>
          <p:cNvSpPr/>
          <p:nvPr/>
        </p:nvSpPr>
        <p:spPr bwMode="auto">
          <a:xfrm rot="1800000">
            <a:off x="11129608" y="5299004"/>
            <a:ext cx="225635" cy="203938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Freeform 9"/>
          <p:cNvSpPr/>
          <p:nvPr/>
        </p:nvSpPr>
        <p:spPr bwMode="auto">
          <a:xfrm rot="17418489">
            <a:off x="6409388" y="3764396"/>
            <a:ext cx="557678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rgbClr val="00A2F0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Freeform 9"/>
          <p:cNvSpPr/>
          <p:nvPr/>
        </p:nvSpPr>
        <p:spPr bwMode="auto">
          <a:xfrm rot="18974888">
            <a:off x="9787523" y="1153249"/>
            <a:ext cx="557679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Freeform 9"/>
          <p:cNvSpPr/>
          <p:nvPr/>
        </p:nvSpPr>
        <p:spPr bwMode="auto">
          <a:xfrm rot="18974888">
            <a:off x="522050" y="5293663"/>
            <a:ext cx="557679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92000"/>
                </a:schemeClr>
              </a:gs>
              <a:gs pos="100000">
                <a:schemeClr val="accent4">
                  <a:alpha val="82000"/>
                </a:schemeClr>
              </a:gs>
            </a:gsLst>
            <a:lin ang="7800000" scaled="0"/>
          </a:gra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Freeform 9"/>
          <p:cNvSpPr/>
          <p:nvPr/>
        </p:nvSpPr>
        <p:spPr bwMode="auto">
          <a:xfrm rot="18974888">
            <a:off x="225859" y="1555536"/>
            <a:ext cx="426760" cy="38572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rgbClr val="7AC600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Freeform 9"/>
          <p:cNvSpPr/>
          <p:nvPr/>
        </p:nvSpPr>
        <p:spPr bwMode="auto">
          <a:xfrm rot="8875849">
            <a:off x="6830952" y="6761558"/>
            <a:ext cx="6923685" cy="625794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TextBox 2"/>
          <p:cNvSpPr txBox="1"/>
          <p:nvPr/>
        </p:nvSpPr>
        <p:spPr>
          <a:xfrm>
            <a:off x="970043" y="2290168"/>
            <a:ext cx="538504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7AC600"/>
                    </a:gs>
                    <a:gs pos="100000">
                      <a:srgbClr val="00A2F0"/>
                    </a:gs>
                  </a:gsLst>
                  <a:lin ang="6600000" scaled="0"/>
                </a:gradFill>
                <a:effectLst/>
                <a:uLnTx/>
                <a:uFillTx/>
                <a:cs typeface="+mn-ea"/>
                <a:sym typeface="+mn-lt"/>
              </a:rPr>
              <a:t>PART 03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7AC600"/>
                  </a:gs>
                  <a:gs pos="100000">
                    <a:srgbClr val="00A2F0"/>
                  </a:gs>
                </a:gsLst>
                <a:lin ang="6600000" scaled="0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Text Placeholder 5"/>
          <p:cNvSpPr txBox="1"/>
          <p:nvPr/>
        </p:nvSpPr>
        <p:spPr>
          <a:xfrm>
            <a:off x="970042" y="3764829"/>
            <a:ext cx="3903799" cy="4659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8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map task</a:t>
            </a:r>
            <a:r>
              <a:rPr lang="zh-CN" altLang="en-US" sz="28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工作机制</a:t>
            </a:r>
            <a:endParaRPr kumimoji="0" lang="en-US" altLang="zh-CN" sz="2800" b="0" i="0" u="none" strike="noStrike" kern="1200" cap="none" spc="300" normalizeH="0" baseline="0" noProof="0">
              <a:ln>
                <a:noFill/>
              </a:ln>
              <a:solidFill>
                <a:srgbClr val="3F3F3F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+mn-ea"/>
              <a:sym typeface="+mn-lt"/>
            </a:endParaRPr>
          </a:p>
        </p:txBody>
      </p:sp>
      <p:pic>
        <p:nvPicPr>
          <p:cNvPr id="28" name="图片 27" descr=" 大尺寸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" y="216535"/>
            <a:ext cx="1327150" cy="527685"/>
          </a:xfrm>
          <a:prstGeom prst="rect">
            <a:avLst/>
          </a:prstGeom>
        </p:spPr>
      </p:pic>
      <p:sp>
        <p:nvSpPr>
          <p:cNvPr id="21" name="Freeform 9"/>
          <p:cNvSpPr/>
          <p:nvPr/>
        </p:nvSpPr>
        <p:spPr bwMode="auto">
          <a:xfrm rot="17418489">
            <a:off x="9233868" y="6337768"/>
            <a:ext cx="557678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rgbClr val="7AC600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013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/>
        </p:nvSpPr>
        <p:spPr>
          <a:xfrm>
            <a:off x="2815771" y="68177"/>
            <a:ext cx="6560459" cy="527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4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700" b="1">
                <a:latin typeface="微软雅黑" charset="0"/>
                <a:ea typeface="微软雅黑" charset="0"/>
                <a:cs typeface="+mn-ea"/>
              </a:rPr>
              <a:t>map task</a:t>
            </a:r>
            <a:r>
              <a:rPr lang="zh-CN" altLang="en-US" sz="2700" b="1">
                <a:latin typeface="微软雅黑" charset="0"/>
                <a:ea typeface="微软雅黑" charset="0"/>
                <a:cs typeface="+mn-ea"/>
              </a:rPr>
              <a:t>工作机制</a:t>
            </a:r>
            <a:endParaRPr lang="zh-CN" altLang="en-US" sz="2700" b="1" dirty="0">
              <a:latin typeface="微软雅黑" charset="0"/>
              <a:ea typeface="微软雅黑" charset="0"/>
              <a:cs typeface="+mn-ea"/>
              <a:sym typeface="+mn-lt"/>
            </a:endParaRPr>
          </a:p>
        </p:txBody>
      </p:sp>
      <p:sp>
        <p:nvSpPr>
          <p:cNvPr id="25" name="Freeform 9"/>
          <p:cNvSpPr/>
          <p:nvPr/>
        </p:nvSpPr>
        <p:spPr bwMode="auto">
          <a:xfrm rot="8875849">
            <a:off x="8780261" y="4365582"/>
            <a:ext cx="4302708" cy="388898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rgbClr val="7AC600"/>
              </a:gs>
              <a:gs pos="100000">
                <a:srgbClr val="00A2F0"/>
              </a:gs>
            </a:gsLst>
            <a:lin ang="9540000" scaled="0"/>
          </a:gra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Freeform 9"/>
          <p:cNvSpPr/>
          <p:nvPr/>
        </p:nvSpPr>
        <p:spPr bwMode="auto">
          <a:xfrm rot="8875849">
            <a:off x="8014970" y="3832225"/>
            <a:ext cx="5988685" cy="5412740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3" name="图片 12" descr=" 大尺寸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" y="216535"/>
            <a:ext cx="1327150" cy="52768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3F804F-C396-4ACB-92A0-639750CD1303}"/>
              </a:ext>
            </a:extLst>
          </p:cNvPr>
          <p:cNvSpPr/>
          <p:nvPr/>
        </p:nvSpPr>
        <p:spPr>
          <a:xfrm>
            <a:off x="863176" y="1243234"/>
            <a:ext cx="1042901" cy="2619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586D372-4FEE-4C54-98B1-F9EE3EBEDC2B}"/>
              </a:ext>
            </a:extLst>
          </p:cNvPr>
          <p:cNvSpPr/>
          <p:nvPr/>
        </p:nvSpPr>
        <p:spPr>
          <a:xfrm>
            <a:off x="955454" y="1452959"/>
            <a:ext cx="809322" cy="8858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D9C6C7-67F8-4032-BC5E-73ACED282171}"/>
              </a:ext>
            </a:extLst>
          </p:cNvPr>
          <p:cNvSpPr txBox="1"/>
          <p:nvPr/>
        </p:nvSpPr>
        <p:spPr>
          <a:xfrm>
            <a:off x="933720" y="1585721"/>
            <a:ext cx="95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Gone With The Wind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200M</a:t>
            </a:r>
            <a:endParaRPr lang="zh-CN" altLang="en-US" sz="120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4E2EE53-1D99-4C2E-B89A-94FD59D8B4E2}"/>
              </a:ext>
            </a:extLst>
          </p:cNvPr>
          <p:cNvSpPr/>
          <p:nvPr/>
        </p:nvSpPr>
        <p:spPr>
          <a:xfrm>
            <a:off x="945853" y="2548556"/>
            <a:ext cx="818923" cy="9558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6DF8AC-B173-471C-B66F-245C1A268165}"/>
              </a:ext>
            </a:extLst>
          </p:cNvPr>
          <p:cNvSpPr txBox="1"/>
          <p:nvPr/>
        </p:nvSpPr>
        <p:spPr>
          <a:xfrm>
            <a:off x="933720" y="2703323"/>
            <a:ext cx="95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The Three Musketeers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100M</a:t>
            </a:r>
            <a:endParaRPr lang="zh-CN" altLang="en-US" sz="120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5ADAAD5-D275-4F0E-9FA7-41C2EB0BA29C}"/>
              </a:ext>
            </a:extLst>
          </p:cNvPr>
          <p:cNvSpPr/>
          <p:nvPr/>
        </p:nvSpPr>
        <p:spPr>
          <a:xfrm>
            <a:off x="2185438" y="1006790"/>
            <a:ext cx="1417740" cy="9495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2A5C896-F67D-421D-BF08-5B51675AA569}"/>
              </a:ext>
            </a:extLst>
          </p:cNvPr>
          <p:cNvSpPr/>
          <p:nvPr/>
        </p:nvSpPr>
        <p:spPr>
          <a:xfrm>
            <a:off x="2185438" y="2636192"/>
            <a:ext cx="682483" cy="3123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  <a:endParaRPr lang="zh-CN" altLang="en-US" sz="140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5041BA9-B849-49B0-A715-0D1B2ED76199}"/>
              </a:ext>
            </a:extLst>
          </p:cNvPr>
          <p:cNvSpPr txBox="1"/>
          <p:nvPr/>
        </p:nvSpPr>
        <p:spPr>
          <a:xfrm>
            <a:off x="2834249" y="743424"/>
            <a:ext cx="896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分片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D61D0F-A23F-4CCE-95DF-BCDA86E41977}"/>
              </a:ext>
            </a:extLst>
          </p:cNvPr>
          <p:cNvSpPr txBox="1"/>
          <p:nvPr/>
        </p:nvSpPr>
        <p:spPr>
          <a:xfrm>
            <a:off x="2239876" y="2308741"/>
            <a:ext cx="896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分片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59EE645-20A7-459B-AEF9-97671B83D1F2}"/>
              </a:ext>
            </a:extLst>
          </p:cNvPr>
          <p:cNvSpPr txBox="1"/>
          <p:nvPr/>
        </p:nvSpPr>
        <p:spPr>
          <a:xfrm>
            <a:off x="2193826" y="1065917"/>
            <a:ext cx="1785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dear bear river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dear car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gone with the wind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    ……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006840-84EB-45AF-A6E7-EDC79049E15F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764776" y="1481416"/>
            <a:ext cx="429050" cy="415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E79F714-8F28-47F4-846F-E0C36D14513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764776" y="1896914"/>
            <a:ext cx="420662" cy="895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6A68E0B-85F3-432B-B92A-8F3DE5F3FA92}"/>
              </a:ext>
            </a:extLst>
          </p:cNvPr>
          <p:cNvSpPr/>
          <p:nvPr/>
        </p:nvSpPr>
        <p:spPr>
          <a:xfrm>
            <a:off x="2193826" y="3499152"/>
            <a:ext cx="674095" cy="3077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  <a:endParaRPr lang="zh-CN" altLang="en-US" sz="140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FAFF3C0-4D1A-42F3-AF4D-83421A8D6CD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753729" y="3038624"/>
            <a:ext cx="440097" cy="61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CD7D712-7D51-4002-8983-138CB9A6781E}"/>
              </a:ext>
            </a:extLst>
          </p:cNvPr>
          <p:cNvSpPr txBox="1"/>
          <p:nvPr/>
        </p:nvSpPr>
        <p:spPr>
          <a:xfrm>
            <a:off x="2190330" y="3167992"/>
            <a:ext cx="896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分片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847C583-4B1D-4C96-809B-92445F4627E2}"/>
              </a:ext>
            </a:extLst>
          </p:cNvPr>
          <p:cNvSpPr txBox="1"/>
          <p:nvPr/>
        </p:nvSpPr>
        <p:spPr>
          <a:xfrm>
            <a:off x="5082148" y="6556154"/>
            <a:ext cx="2889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每个分片对应一个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map task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863B5B0-0B2C-43C8-A5E7-CD4547986346}"/>
              </a:ext>
            </a:extLst>
          </p:cNvPr>
          <p:cNvSpPr/>
          <p:nvPr/>
        </p:nvSpPr>
        <p:spPr>
          <a:xfrm>
            <a:off x="4709127" y="819507"/>
            <a:ext cx="2374084" cy="12003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87621BA-4F2E-4067-8B9D-14545D1B3947}"/>
              </a:ext>
            </a:extLst>
          </p:cNvPr>
          <p:cNvSpPr txBox="1"/>
          <p:nvPr/>
        </p:nvSpPr>
        <p:spPr>
          <a:xfrm>
            <a:off x="5320125" y="511731"/>
            <a:ext cx="1607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map task</a:t>
            </a:r>
            <a:endParaRPr lang="zh-CN" altLang="en-US" sz="160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1AD7A1-5233-4D82-9ADC-0AD543EB69B2}"/>
              </a:ext>
            </a:extLst>
          </p:cNvPr>
          <p:cNvSpPr txBox="1"/>
          <p:nvPr/>
        </p:nvSpPr>
        <p:spPr>
          <a:xfrm>
            <a:off x="4836360" y="817410"/>
            <a:ext cx="3124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map(k, v, ctx){</a:t>
            </a:r>
          </a:p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v -&gt; line</a:t>
            </a:r>
            <a:r>
              <a:rPr lang="zh-CN" altLang="en-US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行数据</a:t>
            </a:r>
            <a:endParaRPr lang="en-US" altLang="zh-CN" sz="1200">
              <a:solidFill>
                <a:schemeClr val="accent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line.split(“</a:t>
            </a:r>
            <a:r>
              <a:rPr lang="zh-CN" altLang="en-US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空格</a:t>
            </a:r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”) -&gt; words</a:t>
            </a:r>
            <a:r>
              <a:rPr lang="zh-CN" altLang="en-US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数组</a:t>
            </a:r>
            <a:endParaRPr lang="en-US" altLang="zh-CN" sz="1200">
              <a:solidFill>
                <a:schemeClr val="accent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</a:t>
            </a:r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word -&gt; (word, 1)</a:t>
            </a:r>
          </a:p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ctx.write(word, 1)</a:t>
            </a:r>
          </a:p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  <a:endParaRPr lang="zh-CN" altLang="en-US" sz="1200">
              <a:solidFill>
                <a:schemeClr val="accent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F1F005D-1EFB-457F-BFFC-45E05721CC80}"/>
              </a:ext>
            </a:extLst>
          </p:cNvPr>
          <p:cNvSpPr txBox="1"/>
          <p:nvPr/>
        </p:nvSpPr>
        <p:spPr>
          <a:xfrm>
            <a:off x="3438547" y="1816299"/>
            <a:ext cx="202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①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InputFormat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RecordReader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读取分片数据，每行生成一个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kv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8FE72E0-60DF-4D59-8CD1-6B62A3EE4CC4}"/>
              </a:ext>
            </a:extLst>
          </p:cNvPr>
          <p:cNvCxnSpPr>
            <a:endCxn id="23" idx="1"/>
          </p:cNvCxnSpPr>
          <p:nvPr/>
        </p:nvCxnSpPr>
        <p:spPr>
          <a:xfrm flipV="1">
            <a:off x="3603178" y="1419672"/>
            <a:ext cx="1105949" cy="15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55301C0-F491-4728-8592-0659164411D9}"/>
              </a:ext>
            </a:extLst>
          </p:cNvPr>
          <p:cNvSpPr txBox="1"/>
          <p:nvPr/>
        </p:nvSpPr>
        <p:spPr>
          <a:xfrm>
            <a:off x="3506348" y="1175960"/>
            <a:ext cx="1928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latin typeface="仿宋" panose="02010609060101010101" pitchFamily="49" charset="-122"/>
                <a:ea typeface="仿宋" panose="02010609060101010101" pitchFamily="49" charset="-122"/>
              </a:rPr>
              <a:t>(0,dear bear river)</a:t>
            </a:r>
            <a:endParaRPr lang="zh-CN" altLang="en-US" sz="105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C42BE7-8E02-483D-8E25-5CFC8616D6EF}"/>
              </a:ext>
            </a:extLst>
          </p:cNvPr>
          <p:cNvSpPr/>
          <p:nvPr/>
        </p:nvSpPr>
        <p:spPr>
          <a:xfrm>
            <a:off x="6142569" y="3648883"/>
            <a:ext cx="896225" cy="1290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E71236B-128A-4D40-BB0A-33F2342F6DFB}"/>
              </a:ext>
            </a:extLst>
          </p:cNvPr>
          <p:cNvSpPr txBox="1"/>
          <p:nvPr/>
        </p:nvSpPr>
        <p:spPr>
          <a:xfrm>
            <a:off x="6218596" y="3745138"/>
            <a:ext cx="792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1)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F8BE780-FB68-4B47-BF98-BEDB4D54D347}"/>
              </a:ext>
            </a:extLst>
          </p:cNvPr>
          <p:cNvSpPr/>
          <p:nvPr/>
        </p:nvSpPr>
        <p:spPr>
          <a:xfrm>
            <a:off x="7045083" y="3648882"/>
            <a:ext cx="896225" cy="1290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A33A970-AF27-4104-9538-4D06AA44C9ED}"/>
              </a:ext>
            </a:extLst>
          </p:cNvPr>
          <p:cNvSpPr txBox="1"/>
          <p:nvPr/>
        </p:nvSpPr>
        <p:spPr>
          <a:xfrm>
            <a:off x="7069325" y="3710684"/>
            <a:ext cx="896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(river,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(with,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(the,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(wind,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1)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C02B343-B6A5-4835-948B-869CE1824066}"/>
              </a:ext>
            </a:extLst>
          </p:cNvPr>
          <p:cNvCxnSpPr>
            <a:cxnSpLocks/>
          </p:cNvCxnSpPr>
          <p:nvPr/>
        </p:nvCxnSpPr>
        <p:spPr>
          <a:xfrm>
            <a:off x="5607814" y="1776864"/>
            <a:ext cx="195425" cy="382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6A8763E-78F3-449B-83E2-13D74550CF09}"/>
              </a:ext>
            </a:extLst>
          </p:cNvPr>
          <p:cNvSpPr txBox="1"/>
          <p:nvPr/>
        </p:nvSpPr>
        <p:spPr>
          <a:xfrm>
            <a:off x="5629445" y="2109041"/>
            <a:ext cx="358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③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OutputCollector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kv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分区</a:t>
            </a:r>
            <a:endParaRPr lang="en-US" altLang="zh-CN" sz="120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HashPartitioner.getPartition(k,v,num) -&gt; (partition,k,v)</a:t>
            </a:r>
            <a:endParaRPr lang="zh-CN" altLang="en-US" sz="120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C4EECF7-944E-47FA-9055-D9A9CC968E8A}"/>
              </a:ext>
            </a:extLst>
          </p:cNvPr>
          <p:cNvSpPr txBox="1"/>
          <p:nvPr/>
        </p:nvSpPr>
        <p:spPr>
          <a:xfrm>
            <a:off x="6318451" y="4850927"/>
            <a:ext cx="925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1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分区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4255A82-C73A-4C0E-B606-B48683A8442A}"/>
              </a:ext>
            </a:extLst>
          </p:cNvPr>
          <p:cNvSpPr txBox="1"/>
          <p:nvPr/>
        </p:nvSpPr>
        <p:spPr>
          <a:xfrm>
            <a:off x="7219886" y="4851696"/>
            <a:ext cx="896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6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分区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BC6CA46-27CF-42AB-80DC-AE443D86E112}"/>
              </a:ext>
            </a:extLst>
          </p:cNvPr>
          <p:cNvSpPr txBox="1"/>
          <p:nvPr/>
        </p:nvSpPr>
        <p:spPr>
          <a:xfrm>
            <a:off x="5405648" y="4191060"/>
            <a:ext cx="68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④排序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E07A7E0-CDD5-41F0-BBFD-34E1F680FD02}"/>
              </a:ext>
            </a:extLst>
          </p:cNvPr>
          <p:cNvSpPr txBox="1"/>
          <p:nvPr/>
        </p:nvSpPr>
        <p:spPr>
          <a:xfrm>
            <a:off x="5696384" y="5206096"/>
            <a:ext cx="792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1)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4FFCC55-09B1-4D5A-8AD0-460299D97B50}"/>
              </a:ext>
            </a:extLst>
          </p:cNvPr>
          <p:cNvSpPr txBox="1"/>
          <p:nvPr/>
        </p:nvSpPr>
        <p:spPr>
          <a:xfrm>
            <a:off x="6615035" y="5041193"/>
            <a:ext cx="896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(river,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(the,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(wind,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(with, 1)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DC3428A-A91B-4ECB-BA9E-BCD16A1FF4D9}"/>
              </a:ext>
            </a:extLst>
          </p:cNvPr>
          <p:cNvSpPr txBox="1"/>
          <p:nvPr/>
        </p:nvSpPr>
        <p:spPr>
          <a:xfrm>
            <a:off x="5332926" y="4468059"/>
            <a:ext cx="922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⑤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combine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可选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AE6DFFD-B101-4D47-BB31-5FDD2468FAB2}"/>
              </a:ext>
            </a:extLst>
          </p:cNvPr>
          <p:cNvSpPr txBox="1"/>
          <p:nvPr/>
        </p:nvSpPr>
        <p:spPr>
          <a:xfrm>
            <a:off x="3598806" y="4999782"/>
            <a:ext cx="79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2) (car,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2)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031023D-AB98-48DB-BC22-38FF8E4E08C7}"/>
              </a:ext>
            </a:extLst>
          </p:cNvPr>
          <p:cNvSpPr txBox="1"/>
          <p:nvPr/>
        </p:nvSpPr>
        <p:spPr>
          <a:xfrm>
            <a:off x="4391684" y="4926823"/>
            <a:ext cx="922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2)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(river,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(the,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(wind,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(with, 1)</a:t>
            </a:r>
          </a:p>
          <a:p>
            <a:endParaRPr lang="en-US" altLang="zh-CN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21643569-178B-40C9-A7A8-27E29DDB7270}"/>
              </a:ext>
            </a:extLst>
          </p:cNvPr>
          <p:cNvSpPr/>
          <p:nvPr/>
        </p:nvSpPr>
        <p:spPr>
          <a:xfrm>
            <a:off x="3162364" y="3485359"/>
            <a:ext cx="896225" cy="3353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AB46786-AC97-424B-AA99-30DE4EE69BBF}"/>
              </a:ext>
            </a:extLst>
          </p:cNvPr>
          <p:cNvSpPr txBox="1"/>
          <p:nvPr/>
        </p:nvSpPr>
        <p:spPr>
          <a:xfrm>
            <a:off x="3104884" y="3167772"/>
            <a:ext cx="1085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map task</a:t>
            </a:r>
            <a:endParaRPr lang="zh-CN" altLang="en-US" sz="160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5D88B2D-A949-4691-B571-03B6494766C8}"/>
              </a:ext>
            </a:extLst>
          </p:cNvPr>
          <p:cNvSpPr/>
          <p:nvPr/>
        </p:nvSpPr>
        <p:spPr>
          <a:xfrm>
            <a:off x="3162364" y="2618555"/>
            <a:ext cx="896225" cy="3353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A052F21-6CF9-4D0C-896C-E6184A5EA9D2}"/>
              </a:ext>
            </a:extLst>
          </p:cNvPr>
          <p:cNvSpPr txBox="1"/>
          <p:nvPr/>
        </p:nvSpPr>
        <p:spPr>
          <a:xfrm>
            <a:off x="3104884" y="2300968"/>
            <a:ext cx="1085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map task</a:t>
            </a:r>
            <a:endParaRPr lang="zh-CN" altLang="en-US" sz="1600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C6B4089-976A-4F75-BC93-CB9363DB6914}"/>
              </a:ext>
            </a:extLst>
          </p:cNvPr>
          <p:cNvCxnSpPr>
            <a:stCxn id="12" idx="3"/>
            <a:endCxn id="47" idx="1"/>
          </p:cNvCxnSpPr>
          <p:nvPr/>
        </p:nvCxnSpPr>
        <p:spPr>
          <a:xfrm flipV="1">
            <a:off x="2867921" y="2786237"/>
            <a:ext cx="294443" cy="6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DD14F98-0B06-4D2F-A83D-8AA7C4D62264}"/>
              </a:ext>
            </a:extLst>
          </p:cNvPr>
          <p:cNvCxnSpPr>
            <a:stCxn id="19" idx="3"/>
            <a:endCxn id="45" idx="1"/>
          </p:cNvCxnSpPr>
          <p:nvPr/>
        </p:nvCxnSpPr>
        <p:spPr>
          <a:xfrm>
            <a:off x="2867921" y="3653041"/>
            <a:ext cx="2944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9F88AA3-DBE5-4D6F-BCB4-32F96F0B9090}"/>
              </a:ext>
            </a:extLst>
          </p:cNvPr>
          <p:cNvSpPr txBox="1"/>
          <p:nvPr/>
        </p:nvSpPr>
        <p:spPr>
          <a:xfrm>
            <a:off x="849244" y="4326659"/>
            <a:ext cx="3043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client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将打成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jar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包的程序，提交集群运行</a:t>
            </a:r>
            <a:endParaRPr lang="en-US" altLang="zh-CN" sz="12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hadoop jar xxx.jar WordCount /input /output</a:t>
            </a:r>
          </a:p>
          <a:p>
            <a:endParaRPr lang="zh-CN" altLang="en-US" sz="120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096EFDEF-840C-4406-9E96-937CE2BF0874}"/>
              </a:ext>
            </a:extLst>
          </p:cNvPr>
          <p:cNvSpPr/>
          <p:nvPr/>
        </p:nvSpPr>
        <p:spPr>
          <a:xfrm>
            <a:off x="955454" y="5157656"/>
            <a:ext cx="922349" cy="303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client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280ADB5-F5CE-4750-A75C-C6F8DEEBD637}"/>
              </a:ext>
            </a:extLst>
          </p:cNvPr>
          <p:cNvSpPr txBox="1"/>
          <p:nvPr/>
        </p:nvSpPr>
        <p:spPr>
          <a:xfrm>
            <a:off x="937465" y="5596865"/>
            <a:ext cx="2665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client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计算分片信息：分片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2……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8940D8B-DB0E-48B7-B7E8-5F1F275D4B22}"/>
              </a:ext>
            </a:extLst>
          </p:cNvPr>
          <p:cNvSpPr txBox="1"/>
          <p:nvPr/>
        </p:nvSpPr>
        <p:spPr>
          <a:xfrm>
            <a:off x="946702" y="5826225"/>
            <a:ext cx="366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将分片信息、配置文件、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jar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包提交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hdfs</a:t>
            </a:r>
          </a:p>
          <a:p>
            <a:endParaRPr lang="en-US" altLang="zh-CN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5" name="云形 54">
            <a:extLst>
              <a:ext uri="{FF2B5EF4-FFF2-40B4-BE49-F238E27FC236}">
                <a16:creationId xmlns:a16="http://schemas.microsoft.com/office/drawing/2014/main" id="{DFF02A98-8887-4416-96FF-13EBB01035B3}"/>
              </a:ext>
            </a:extLst>
          </p:cNvPr>
          <p:cNvSpPr/>
          <p:nvPr/>
        </p:nvSpPr>
        <p:spPr>
          <a:xfrm>
            <a:off x="1324932" y="6191723"/>
            <a:ext cx="914944" cy="6463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F68C4D5-F995-4E2D-9C8F-3B3085643C4F}"/>
              </a:ext>
            </a:extLst>
          </p:cNvPr>
          <p:cNvSpPr txBox="1"/>
          <p:nvPr/>
        </p:nvSpPr>
        <p:spPr>
          <a:xfrm>
            <a:off x="933721" y="6287891"/>
            <a:ext cx="509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hdfs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44369C1-C692-4BDA-A963-C9527A7A4293}"/>
              </a:ext>
            </a:extLst>
          </p:cNvPr>
          <p:cNvSpPr txBox="1"/>
          <p:nvPr/>
        </p:nvSpPr>
        <p:spPr>
          <a:xfrm>
            <a:off x="1447302" y="6164452"/>
            <a:ext cx="92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split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信息</a:t>
            </a:r>
            <a:endParaRPr lang="en-US" altLang="zh-CN" sz="120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wc.jar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job.xml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00053EE-19DB-4E0C-809E-5566560F777C}"/>
              </a:ext>
            </a:extLst>
          </p:cNvPr>
          <p:cNvCxnSpPr>
            <a:cxnSpLocks/>
            <a:stCxn id="52" idx="4"/>
            <a:endCxn id="57" idx="0"/>
          </p:cNvCxnSpPr>
          <p:nvPr/>
        </p:nvCxnSpPr>
        <p:spPr>
          <a:xfrm>
            <a:off x="1416629" y="5461431"/>
            <a:ext cx="492587" cy="703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CC9F395-6621-4FC1-99C3-FF46A9AC52F4}"/>
              </a:ext>
            </a:extLst>
          </p:cNvPr>
          <p:cNvSpPr txBox="1"/>
          <p:nvPr/>
        </p:nvSpPr>
        <p:spPr>
          <a:xfrm>
            <a:off x="2409666" y="6075584"/>
            <a:ext cx="2665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application 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提交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yarn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运行</a:t>
            </a:r>
            <a:endParaRPr lang="en-US" altLang="zh-CN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75A9C985-EBE8-44D4-808D-705336D4A45E}"/>
              </a:ext>
            </a:extLst>
          </p:cNvPr>
          <p:cNvSpPr/>
          <p:nvPr/>
        </p:nvSpPr>
        <p:spPr>
          <a:xfrm>
            <a:off x="2495952" y="6341018"/>
            <a:ext cx="745435" cy="347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yarn</a:t>
            </a:r>
            <a:endParaRPr lang="zh-CN" altLang="en-US"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291FF8E-3671-4277-A659-5C49507B1511}"/>
              </a:ext>
            </a:extLst>
          </p:cNvPr>
          <p:cNvCxnSpPr>
            <a:stCxn id="52" idx="4"/>
            <a:endCxn id="60" idx="0"/>
          </p:cNvCxnSpPr>
          <p:nvPr/>
        </p:nvCxnSpPr>
        <p:spPr>
          <a:xfrm>
            <a:off x="1416629" y="5461431"/>
            <a:ext cx="1452041" cy="879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DD160C9C-490D-4139-8EEC-FF0C97798CEE}"/>
              </a:ext>
            </a:extLst>
          </p:cNvPr>
          <p:cNvSpPr/>
          <p:nvPr/>
        </p:nvSpPr>
        <p:spPr>
          <a:xfrm>
            <a:off x="3696976" y="6341018"/>
            <a:ext cx="1212229" cy="347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仿宋" panose="02010609060101010101" pitchFamily="49" charset="-122"/>
                <a:ea typeface="仿宋" panose="02010609060101010101" pitchFamily="49" charset="-122"/>
              </a:rPr>
              <a:t>mrappmaster</a:t>
            </a:r>
            <a:endParaRPr lang="zh-CN" altLang="en-US" sz="14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ED3DED1-C85E-4248-8BD5-36407C361BF8}"/>
              </a:ext>
            </a:extLst>
          </p:cNvPr>
          <p:cNvSpPr txBox="1"/>
          <p:nvPr/>
        </p:nvSpPr>
        <p:spPr>
          <a:xfrm>
            <a:off x="3137526" y="6637192"/>
            <a:ext cx="2665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启动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mrappmaster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9318154-37BE-4505-A7AB-A2DE3BF3F6E5}"/>
              </a:ext>
            </a:extLst>
          </p:cNvPr>
          <p:cNvCxnSpPr>
            <a:stCxn id="60" idx="3"/>
            <a:endCxn id="62" idx="1"/>
          </p:cNvCxnSpPr>
          <p:nvPr/>
        </p:nvCxnSpPr>
        <p:spPr>
          <a:xfrm>
            <a:off x="3241387" y="6514888"/>
            <a:ext cx="4555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4999711F-BB2F-439E-84FB-C91451286CEB}"/>
              </a:ext>
            </a:extLst>
          </p:cNvPr>
          <p:cNvSpPr txBox="1"/>
          <p:nvPr/>
        </p:nvSpPr>
        <p:spPr>
          <a:xfrm>
            <a:off x="5119050" y="6342906"/>
            <a:ext cx="3417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mrappmaster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启动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map task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或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reduce task</a:t>
            </a:r>
            <a:endParaRPr lang="zh-CN" altLang="en-US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27EB9C2-20E5-4AF2-B88F-9D9566EAF76F}"/>
              </a:ext>
            </a:extLst>
          </p:cNvPr>
          <p:cNvSpPr txBox="1"/>
          <p:nvPr/>
        </p:nvSpPr>
        <p:spPr>
          <a:xfrm>
            <a:off x="6230330" y="388620"/>
            <a:ext cx="202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②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map()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接受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kv</a:t>
            </a:r>
            <a:r>
              <a:rPr lang="zh-CN" altLang="en-US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，实现业务逻辑，输出新的</a:t>
            </a:r>
            <a:r>
              <a:rPr lang="en-US" altLang="zh-CN" sz="120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kv</a:t>
            </a:r>
            <a:endParaRPr lang="zh-CN" altLang="en-US" sz="120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A34B1CE9-67A2-4F6C-80CB-204DEE88E112}"/>
              </a:ext>
            </a:extLst>
          </p:cNvPr>
          <p:cNvSpPr/>
          <p:nvPr/>
        </p:nvSpPr>
        <p:spPr>
          <a:xfrm>
            <a:off x="6393485" y="2818889"/>
            <a:ext cx="697582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11894417-3531-4802-AF3A-3E34CD011DF3}"/>
              </a:ext>
            </a:extLst>
          </p:cNvPr>
          <p:cNvSpPr/>
          <p:nvPr/>
        </p:nvSpPr>
        <p:spPr>
          <a:xfrm>
            <a:off x="6527031" y="2961864"/>
            <a:ext cx="422634" cy="3553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756DFE0-FF8B-4481-9BA4-E74432419E84}"/>
              </a:ext>
            </a:extLst>
          </p:cNvPr>
          <p:cNvSpPr txBox="1"/>
          <p:nvPr/>
        </p:nvSpPr>
        <p:spPr>
          <a:xfrm>
            <a:off x="6858344" y="2711166"/>
            <a:ext cx="167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100m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内存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环形缓冲区</a:t>
            </a:r>
            <a:endParaRPr lang="en-US" altLang="zh-CN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E46BA20-F488-46B9-91B9-2C82ED54F43A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382959" y="2684864"/>
            <a:ext cx="112685" cy="228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433853ED-7D93-4DF9-B604-8C9B4727378F}"/>
              </a:ext>
            </a:extLst>
          </p:cNvPr>
          <p:cNvSpPr txBox="1"/>
          <p:nvPr/>
        </p:nvSpPr>
        <p:spPr>
          <a:xfrm>
            <a:off x="7056800" y="2996951"/>
            <a:ext cx="2040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包含众多的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(partition,k,v)</a:t>
            </a:r>
          </a:p>
          <a:p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写满</a:t>
            </a:r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80%</a:t>
            </a:r>
            <a:r>
              <a:rPr lang="zh-CN" altLang="en-US" sz="1200">
                <a:latin typeface="仿宋" panose="02010609060101010101" pitchFamily="49" charset="-122"/>
                <a:ea typeface="仿宋" panose="02010609060101010101" pitchFamily="49" charset="-122"/>
              </a:rPr>
              <a:t>开始溢出</a:t>
            </a:r>
            <a:endParaRPr lang="en-US" altLang="zh-CN" sz="12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8482792-9591-458B-8CFE-DA0F42AD0122}"/>
              </a:ext>
            </a:extLst>
          </p:cNvPr>
          <p:cNvCxnSpPr>
            <a:cxnSpLocks/>
          </p:cNvCxnSpPr>
          <p:nvPr/>
        </p:nvCxnSpPr>
        <p:spPr>
          <a:xfrm>
            <a:off x="6858344" y="3449632"/>
            <a:ext cx="180450" cy="199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104655FB-0A18-4811-A727-30030D4D7016}"/>
              </a:ext>
            </a:extLst>
          </p:cNvPr>
          <p:cNvSpPr/>
          <p:nvPr/>
        </p:nvSpPr>
        <p:spPr>
          <a:xfrm>
            <a:off x="6142569" y="5141104"/>
            <a:ext cx="922349" cy="988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15384B2-024F-4BB2-9A6D-FAB684244318}"/>
              </a:ext>
            </a:extLst>
          </p:cNvPr>
          <p:cNvSpPr/>
          <p:nvPr/>
        </p:nvSpPr>
        <p:spPr>
          <a:xfrm>
            <a:off x="7045083" y="5141103"/>
            <a:ext cx="922349" cy="988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45CCE1C-CD9F-46DE-A5ED-4F001CAA97AD}"/>
              </a:ext>
            </a:extLst>
          </p:cNvPr>
          <p:cNvSpPr txBox="1"/>
          <p:nvPr/>
        </p:nvSpPr>
        <p:spPr>
          <a:xfrm>
            <a:off x="6213707" y="5217253"/>
            <a:ext cx="79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2) (car, 3)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4)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DE04F23-9D9A-43C0-B135-98AB4181B2E5}"/>
              </a:ext>
            </a:extLst>
          </p:cNvPr>
          <p:cNvSpPr txBox="1"/>
          <p:nvPr/>
        </p:nvSpPr>
        <p:spPr>
          <a:xfrm>
            <a:off x="7006585" y="5144294"/>
            <a:ext cx="922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1)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(river, 2)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(the, 3)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(wind, 5)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(with, 2)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3F58947-92D3-42AD-ACE5-8E177994B1C3}"/>
              </a:ext>
            </a:extLst>
          </p:cNvPr>
          <p:cNvSpPr/>
          <p:nvPr/>
        </p:nvSpPr>
        <p:spPr>
          <a:xfrm>
            <a:off x="6130334" y="6236470"/>
            <a:ext cx="922349" cy="186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F48028C-439A-45D9-8347-31619E16F949}"/>
              </a:ext>
            </a:extLst>
          </p:cNvPr>
          <p:cNvSpPr/>
          <p:nvPr/>
        </p:nvSpPr>
        <p:spPr>
          <a:xfrm>
            <a:off x="7032848" y="6236469"/>
            <a:ext cx="922349" cy="186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DFD441B-74F0-4331-A0EC-2A1CEDB6E8F8}"/>
              </a:ext>
            </a:extLst>
          </p:cNvPr>
          <p:cNvSpPr/>
          <p:nvPr/>
        </p:nvSpPr>
        <p:spPr>
          <a:xfrm>
            <a:off x="6130334" y="6509409"/>
            <a:ext cx="922349" cy="186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63AAB0F-4EED-4079-8CC3-59FB1C962C59}"/>
              </a:ext>
            </a:extLst>
          </p:cNvPr>
          <p:cNvSpPr/>
          <p:nvPr/>
        </p:nvSpPr>
        <p:spPr>
          <a:xfrm>
            <a:off x="7032848" y="6509408"/>
            <a:ext cx="922349" cy="186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58309D5-2C48-4820-8FAF-E31FA3F7AC54}"/>
              </a:ext>
            </a:extLst>
          </p:cNvPr>
          <p:cNvSpPr txBox="1"/>
          <p:nvPr/>
        </p:nvSpPr>
        <p:spPr>
          <a:xfrm>
            <a:off x="6873467" y="6587163"/>
            <a:ext cx="546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…</a:t>
            </a:r>
            <a:endParaRPr lang="zh-CN" altLang="en-US" sz="1400" b="1"/>
          </a:p>
        </p:txBody>
      </p:sp>
      <p:sp>
        <p:nvSpPr>
          <p:cNvPr id="82" name="右大括号 81">
            <a:extLst>
              <a:ext uri="{FF2B5EF4-FFF2-40B4-BE49-F238E27FC236}">
                <a16:creationId xmlns:a16="http://schemas.microsoft.com/office/drawing/2014/main" id="{F06CCBB3-2846-4E83-BB8E-A4801525D426}"/>
              </a:ext>
            </a:extLst>
          </p:cNvPr>
          <p:cNvSpPr/>
          <p:nvPr/>
        </p:nvSpPr>
        <p:spPr>
          <a:xfrm>
            <a:off x="8447429" y="3639592"/>
            <a:ext cx="152042" cy="30563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合并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B9F46BD-5E1C-4AFF-922C-694715D7D017}"/>
              </a:ext>
            </a:extLst>
          </p:cNvPr>
          <p:cNvSpPr/>
          <p:nvPr/>
        </p:nvSpPr>
        <p:spPr>
          <a:xfrm>
            <a:off x="8830284" y="4288136"/>
            <a:ext cx="846200" cy="1073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15599F1-3A2D-4AA0-AD91-73322C48EB93}"/>
              </a:ext>
            </a:extLst>
          </p:cNvPr>
          <p:cNvSpPr/>
          <p:nvPr/>
        </p:nvSpPr>
        <p:spPr>
          <a:xfrm>
            <a:off x="9676484" y="4293691"/>
            <a:ext cx="846200" cy="1073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8496546-D23F-493F-B9D9-7263EA885A96}"/>
              </a:ext>
            </a:extLst>
          </p:cNvPr>
          <p:cNvSpPr txBox="1"/>
          <p:nvPr/>
        </p:nvSpPr>
        <p:spPr>
          <a:xfrm>
            <a:off x="8864011" y="4427537"/>
            <a:ext cx="79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5) 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9)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0ABD80C-0AE9-48A6-A80D-964FE2FA3240}"/>
              </a:ext>
            </a:extLst>
          </p:cNvPr>
          <p:cNvSpPr txBox="1"/>
          <p:nvPr/>
        </p:nvSpPr>
        <p:spPr>
          <a:xfrm>
            <a:off x="9646371" y="4345527"/>
            <a:ext cx="876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4)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(river, 6)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(the, 5)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(wind, 8)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(with, 5)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D23DFE4-B543-4A51-BD07-50A4DE27B850}"/>
              </a:ext>
            </a:extLst>
          </p:cNvPr>
          <p:cNvSpPr/>
          <p:nvPr/>
        </p:nvSpPr>
        <p:spPr>
          <a:xfrm>
            <a:off x="8846030" y="5441389"/>
            <a:ext cx="846200" cy="723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612B990C-6131-4D0E-B092-3718FED3642B}"/>
              </a:ext>
            </a:extLst>
          </p:cNvPr>
          <p:cNvSpPr/>
          <p:nvPr/>
        </p:nvSpPr>
        <p:spPr>
          <a:xfrm>
            <a:off x="9692230" y="5446944"/>
            <a:ext cx="846200" cy="723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E60418F6-A8FD-4EC0-9F1D-2DC151B4393E}"/>
              </a:ext>
            </a:extLst>
          </p:cNvPr>
          <p:cNvSpPr txBox="1"/>
          <p:nvPr/>
        </p:nvSpPr>
        <p:spPr>
          <a:xfrm>
            <a:off x="8879757" y="5477093"/>
            <a:ext cx="79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(bear, 5) 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8)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3)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3D83645-A1D0-46F5-8788-CD66E058463F}"/>
              </a:ext>
            </a:extLst>
          </p:cNvPr>
          <p:cNvSpPr txBox="1"/>
          <p:nvPr/>
        </p:nvSpPr>
        <p:spPr>
          <a:xfrm>
            <a:off x="9662117" y="5498780"/>
            <a:ext cx="87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(river, 6)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(wind,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(with, 3)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49E8EC31-37CF-4D42-B447-349A850D28AA}"/>
              </a:ext>
            </a:extLst>
          </p:cNvPr>
          <p:cNvSpPr/>
          <p:nvPr/>
        </p:nvSpPr>
        <p:spPr>
          <a:xfrm>
            <a:off x="8837068" y="6231345"/>
            <a:ext cx="874016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700D7C5-3A56-4BA9-9154-28CD4C3AC69E}"/>
              </a:ext>
            </a:extLst>
          </p:cNvPr>
          <p:cNvSpPr/>
          <p:nvPr/>
        </p:nvSpPr>
        <p:spPr>
          <a:xfrm>
            <a:off x="9683268" y="6236901"/>
            <a:ext cx="874016" cy="646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65F0D68-D855-49CB-8374-FE731EAF9A43}"/>
              </a:ext>
            </a:extLst>
          </p:cNvPr>
          <p:cNvSpPr txBox="1"/>
          <p:nvPr/>
        </p:nvSpPr>
        <p:spPr>
          <a:xfrm>
            <a:off x="8870795" y="6370746"/>
            <a:ext cx="792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(car,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(dear, 9)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479521B-E736-4E19-98FB-23FADEA5ED4B}"/>
              </a:ext>
            </a:extLst>
          </p:cNvPr>
          <p:cNvSpPr txBox="1"/>
          <p:nvPr/>
        </p:nvSpPr>
        <p:spPr>
          <a:xfrm>
            <a:off x="9662582" y="6288736"/>
            <a:ext cx="87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(gone, 8)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(river, 7)</a:t>
            </a:r>
          </a:p>
          <a:p>
            <a:r>
              <a:rPr lang="en-US" altLang="zh-CN" sz="1200">
                <a:latin typeface="仿宋" panose="02010609060101010101" pitchFamily="49" charset="-122"/>
                <a:ea typeface="仿宋" panose="02010609060101010101" pitchFamily="49" charset="-122"/>
              </a:rPr>
              <a:t>(the, 9)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4FB37698-72A1-45BB-8900-73C6B0A7C211}"/>
              </a:ext>
            </a:extLst>
          </p:cNvPr>
          <p:cNvCxnSpPr>
            <a:stCxn id="47" idx="3"/>
            <a:endCxn id="87" idx="1"/>
          </p:cNvCxnSpPr>
          <p:nvPr/>
        </p:nvCxnSpPr>
        <p:spPr>
          <a:xfrm>
            <a:off x="4058589" y="2786237"/>
            <a:ext cx="4787441" cy="30170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C6D14E38-C8EA-485C-B6E6-B0ED5752355F}"/>
              </a:ext>
            </a:extLst>
          </p:cNvPr>
          <p:cNvCxnSpPr>
            <a:stCxn id="45" idx="3"/>
            <a:endCxn id="93" idx="1"/>
          </p:cNvCxnSpPr>
          <p:nvPr/>
        </p:nvCxnSpPr>
        <p:spPr>
          <a:xfrm>
            <a:off x="4058589" y="3653041"/>
            <a:ext cx="4812206" cy="29485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68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000"/>
                            </p:stCondLst>
                            <p:childTnLst>
                              <p:par>
                                <p:cTn id="241" presetID="26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3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0"/>
                            </p:stCondLst>
                            <p:childTnLst>
                              <p:par>
                                <p:cTn id="29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2000"/>
                            </p:stCondLst>
                            <p:childTnLst>
                              <p:par>
                                <p:cTn id="3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2000"/>
                            </p:stCondLst>
                            <p:childTnLst>
                              <p:par>
                                <p:cTn id="3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2000"/>
                            </p:stCondLst>
                            <p:childTnLst>
                              <p:par>
                                <p:cTn id="467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2000"/>
                            </p:stCondLst>
                            <p:childTnLst>
                              <p:par>
                                <p:cTn id="5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79 -0.0787 L 0.04479 -0.07824 C 0.04154 -0.08055 0.03867 -0.0831 0.03555 -0.08472 C 0.0345 -0.08541 0.03294 -0.08541 0.03164 -0.08565 L 0.01888 -0.08889 C 0.0151 -0.08958 0.01029 -0.09143 0.00612 -0.09213 C 0.00286 -0.09236 -0.00052 -0.09259 -0.00404 -0.09305 C -0.00911 -0.09352 -0.01927 -0.09514 -0.01927 -0.09491 C -0.02135 -0.09583 -0.0237 -0.09653 -0.02578 -0.09699 C -0.02826 -0.09745 -0.03086 -0.09768 -0.03346 -0.09815 C -0.03555 -0.09838 -0.03789 -0.09884 -0.03971 -0.0993 C -0.04141 -0.1 -0.0431 -0.10069 -0.04492 -0.10116 C -0.04948 -0.10231 -0.0513 -0.10162 -0.05521 -0.10347 C -0.05651 -0.10393 -0.05742 -0.10486 -0.05911 -0.10555 C -0.06133 -0.10625 -0.06419 -0.10648 -0.06654 -0.10764 C -0.07331 -0.10995 -0.06979 -0.10903 -0.07695 -0.11041 C -0.07813 -0.11111 -0.07956 -0.1118 -0.0806 -0.1125 C -0.08216 -0.11342 -0.08281 -0.11481 -0.08438 -0.11574 C -0.08581 -0.11643 -0.08789 -0.11643 -0.08958 -0.1169 C -0.0905 -0.11782 -0.09115 -0.11898 -0.09219 -0.11991 C -0.09336 -0.12083 -0.09479 -0.12106 -0.09622 -0.12199 C -0.0974 -0.12268 -0.09844 -0.12407 -0.09987 -0.125 C -0.1013 -0.12592 -0.10339 -0.12685 -0.10482 -0.12778 C -0.10781 -0.13009 -0.11263 -0.13426 -0.11263 -0.13403 C -0.11315 -0.13565 -0.11315 -0.13704 -0.1138 -0.13842 C -0.11523 -0.14028 -0.11914 -0.14444 -0.11914 -0.14421 C -0.11953 -0.14653 -0.11966 -0.14861 -0.12044 -0.15069 C -0.12057 -0.15208 -0.12122 -0.15347 -0.12122 -0.15486 C -0.12122 -0.16088 -0.12096 -0.16736 -0.12044 -0.17315 C -0.12018 -0.17407 -0.11836 -0.1794 -0.11784 -0.18055 C -0.11693 -0.18148 -0.11589 -0.18241 -0.11523 -0.18379 C -0.11471 -0.18449 -0.11471 -0.18565 -0.1138 -0.18657 C -0.11276 -0.18796 -0.11107 -0.18866 -0.11003 -0.18958 C -0.10898 -0.19074 -0.10885 -0.1919 -0.10755 -0.19305 C -0.10521 -0.19444 -0.10221 -0.19583 -0.09987 -0.19699 C -0.0905 -0.20208 -0.10221 -0.19583 -0.09102 -0.20116 C -0.08958 -0.20162 -0.08854 -0.20254 -0.08698 -0.20301 C -0.08542 -0.20393 -0.08372 -0.20393 -0.0819 -0.20416 C -0.0806 -0.2044 -0.07956 -0.20509 -0.07813 -0.20532 C -0.07487 -0.20602 -0.07122 -0.20648 -0.06797 -0.20717 C -0.06654 -0.20764 -0.06536 -0.20833 -0.06393 -0.20833 C -0.0612 -0.20903 -0.0582 -0.20903 -0.05521 -0.20949 C -0.0526 -0.20972 -0.05 -0.20995 -0.0474 -0.21041 C -0.04401 -0.21065 -0.04063 -0.21088 -0.03737 -0.21134 C -0.03555 -0.21157 -0.03385 -0.2125 -0.03229 -0.2125 C -0.01003 -0.21319 0.01224 -0.21319 0.03437 -0.21342 C 0.0349 -0.21342 0.04232 -0.21481 0.04336 -0.21551 C 0.04401 -0.21574 0.04414 -0.2169 0.04479 -0.21736 L 0.04336 -0.21736 " pathEditMode="relative" rAng="0" ptsTypes="AAAAAAAAAAAAAAAAAAAAAAAAAAAAAAAAAAAAAAAAAAAAAAAAA">
                                      <p:cBhvr>
                                        <p:cTn id="57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07" y="-6921"/>
                                    </p:animMotion>
                                  </p:childTnLst>
                                </p:cTn>
                              </p:par>
                              <p:par>
                                <p:cTn id="5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48 -0.00417 L 0.07148 -0.00371 C 0.0776 -0.01505 0.075 -0.01274 0.07851 -0.01551 C 0.07929 -0.01644 0.07994 -0.01737 0.08047 -0.01899 C 0.08099 -0.01968 0.08138 -0.0213 0.0819 -0.022 C 0.08294 -0.02385 0.08437 -0.02547 0.08554 -0.02616 C 0.08619 -0.02663 0.08659 -0.02686 0.08711 -0.02755 C 0.09062 -0.03195 0.08646 -0.02801 0.08984 -0.03079 C 0.09023 -0.03218 0.09088 -0.03334 0.09127 -0.03426 C 0.09297 -0.03727 0.09336 -0.03704 0.09505 -0.03843 C 0.09817 -0.04607 0.09466 -0.0382 0.0983 -0.04422 C 0.10403 -0.05325 0.09987 -0.04862 0.10442 -0.05301 C 0.10468 -0.05417 0.10481 -0.05533 0.10547 -0.05625 C 0.10573 -0.05741 0.10638 -0.05764 0.10664 -0.05857 C 0.10703 -0.05926 0.1069 -0.06065 0.10729 -0.06181 C 0.10768 -0.06343 0.1082 -0.06459 0.10859 -0.06621 C 0.10885 -0.06737 0.10924 -0.06829 0.1095 -0.06968 C 0.11041 -0.07246 0.11106 -0.07709 0.11146 -0.08056 C 0.11159 -0.08241 0.11159 -0.08403 0.11185 -0.08588 C 0.11354 -0.10348 0.11224 -0.08774 0.11341 -0.10047 C 0.11315 -0.11297 0.11315 -0.125 0.11289 -0.13704 C 0.11276 -0.13797 0.11263 -0.13913 0.1125 -0.14005 C 0.11211 -0.14144 0.11172 -0.1426 0.11146 -0.14352 C 0.11106 -0.1463 0.1108 -0.14885 0.11002 -0.15116 C 0.10937 -0.15348 0.10768 -0.15672 0.10664 -0.15811 C 0.10612 -0.1588 0.10547 -0.15926 0.10481 -0.15996 C 0.10429 -0.16065 0.1039 -0.16181 0.10351 -0.1625 C 0.10299 -0.16297 0.1026 -0.16297 0.10208 -0.16343 C 0.09987 -0.16575 0.10104 -0.1669 0.09778 -0.16783 L 0.09414 -0.16899 C 0.09231 -0.16945 0.08711 -0.17061 0.08515 -0.17107 C 0.08437 -0.17153 0.08346 -0.17176 0.08281 -0.17223 C 0.08229 -0.17246 0.0819 -0.17315 0.08151 -0.17315 C 0.07786 -0.175 0.07239 -0.17524 0.06914 -0.1757 C 0.06797 -0.17593 0.06666 -0.17616 0.06549 -0.17663 C 0.06497 -0.17686 0.06445 -0.17755 0.06406 -0.17778 C 0.06289 -0.17825 0.06159 -0.17871 0.06028 -0.17917 L 0.05703 -0.1801 C 0.05416 -0.18218 0.05677 -0.18056 0.05182 -0.18218 C 0.04883 -0.18334 0.05039 -0.18288 0.04804 -0.1845 C 0.04752 -0.18496 0.04687 -0.18496 0.04622 -0.18542 C 0.04218 -0.1919 0.04726 -0.18426 0.04336 -0.18889 C 0.04284 -0.18936 0.04244 -0.19051 0.04205 -0.19121 C 0.04166 -0.19167 0.04101 -0.19167 0.04062 -0.19213 C 0.03958 -0.19329 0.03776 -0.19653 0.03776 -0.1963 C 0.0375 -0.19769 0.03724 -0.19885 0.03685 -0.2 C 0.03633 -0.20093 0.03554 -0.20232 0.03554 -0.20209 L 0.03633 -0.20278 L 0.03633 -0.20255 L 0.0358 -0.20232 " pathEditMode="relative" rAng="0" ptsTypes="AAAAAAAAAAAAAAAAAAAAAAAAAAAAAAAAAAAAAAAAAAAAAAAAAA">
                                      <p:cBhvr>
                                        <p:cTn id="57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6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2.59259E-6 L -0.00026 0.00023 C -0.00091 -0.00834 -0.00156 -0.00949 -0.00026 -0.01713 C 0.00013 -0.01922 0.00026 -0.0213 0.00144 -0.02222 L 0.00391 -0.02523 C 0.00691 -0.03172 0.00391 -0.02593 0.00821 -0.03148 C 0.0086 -0.03218 0.00886 -0.03334 0.00964 -0.03403 C 0.01068 -0.03496 0.01185 -0.03496 0.01289 -0.03588 C 0.02422 -0.04422 0.01537 -0.03889 0.02279 -0.04306 C 0.02318 -0.04375 0.02357 -0.04491 0.02448 -0.0456 C 0.02513 -0.04607 0.02657 -0.04607 0.02748 -0.0463 C 0.02865 -0.04676 0.02917 -0.04746 0.03021 -0.04815 C 0.0306 -0.04908 0.03099 -0.05023 0.03164 -0.05093 C 0.03243 -0.05139 0.03347 -0.05139 0.03412 -0.05162 C 0.03868 -0.05394 0.03842 -0.0551 0.0448 -0.05602 C 0.04649 -0.05672 0.04805 -0.05695 0.04974 -0.05718 C 0.05079 -0.05741 0.05417 -0.05834 0.05534 -0.05903 C 0.05769 -0.06019 0.05964 -0.06158 0.06185 -0.0625 C 0.06276 -0.06273 0.06381 -0.06297 0.06446 -0.06343 C 0.06524 -0.06389 0.06602 -0.06482 0.0668 -0.06528 C 0.06862 -0.06574 0.07292 -0.06736 0.075 -0.06783 C 0.07657 -0.06806 0.07839 -0.06829 0.07995 -0.06875 C 0.08607 -0.07107 0.07839 -0.06783 0.0849 -0.0713 C 0.08555 -0.07176 0.08646 -0.07176 0.08737 -0.07222 C 0.08842 -0.07292 0.08933 -0.07361 0.09063 -0.07408 C 0.09219 -0.07477 0.09375 -0.07523 0.09545 -0.07593 C 0.09623 -0.07616 0.09701 -0.07662 0.09792 -0.07662 C 0.09909 -0.07685 0.1 -0.07732 0.10118 -0.07755 C 0.10209 -0.07801 0.10274 -0.07824 0.10365 -0.07847 C 0.10482 -0.07871 0.10586 -0.07894 0.10678 -0.0794 C 0.10847 -0.07986 0.11003 -0.08079 0.11172 -0.08125 C 0.11303 -0.08172 0.11394 -0.08172 0.11524 -0.08218 C 0.11589 -0.08241 0.11667 -0.08287 0.11758 -0.0831 C 0.1198 -0.08357 0.12214 -0.08357 0.12409 -0.08472 C 0.125 -0.08519 0.12618 -0.08658 0.12722 -0.08658 C 0.13021 -0.08727 0.13334 -0.08727 0.13633 -0.0875 C 0.13789 -0.08773 0.13972 -0.08797 0.14115 -0.08889 C 0.14441 -0.09144 0.14271 -0.09074 0.1461 -0.0919 C 0.15495 -0.09838 0.14115 -0.08866 0.15183 -0.09445 C 0.15365 -0.09537 0.15482 -0.09722 0.15678 -0.09815 C 0.15834 -0.09861 0.16016 -0.09885 0.16146 -0.09977 C 0.16719 -0.10417 0.16459 -0.10301 0.16901 -0.1044 C 0.17683 -0.11065 0.16836 -0.1044 0.17461 -0.10787 C 0.17722 -0.10926 0.17787 -0.11065 0.18047 -0.11204 C 0.18112 -0.11273 0.18204 -0.11273 0.18295 -0.11297 C 0.18464 -0.11505 0.18633 -0.11644 0.18776 -0.11829 C 0.19167 -0.12477 0.18933 -0.12292 0.19349 -0.1257 C 0.19792 -0.13264 0.19219 -0.12431 0.19766 -0.1301 C 0.19831 -0.13079 0.1987 -0.13195 0.19935 -0.13264 C 0.19987 -0.13357 0.20092 -0.13426 0.2017 -0.13542 C 0.2017 -0.13519 0.20573 -0.1419 0.20651 -0.14329 L 0.20977 -0.14885 C 0.21003 -0.14977 0.21016 -0.1507 0.21068 -0.15139 C 0.21107 -0.15255 0.21237 -0.15371 0.21237 -0.15371 L 0.21342 -0.15139 " pathEditMode="relative" rAng="0" ptsTypes="AAAAAAAAAAAAAAAAAAAAAAAAAAAAAAAAAAAAAAAAAAAAAAAAAAAAAAA">
                                      <p:cBhvr>
                                        <p:cTn id="6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38" y="-7685"/>
                                    </p:animMotion>
                                  </p:childTnLst>
                                </p:cTn>
                              </p:par>
                              <p:par>
                                <p:cTn id="6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23 L -0.00026 0.00023 C -0.00091 -0.00972 -0.00157 -0.01134 -0.00026 -0.0206 C 0.00026 -0.02292 0.00039 -0.02546 0.00156 -0.02685 L 0.00403 -0.03009 C 0.00703 -0.0382 0.00403 -0.03102 0.0082 -0.0375 C 0.00872 -0.03843 0.00911 -0.04005 0.00989 -0.04074 C 0.0108 -0.0419 0.01224 -0.04213 0.01328 -0.04283 C 0.02461 -0.05255 0.01562 -0.04676 0.02317 -0.05116 C 0.02396 -0.05232 0.02422 -0.05371 0.02487 -0.0544 C 0.02591 -0.05556 0.02708 -0.05486 0.02825 -0.05556 C 0.02916 -0.05625 0.02981 -0.05695 0.03086 -0.05764 C 0.03125 -0.0588 0.03164 -0.06019 0.03242 -0.06111 C 0.0332 -0.06158 0.03411 -0.06134 0.03489 -0.06181 C 0.03958 -0.06458 0.03932 -0.06597 0.04583 -0.06713 C 0.04739 -0.06783 0.04922 -0.06806 0.05078 -0.06852 C 0.05195 -0.06875 0.05534 -0.06968 0.05664 -0.07037 C 0.05885 -0.07199 0.06093 -0.07361 0.06328 -0.07454 C 0.06419 -0.075 0.0651 -0.07523 0.06601 -0.0757 C 0.06666 -0.07662 0.06744 -0.07732 0.06836 -0.07801 C 0.07031 -0.07871 0.07448 -0.08056 0.07669 -0.08125 C 0.07838 -0.08125 0.08021 -0.08171 0.08177 -0.08218 C 0.08789 -0.08519 0.08034 -0.08125 0.08672 -0.08542 C 0.0875 -0.08588 0.08841 -0.08588 0.08932 -0.08634 C 0.09049 -0.08704 0.0914 -0.08773 0.09271 -0.08866 C 0.09427 -0.08958 0.09583 -0.08982 0.09765 -0.09051 C 0.09843 -0.09074 0.09922 -0.09144 0.10013 -0.09167 C 0.1013 -0.0919 0.10247 -0.09259 0.10338 -0.09283 C 0.10429 -0.09329 0.10521 -0.09375 0.10625 -0.09398 C 0.10703 -0.09421 0.10833 -0.09445 0.10924 -0.09491 C 0.1108 -0.09537 0.11276 -0.09653 0.11432 -0.09722 C 0.11549 -0.09746 0.11653 -0.09769 0.11784 -0.09815 C 0.11849 -0.09815 0.1194 -0.09861 0.12018 -0.09908 C 0.12252 -0.09977 0.12487 -0.09977 0.12682 -0.10139 C 0.12786 -0.10208 0.12903 -0.10301 0.13021 -0.10324 C 0.1332 -0.10417 0.13632 -0.10394 0.13919 -0.1044 C 0.14114 -0.10509 0.14284 -0.10533 0.1444 -0.10648 C 0.14765 -0.10926 0.14596 -0.1081 0.14948 -0.10972 C 0.15846 -0.11736 0.1444 -0.10602 0.15521 -0.1132 C 0.15716 -0.11412 0.1582 -0.11621 0.16028 -0.11736 C 0.16224 -0.11783 0.1638 -0.11806 0.16523 -0.11921 C 0.17109 -0.12408 0.16836 -0.12269 0.17278 -0.12431 C 0.18086 -0.13218 0.17226 -0.12454 0.17851 -0.12871 C 0.18125 -0.13056 0.18177 -0.13218 0.18463 -0.13403 C 0.18528 -0.13472 0.18606 -0.13472 0.18711 -0.13519 C 0.1888 -0.13704 0.19049 -0.13912 0.19205 -0.14144 C 0.19596 -0.14908 0.19375 -0.14653 0.19791 -0.15 C 0.20234 -0.15857 0.19648 -0.14838 0.20208 -0.15533 C 0.20273 -0.15625 0.20299 -0.15787 0.20377 -0.15857 C 0.20455 -0.15949 0.20547 -0.16042 0.20612 -0.16204 C 0.20612 -0.16158 0.21028 -0.16945 0.21119 -0.1713 L 0.21458 -0.17755 C 0.21484 -0.17894 0.21497 -0.17963 0.21549 -0.18079 C 0.21588 -0.18195 0.21718 -0.18357 0.21718 -0.18357 L 0.21823 -0.18079 " pathEditMode="relative" rAng="0" ptsTypes="AAAAAAAAAAAAAAAAAAAAAAAAAAAAAAAAAAAAAAAAAAAAAAAAAAAAAAA">
                                      <p:cBhvr>
                                        <p:cTn id="61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85" y="-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9" fill="hold">
                      <p:stCondLst>
                        <p:cond delay="indefinite"/>
                      </p:stCondLst>
                      <p:childTnLst>
                        <p:par>
                          <p:cTn id="770" fill="hold">
                            <p:stCondLst>
                              <p:cond delay="0"/>
                            </p:stCondLst>
                            <p:childTnLst>
                              <p:par>
                                <p:cTn id="77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6" fill="hold">
                      <p:stCondLst>
                        <p:cond delay="indefinite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5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1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5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7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8" fill="hold">
                      <p:stCondLst>
                        <p:cond delay="indefinite"/>
                      </p:stCondLst>
                      <p:childTnLst>
                        <p:par>
                          <p:cTn id="799" fill="hold">
                            <p:stCondLst>
                              <p:cond delay="0"/>
                            </p:stCondLst>
                            <p:childTnLst>
                              <p:par>
                                <p:cTn id="8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/>
      <p:bldP spid="11" grpId="0" animBg="1"/>
      <p:bldP spid="12" grpId="0" animBg="1"/>
      <p:bldP spid="14" grpId="0"/>
      <p:bldP spid="15" grpId="0"/>
      <p:bldP spid="16" grpId="0"/>
      <p:bldP spid="19" grpId="0" animBg="1"/>
      <p:bldP spid="21" grpId="0"/>
      <p:bldP spid="22" grpId="0"/>
      <p:bldP spid="23" grpId="0" animBg="1"/>
      <p:bldP spid="24" grpId="0"/>
      <p:bldP spid="26" grpId="0"/>
      <p:bldP spid="27" grpId="0"/>
      <p:bldP spid="29" grpId="0"/>
      <p:bldP spid="31" grpId="0" animBg="1"/>
      <p:bldP spid="32" grpId="0"/>
      <p:bldP spid="32" grpId="1"/>
      <p:bldP spid="33" grpId="0" animBg="1"/>
      <p:bldP spid="34" grpId="0"/>
      <p:bldP spid="34" grpId="1"/>
      <p:bldP spid="36" grpId="0"/>
      <p:bldP spid="37" grpId="0"/>
      <p:bldP spid="38" grpId="0"/>
      <p:bldP spid="39" grpId="0"/>
      <p:bldP spid="40" grpId="0"/>
      <p:bldP spid="40" grpId="1"/>
      <p:bldP spid="40" grpId="2"/>
      <p:bldP spid="41" grpId="0"/>
      <p:bldP spid="41" grpId="1"/>
      <p:bldP spid="41" grpId="2"/>
      <p:bldP spid="42" grpId="0"/>
      <p:bldP spid="43" grpId="0"/>
      <p:bldP spid="43" grpId="1"/>
      <p:bldP spid="44" grpId="0"/>
      <p:bldP spid="44" grpId="1"/>
      <p:bldP spid="45" grpId="0" animBg="1"/>
      <p:bldP spid="46" grpId="0"/>
      <p:bldP spid="47" grpId="0" animBg="1"/>
      <p:bldP spid="48" grpId="0"/>
      <p:bldP spid="51" grpId="0"/>
      <p:bldP spid="52" grpId="0" animBg="1"/>
      <p:bldP spid="53" grpId="0"/>
      <p:bldP spid="54" grpId="0"/>
      <p:bldP spid="55" grpId="0" animBg="1"/>
      <p:bldP spid="56" grpId="0"/>
      <p:bldP spid="57" grpId="0"/>
      <p:bldP spid="59" grpId="0"/>
      <p:bldP spid="60" grpId="0" animBg="1"/>
      <p:bldP spid="62" grpId="0" animBg="1"/>
      <p:bldP spid="63" grpId="0"/>
      <p:bldP spid="65" grpId="0"/>
      <p:bldP spid="66" grpId="0"/>
      <p:bldP spid="67" grpId="0" animBg="1"/>
      <p:bldP spid="68" grpId="0" animBg="1"/>
      <p:bldP spid="69" grpId="0"/>
      <p:bldP spid="71" grpId="0"/>
      <p:bldP spid="73" grpId="0" animBg="1"/>
      <p:bldP spid="74" grpId="0" animBg="1"/>
      <p:bldP spid="75" grpId="0"/>
      <p:bldP spid="76" grpId="0"/>
      <p:bldP spid="77" grpId="0" animBg="1"/>
      <p:bldP spid="78" grpId="0" animBg="1"/>
      <p:bldP spid="79" grpId="0" animBg="1"/>
      <p:bldP spid="80" grpId="0" animBg="1"/>
      <p:bldP spid="81" grpId="0"/>
      <p:bldP spid="82" grpId="0" animBg="1"/>
      <p:bldP spid="83" grpId="0" animBg="1"/>
      <p:bldP spid="84" grpId="0" animBg="1"/>
      <p:bldP spid="85" grpId="0"/>
      <p:bldP spid="86" grpId="0"/>
      <p:bldP spid="87" grpId="0" animBg="1"/>
      <p:bldP spid="88" grpId="0" animBg="1"/>
      <p:bldP spid="89" grpId="0"/>
      <p:bldP spid="90" grpId="0"/>
      <p:bldP spid="91" grpId="0" animBg="1"/>
      <p:bldP spid="92" grpId="0" animBg="1"/>
      <p:bldP spid="93" grpId="0"/>
      <p:bldP spid="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/>
          <p:cNvSpPr>
            <a:spLocks noEditPoints="1"/>
          </p:cNvSpPr>
          <p:nvPr/>
        </p:nvSpPr>
        <p:spPr bwMode="auto">
          <a:xfrm rot="2858138">
            <a:off x="6896097" y="323020"/>
            <a:ext cx="5422829" cy="4904949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  <a:gd name="T20" fmla="*/ 1079 w 1271"/>
              <a:gd name="T21" fmla="*/ 948 h 1140"/>
              <a:gd name="T22" fmla="*/ 1058 w 1271"/>
              <a:gd name="T23" fmla="*/ 960 h 1140"/>
              <a:gd name="T24" fmla="*/ 212 w 1271"/>
              <a:gd name="T25" fmla="*/ 960 h 1140"/>
              <a:gd name="T26" fmla="*/ 192 w 1271"/>
              <a:gd name="T27" fmla="*/ 948 h 1140"/>
              <a:gd name="T28" fmla="*/ 192 w 1271"/>
              <a:gd name="T29" fmla="*/ 924 h 1140"/>
              <a:gd name="T30" fmla="*/ 614 w 1271"/>
              <a:gd name="T31" fmla="*/ 192 h 1140"/>
              <a:gd name="T32" fmla="*/ 635 w 1271"/>
              <a:gd name="T33" fmla="*/ 180 h 1140"/>
              <a:gd name="T34" fmla="*/ 656 w 1271"/>
              <a:gd name="T35" fmla="*/ 192 h 1140"/>
              <a:gd name="T36" fmla="*/ 1079 w 1271"/>
              <a:gd name="T37" fmla="*/ 924 h 1140"/>
              <a:gd name="T38" fmla="*/ 1079 w 1271"/>
              <a:gd name="T39" fmla="*/ 948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  <a:moveTo>
                  <a:pt x="1079" y="948"/>
                </a:moveTo>
                <a:cubicBezTo>
                  <a:pt x="1074" y="955"/>
                  <a:pt x="1066" y="960"/>
                  <a:pt x="1058" y="960"/>
                </a:cubicBezTo>
                <a:cubicBezTo>
                  <a:pt x="212" y="960"/>
                  <a:pt x="212" y="960"/>
                  <a:pt x="212" y="960"/>
                </a:cubicBezTo>
                <a:cubicBezTo>
                  <a:pt x="204" y="960"/>
                  <a:pt x="196" y="955"/>
                  <a:pt x="192" y="948"/>
                </a:cubicBezTo>
                <a:cubicBezTo>
                  <a:pt x="187" y="940"/>
                  <a:pt x="187" y="931"/>
                  <a:pt x="192" y="924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9" y="184"/>
                  <a:pt x="627" y="180"/>
                  <a:pt x="635" y="180"/>
                </a:cubicBezTo>
                <a:cubicBezTo>
                  <a:pt x="644" y="180"/>
                  <a:pt x="652" y="184"/>
                  <a:pt x="656" y="192"/>
                </a:cubicBezTo>
                <a:cubicBezTo>
                  <a:pt x="1079" y="924"/>
                  <a:pt x="1079" y="924"/>
                  <a:pt x="1079" y="924"/>
                </a:cubicBezTo>
                <a:cubicBezTo>
                  <a:pt x="1083" y="931"/>
                  <a:pt x="1083" y="940"/>
                  <a:pt x="1079" y="948"/>
                </a:cubicBezTo>
                <a:close/>
              </a:path>
            </a:pathLst>
          </a:custGeom>
          <a:gradFill>
            <a:gsLst>
              <a:gs pos="0">
                <a:srgbClr val="7AC600"/>
              </a:gs>
              <a:gs pos="100000">
                <a:srgbClr val="00A2F0"/>
              </a:gs>
            </a:gsLst>
            <a:lin ang="6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Freeform 9"/>
          <p:cNvSpPr/>
          <p:nvPr/>
        </p:nvSpPr>
        <p:spPr bwMode="auto">
          <a:xfrm rot="13656625">
            <a:off x="3785871" y="-4583959"/>
            <a:ext cx="6923685" cy="625794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Freeform 9"/>
          <p:cNvSpPr/>
          <p:nvPr/>
        </p:nvSpPr>
        <p:spPr bwMode="auto">
          <a:xfrm rot="1800000">
            <a:off x="11129608" y="5299004"/>
            <a:ext cx="225635" cy="203938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Freeform 9"/>
          <p:cNvSpPr/>
          <p:nvPr/>
        </p:nvSpPr>
        <p:spPr bwMode="auto">
          <a:xfrm rot="17418489">
            <a:off x="6409388" y="3764396"/>
            <a:ext cx="557678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rgbClr val="00A2F0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Freeform 9"/>
          <p:cNvSpPr/>
          <p:nvPr/>
        </p:nvSpPr>
        <p:spPr bwMode="auto">
          <a:xfrm rot="18974888">
            <a:off x="9787523" y="1153249"/>
            <a:ext cx="557679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Freeform 9"/>
          <p:cNvSpPr/>
          <p:nvPr/>
        </p:nvSpPr>
        <p:spPr bwMode="auto">
          <a:xfrm rot="18974888">
            <a:off x="522050" y="5293663"/>
            <a:ext cx="557679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92000"/>
                </a:schemeClr>
              </a:gs>
              <a:gs pos="100000">
                <a:schemeClr val="accent4">
                  <a:alpha val="82000"/>
                </a:schemeClr>
              </a:gs>
            </a:gsLst>
            <a:lin ang="7800000" scaled="0"/>
          </a:gra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Freeform 9"/>
          <p:cNvSpPr/>
          <p:nvPr/>
        </p:nvSpPr>
        <p:spPr bwMode="auto">
          <a:xfrm rot="18974888">
            <a:off x="225859" y="1555536"/>
            <a:ext cx="426760" cy="38572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rgbClr val="7AC600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Freeform 9"/>
          <p:cNvSpPr/>
          <p:nvPr/>
        </p:nvSpPr>
        <p:spPr bwMode="auto">
          <a:xfrm rot="8875849">
            <a:off x="6830952" y="6761558"/>
            <a:ext cx="6923685" cy="625794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TextBox 2"/>
          <p:cNvSpPr txBox="1"/>
          <p:nvPr/>
        </p:nvSpPr>
        <p:spPr>
          <a:xfrm>
            <a:off x="970043" y="2290168"/>
            <a:ext cx="538504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7AC600"/>
                    </a:gs>
                    <a:gs pos="100000">
                      <a:srgbClr val="00A2F0"/>
                    </a:gs>
                  </a:gsLst>
                  <a:lin ang="6600000" scaled="0"/>
                </a:gradFill>
                <a:effectLst/>
                <a:uLnTx/>
                <a:uFillTx/>
                <a:cs typeface="+mn-ea"/>
                <a:sym typeface="+mn-lt"/>
              </a:rPr>
              <a:t>PART 04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7AC600"/>
                  </a:gs>
                  <a:gs pos="100000">
                    <a:srgbClr val="00A2F0"/>
                  </a:gs>
                </a:gsLst>
                <a:lin ang="6600000" scaled="0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Text Placeholder 5"/>
          <p:cNvSpPr txBox="1"/>
          <p:nvPr/>
        </p:nvSpPr>
        <p:spPr>
          <a:xfrm>
            <a:off x="970042" y="3764829"/>
            <a:ext cx="4072475" cy="4659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8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reduce task</a:t>
            </a:r>
            <a:r>
              <a:rPr lang="zh-CN" altLang="en-US" sz="2800">
                <a:solidFill>
                  <a:srgbClr val="00A0EA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工作机制</a:t>
            </a:r>
            <a:endParaRPr kumimoji="0" lang="en-US" altLang="zh-CN" sz="2800" b="0" i="0" u="none" strike="noStrike" kern="1200" cap="none" spc="300" normalizeH="0" baseline="0" noProof="0">
              <a:ln>
                <a:noFill/>
              </a:ln>
              <a:solidFill>
                <a:srgbClr val="3F3F3F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+mn-ea"/>
              <a:sym typeface="+mn-lt"/>
            </a:endParaRPr>
          </a:p>
        </p:txBody>
      </p:sp>
      <p:pic>
        <p:nvPicPr>
          <p:cNvPr id="28" name="图片 27" descr=" 大尺寸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" y="216535"/>
            <a:ext cx="1327150" cy="527685"/>
          </a:xfrm>
          <a:prstGeom prst="rect">
            <a:avLst/>
          </a:prstGeom>
        </p:spPr>
      </p:pic>
      <p:sp>
        <p:nvSpPr>
          <p:cNvPr id="21" name="Freeform 9"/>
          <p:cNvSpPr/>
          <p:nvPr/>
        </p:nvSpPr>
        <p:spPr bwMode="auto">
          <a:xfrm rot="17418489">
            <a:off x="9233868" y="6337768"/>
            <a:ext cx="557678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rgbClr val="7AC600"/>
          </a:solidFill>
          <a:ln>
            <a:noFill/>
          </a:ln>
          <a:effectLst>
            <a:outerShdw blurRad="177800" dist="50800" dir="5400000" algn="ctr" rotWithShape="0">
              <a:schemeClr val="tx1">
                <a:lumMod val="50000"/>
                <a:lumOff val="50000"/>
                <a:alpha val="25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0320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1877</Words>
  <Application>Microsoft Office PowerPoint</Application>
  <PresentationFormat>宽屏</PresentationFormat>
  <Paragraphs>384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仿宋</vt:lpstr>
      <vt:lpstr>思源黑体 CN Bold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hk</dc:creator>
  <cp:lastModifiedBy>miaoyin</cp:lastModifiedBy>
  <cp:revision>43</cp:revision>
  <dcterms:created xsi:type="dcterms:W3CDTF">2020-10-21T08:57:53Z</dcterms:created>
  <dcterms:modified xsi:type="dcterms:W3CDTF">2020-11-06T11:57:04Z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