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00BC7A"/>
    <a:srgbClr val="BB645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4CC8F-9837-4778-9D0A-3F4DF73B5C4A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446EC-C512-405A-A4E8-96A80F5999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45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446EC-C512-405A-A4E8-96A80F5999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28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3BD-97B1-477F-B98B-68077C351636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A6E3-C5AA-4987-9ACF-F7C3CAA15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0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3BD-97B1-477F-B98B-68077C351636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A6E3-C5AA-4987-9ACF-F7C3CAA15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91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3BD-97B1-477F-B98B-68077C351636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A6E3-C5AA-4987-9ACF-F7C3CAA15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8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3BD-97B1-477F-B98B-68077C351636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A6E3-C5AA-4987-9ACF-F7C3CAA15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68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3BD-97B1-477F-B98B-68077C351636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A6E3-C5AA-4987-9ACF-F7C3CAA15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29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3BD-97B1-477F-B98B-68077C351636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A6E3-C5AA-4987-9ACF-F7C3CAA15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68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3BD-97B1-477F-B98B-68077C351636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A6E3-C5AA-4987-9ACF-F7C3CAA15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11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3BD-97B1-477F-B98B-68077C351636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A6E3-C5AA-4987-9ACF-F7C3CAA15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09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3BD-97B1-477F-B98B-68077C351636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A6E3-C5AA-4987-9ACF-F7C3CAA15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95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3BD-97B1-477F-B98B-68077C351636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A6E3-C5AA-4987-9ACF-F7C3CAA15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32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3C3BD-97B1-477F-B98B-68077C351636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A6E3-C5AA-4987-9ACF-F7C3CAA15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7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3C3BD-97B1-477F-B98B-68077C351636}" type="datetimeFigureOut">
              <a:rPr lang="zh-CN" altLang="en-US" smtClean="0"/>
              <a:t>2014/11/23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A6E3-C5AA-4987-9ACF-F7C3CAA153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2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16182" y="2598559"/>
            <a:ext cx="77136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FIS</a:t>
            </a:r>
            <a:r>
              <a:rPr lang="zh-CN" altLang="en-US" sz="10000" b="1" dirty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项目</a:t>
            </a:r>
            <a:r>
              <a:rPr lang="zh-CN" altLang="en-US" sz="10000" dirty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实战</a:t>
            </a:r>
            <a:endParaRPr lang="zh-CN" altLang="en-US" sz="1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239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159" y="1910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FIS</a:t>
            </a:r>
            <a:r>
              <a:rPr lang="zh-CN" altLang="en-US" sz="6000" dirty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是</a:t>
            </a:r>
            <a:r>
              <a:rPr lang="zh-CN" altLang="en-US" sz="6000" dirty="0" smtClean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什么</a:t>
            </a:r>
            <a:endParaRPr lang="zh-CN" altLang="en-US" sz="6000" dirty="0">
              <a:solidFill>
                <a:schemeClr val="bg1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4276" y="1951629"/>
            <a:ext cx="378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68353" y="2033517"/>
            <a:ext cx="94834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三条命令满足所有前端开发需求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65513" y="3412179"/>
            <a:ext cx="5489083" cy="2862322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514338" indent="-5143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fis</a:t>
            </a:r>
            <a:r>
              <a:rPr lang="en-US" altLang="zh-CN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install</a:t>
            </a:r>
          </a:p>
          <a:p>
            <a:pPr marL="514338" indent="-5143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fis</a:t>
            </a:r>
            <a:r>
              <a:rPr lang="en-US" altLang="zh-CN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server</a:t>
            </a:r>
          </a:p>
          <a:p>
            <a:pPr marL="514338" indent="-5143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40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fis</a:t>
            </a:r>
            <a:r>
              <a:rPr lang="en-US" altLang="zh-CN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release</a:t>
            </a:r>
          </a:p>
        </p:txBody>
      </p:sp>
    </p:spTree>
    <p:extLst>
      <p:ext uri="{BB962C8B-B14F-4D97-AF65-F5344CB8AC3E}">
        <p14:creationId xmlns:p14="http://schemas.microsoft.com/office/powerpoint/2010/main" val="1867355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159" y="1910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FIS</a:t>
            </a:r>
            <a:r>
              <a:rPr lang="zh-CN" altLang="en-US" sz="6000" dirty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能干什么</a:t>
            </a:r>
            <a:endParaRPr lang="zh-CN" altLang="en-US" sz="6000" dirty="0">
              <a:solidFill>
                <a:srgbClr val="FFFFFF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73" y="4079086"/>
            <a:ext cx="1438275" cy="1076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413" y="2006020"/>
            <a:ext cx="1438275" cy="1076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272" y="2006020"/>
            <a:ext cx="1438275" cy="1076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161" y="2006020"/>
            <a:ext cx="1438275" cy="1076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160" y="4079087"/>
            <a:ext cx="1438275" cy="10763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185" y="4079086"/>
            <a:ext cx="1438275" cy="10763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169830" y="312328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跨平台</a:t>
            </a:r>
            <a:endParaRPr lang="zh-CN" altLang="en-US" sz="2000" dirty="0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084438" y="312328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快速构建</a:t>
            </a:r>
            <a:endParaRPr lang="zh-CN" altLang="en-US" sz="2000" dirty="0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052826" y="31084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性能优化</a:t>
            </a:r>
            <a:endParaRPr lang="zh-CN" altLang="en-US" sz="2000" dirty="0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54411" y="528270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本地调试</a:t>
            </a:r>
            <a:endParaRPr lang="zh-CN" altLang="en-US" sz="2000" dirty="0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35666" y="528270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灵活扩展</a:t>
            </a:r>
            <a:endParaRPr lang="zh-CN" altLang="en-US" sz="2000" dirty="0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24523" y="528270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轻松上手</a:t>
            </a:r>
            <a:endParaRPr lang="zh-CN" altLang="en-US" sz="2000" dirty="0"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58020" y="6381946"/>
            <a:ext cx="139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Verdana" panose="020B0604030504040204" pitchFamily="34" charset="0"/>
              </a:rPr>
              <a:t>注：图片来自</a:t>
            </a:r>
            <a:r>
              <a:rPr lang="en-US" altLang="zh-CN" sz="1000" dirty="0" err="1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Verdana" panose="020B0604030504040204" pitchFamily="34" charset="0"/>
              </a:rPr>
              <a:t>fis</a:t>
            </a:r>
            <a:r>
              <a:rPr lang="zh-CN" altLang="en-US" sz="1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Verdana" panose="020B0604030504040204" pitchFamily="34" charset="0"/>
              </a:rPr>
              <a:t>官网</a:t>
            </a:r>
            <a:endParaRPr lang="zh-CN" altLang="en-US" sz="10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35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159" y="1910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FIS</a:t>
            </a:r>
            <a:r>
              <a:rPr lang="zh-CN" altLang="en-US" sz="6000" dirty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解决方案</a:t>
            </a:r>
            <a:endParaRPr lang="zh-CN" altLang="en-US" sz="6000" dirty="0">
              <a:solidFill>
                <a:srgbClr val="FFFFFF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750" y="4546996"/>
            <a:ext cx="4063492" cy="14603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786" y="2360919"/>
            <a:ext cx="2462460" cy="24624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577" y="1757181"/>
            <a:ext cx="2905313" cy="170445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85" y="1909910"/>
            <a:ext cx="2449271" cy="168223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28" y="4640439"/>
            <a:ext cx="3227427" cy="86812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99422" y="6400799"/>
            <a:ext cx="139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Verdana" panose="020B0604030504040204" pitchFamily="34" charset="0"/>
              </a:rPr>
              <a:t>注：图片来自网络</a:t>
            </a:r>
            <a:endParaRPr lang="zh-CN" altLang="en-US" sz="10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19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159" y="1910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FIS</a:t>
            </a:r>
            <a:r>
              <a:rPr lang="zh-CN" altLang="en-US" sz="6000" dirty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项目实战</a:t>
            </a:r>
            <a:endParaRPr lang="zh-CN" altLang="en-US" sz="6000" dirty="0">
              <a:solidFill>
                <a:srgbClr val="FFFFFF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7658" y="1871473"/>
            <a:ext cx="8917471" cy="4131900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514338" indent="-5143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5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Verdana" panose="020B0604030504040204" pitchFamily="34" charset="0"/>
              </a:rPr>
              <a:t>目录结构</a:t>
            </a:r>
            <a:endParaRPr lang="en-US" altLang="zh-CN" sz="35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Verdana" panose="020B0604030504040204" pitchFamily="34" charset="0"/>
            </a:endParaRPr>
          </a:p>
          <a:p>
            <a:pPr marL="514338" indent="-5143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5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Verdana" panose="020B0604030504040204" pitchFamily="34" charset="0"/>
              </a:rPr>
              <a:t>开发</a:t>
            </a:r>
            <a:endParaRPr lang="en-US" altLang="zh-CN" sz="35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Verdana" panose="020B0604030504040204" pitchFamily="34" charset="0"/>
            </a:endParaRPr>
          </a:p>
          <a:p>
            <a:pPr marL="514338" indent="-5143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5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Verdana" panose="020B0604030504040204" pitchFamily="34" charset="0"/>
              </a:rPr>
              <a:t>联调</a:t>
            </a:r>
            <a:endParaRPr lang="en-US" altLang="zh-CN" sz="35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Verdana" panose="020B0604030504040204" pitchFamily="34" charset="0"/>
            </a:endParaRPr>
          </a:p>
          <a:p>
            <a:pPr marL="514338" indent="-5143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5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Verdana" panose="020B0604030504040204" pitchFamily="34" charset="0"/>
              </a:rPr>
              <a:t>测试</a:t>
            </a:r>
            <a:endParaRPr lang="en-US" altLang="zh-CN" sz="35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Verdana" panose="020B0604030504040204" pitchFamily="34" charset="0"/>
            </a:endParaRPr>
          </a:p>
          <a:p>
            <a:pPr marL="514338" indent="-5143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35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Verdana" panose="020B0604030504040204" pitchFamily="34" charset="0"/>
              </a:rPr>
              <a:t>上线</a:t>
            </a:r>
            <a:endParaRPr lang="en-US" altLang="zh-CN" sz="35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Verdana" panose="020B060403050404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699" y="2370609"/>
            <a:ext cx="4123193" cy="31336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58020" y="6381946"/>
            <a:ext cx="139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Verdana" panose="020B0604030504040204" pitchFamily="34" charset="0"/>
              </a:rPr>
              <a:t>注：图片来自</a:t>
            </a:r>
            <a:r>
              <a:rPr lang="en-US" altLang="zh-CN" sz="1000" dirty="0" err="1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Verdana" panose="020B0604030504040204" pitchFamily="34" charset="0"/>
              </a:rPr>
              <a:t>fis</a:t>
            </a:r>
            <a:r>
              <a:rPr lang="zh-CN" altLang="en-US" sz="100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Verdana" panose="020B0604030504040204" pitchFamily="34" charset="0"/>
              </a:rPr>
              <a:t>官网</a:t>
            </a:r>
            <a:endParaRPr lang="zh-CN" altLang="en-US" sz="100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69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159" y="1910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FIS</a:t>
            </a:r>
            <a:r>
              <a:rPr lang="zh-CN" altLang="en-US" sz="6000" dirty="0" smtClean="0">
                <a:solidFill>
                  <a:schemeClr val="bg1"/>
                </a:solidFill>
                <a:latin typeface="方正正粗黑简体" panose="02000000000000000000" pitchFamily="2" charset="-122"/>
                <a:ea typeface="方正正粗黑简体" panose="02000000000000000000" pitchFamily="2" charset="-122"/>
              </a:rPr>
              <a:t>在百度</a:t>
            </a:r>
            <a:endParaRPr lang="zh-CN" altLang="en-US" sz="6000" dirty="0">
              <a:solidFill>
                <a:srgbClr val="FFFFFF"/>
              </a:solidFill>
              <a:latin typeface="方正正粗黑简体" panose="02000000000000000000" pitchFamily="2" charset="-122"/>
              <a:ea typeface="方正正粗黑简体" panose="02000000000000000000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77786" y="2068004"/>
            <a:ext cx="9483407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50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你所不知道的</a:t>
            </a:r>
            <a:r>
              <a:rPr lang="en-US" altLang="zh-CN" sz="50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FIS 1.0</a:t>
            </a:r>
          </a:p>
          <a:p>
            <a:pPr marL="685800" indent="-6858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5000" dirty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百</a:t>
            </a:r>
            <a:r>
              <a:rPr lang="zh-CN" altLang="en-US" sz="5000" dirty="0" smtClean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度项目完整开发流程</a:t>
            </a:r>
            <a:endParaRPr lang="zh-CN" altLang="en-US" sz="5000" dirty="0">
              <a:solidFill>
                <a:schemeClr val="bg1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459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82" y="517145"/>
            <a:ext cx="9744826" cy="58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12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</TotalTime>
  <Words>84</Words>
  <Application>Microsoft Office PowerPoint</Application>
  <PresentationFormat>宽屏</PresentationFormat>
  <Paragraphs>27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方正正粗黑简体</vt:lpstr>
      <vt:lpstr>方正正纤黑简体</vt:lpstr>
      <vt:lpstr>方正正准黑简体</vt:lpstr>
      <vt:lpstr>宋体</vt:lpstr>
      <vt:lpstr>Arial</vt:lpstr>
      <vt:lpstr>Calibri</vt:lpstr>
      <vt:lpstr>Calibri Light</vt:lpstr>
      <vt:lpstr>Verdana</vt:lpstr>
      <vt:lpstr>Wingdings</vt:lpstr>
      <vt:lpstr>Office 主题</vt:lpstr>
      <vt:lpstr>PowerPoint 演示文稿</vt:lpstr>
      <vt:lpstr>FIS是什么</vt:lpstr>
      <vt:lpstr>FIS能干什么</vt:lpstr>
      <vt:lpstr>FIS解决方案</vt:lpstr>
      <vt:lpstr>FIS项目实战</vt:lpstr>
      <vt:lpstr>FIS在百度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FIS项目实战</dc:title>
  <dc:creator>chen zhang</dc:creator>
  <cp:lastModifiedBy>chen zhang</cp:lastModifiedBy>
  <cp:revision>72</cp:revision>
  <dcterms:created xsi:type="dcterms:W3CDTF">2014-11-21T08:22:28Z</dcterms:created>
  <dcterms:modified xsi:type="dcterms:W3CDTF">2014-11-23T12:32:39Z</dcterms:modified>
</cp:coreProperties>
</file>