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720" y="461645"/>
            <a:ext cx="3661410" cy="1971675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75" y="450215"/>
            <a:ext cx="3736340" cy="201168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030" y="450850"/>
            <a:ext cx="3751580" cy="20205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65295" y="323215"/>
            <a:ext cx="3870325" cy="21463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253105" y="2814320"/>
            <a:ext cx="11184890" cy="2021205"/>
            <a:chOff x="751" y="4558"/>
            <a:chExt cx="17614" cy="3183"/>
          </a:xfrm>
        </p:grpSpPr>
        <p:pic>
          <p:nvPicPr>
            <p:cNvPr id="8" name="图片 7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1" y="4576"/>
              <a:ext cx="5766" cy="3105"/>
            </a:xfrm>
            <a:prstGeom prst="rect">
              <a:avLst/>
            </a:prstGeom>
          </p:spPr>
        </p:pic>
        <p:pic>
          <p:nvPicPr>
            <p:cNvPr id="9" name="图片 8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4" y="4558"/>
              <a:ext cx="5884" cy="3168"/>
            </a:xfrm>
            <a:prstGeom prst="rect">
              <a:avLst/>
            </a:prstGeom>
          </p:spPr>
        </p:pic>
        <p:pic>
          <p:nvPicPr>
            <p:cNvPr id="10" name="图片 9" descr="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7" y="4559"/>
              <a:ext cx="5908" cy="3182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365760" y="2745105"/>
            <a:ext cx="3870325" cy="21463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6776085" y="5161915"/>
            <a:ext cx="10904855" cy="2021205"/>
            <a:chOff x="751" y="4558"/>
            <a:chExt cx="17173" cy="3183"/>
          </a:xfrm>
        </p:grpSpPr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1" y="4576"/>
              <a:ext cx="5766" cy="3105"/>
            </a:xfrm>
            <a:prstGeom prst="rect">
              <a:avLst/>
            </a:prstGeom>
          </p:spPr>
        </p:pic>
        <p:pic>
          <p:nvPicPr>
            <p:cNvPr id="15" name="图片 14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4" y="4558"/>
              <a:ext cx="5884" cy="3168"/>
            </a:xfrm>
            <a:prstGeom prst="rect">
              <a:avLst/>
            </a:prstGeom>
          </p:spPr>
        </p:pic>
        <p:pic>
          <p:nvPicPr>
            <p:cNvPr id="16" name="图片 15" descr="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16" y="4559"/>
              <a:ext cx="5908" cy="3182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314960" y="5110480"/>
            <a:ext cx="3870325" cy="21463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06485" y="3328035"/>
            <a:ext cx="3241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currentIndex:0     left : 0</a:t>
            </a:r>
            <a:endParaRPr lang="en-US" altLang="zh-CN"/>
          </a:p>
          <a:p>
            <a:pPr algn="l"/>
            <a:r>
              <a:rPr lang="en-US" altLang="zh-CN"/>
              <a:t>currentIndex:1     left:   1* -520px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currentIndex:2     left:   2* -520px</a:t>
            </a:r>
            <a:endParaRPr lang="en-US" altLang="zh-CN"/>
          </a:p>
        </p:txBody>
      </p:sp>
      <p:pic>
        <p:nvPicPr>
          <p:cNvPr id="19" name="图片 1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" y="448310"/>
            <a:ext cx="3751580" cy="2020570"/>
          </a:xfrm>
          <a:prstGeom prst="rect">
            <a:avLst/>
          </a:prstGeom>
        </p:spPr>
      </p:pic>
      <p:pic>
        <p:nvPicPr>
          <p:cNvPr id="20" name="图片 19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610" y="5134610"/>
            <a:ext cx="3661410" cy="1971675"/>
          </a:xfrm>
          <a:prstGeom prst="rect">
            <a:avLst/>
          </a:prstGeom>
        </p:spPr>
      </p:pic>
      <p:pic>
        <p:nvPicPr>
          <p:cNvPr id="21" name="图片 2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9865" y="444500"/>
            <a:ext cx="366141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0" y="421005"/>
            <a:ext cx="2021840" cy="1089025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423545"/>
            <a:ext cx="2084070" cy="112204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436880"/>
            <a:ext cx="2044065" cy="11010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03170" y="227330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5650" y="2877185"/>
            <a:ext cx="90468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分析</a:t>
            </a:r>
            <a:r>
              <a:rPr lang="en-US" altLang="zh-CN" sz="2000"/>
              <a:t>index</a:t>
            </a:r>
            <a:r>
              <a:rPr lang="zh-CN" altLang="en-US" sz="2000"/>
              <a:t>与当前显示图片的关系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currentIndex:0</a:t>
            </a:r>
            <a:r>
              <a:rPr lang="en-US" altLang="zh-CN" sz="2000"/>
              <a:t>    </a:t>
            </a:r>
            <a:r>
              <a:rPr lang="zh-CN" altLang="en-US" sz="2000"/>
              <a:t>显示第</a:t>
            </a:r>
            <a:r>
              <a:rPr lang="en-US" altLang="zh-CN" sz="2000"/>
              <a:t>3</a:t>
            </a:r>
            <a:r>
              <a:rPr lang="zh-CN" altLang="en-US" sz="2000"/>
              <a:t>张图   </a:t>
            </a:r>
            <a:r>
              <a:rPr lang="en-US" altLang="zh-CN" sz="2000"/>
              <a:t> left : 0</a:t>
            </a:r>
            <a:endParaRPr lang="en-US" altLang="zh-CN" sz="2000"/>
          </a:p>
          <a:p>
            <a:pPr algn="l"/>
            <a:r>
              <a:rPr lang="en-US" altLang="zh-CN" sz="2000"/>
              <a:t>currentIndex:1    </a:t>
            </a:r>
            <a:r>
              <a:rPr lang="zh-CN" altLang="en-US" sz="2000">
                <a:sym typeface="+mn-ea"/>
              </a:rPr>
              <a:t>显示第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张图    </a:t>
            </a:r>
            <a:r>
              <a:rPr lang="en-US" altLang="zh-CN" sz="2000"/>
              <a:t>left:   1* -520px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currentIndex:2    </a:t>
            </a:r>
            <a:r>
              <a:rPr lang="zh-CN" altLang="en-US" sz="2000">
                <a:sym typeface="+mn-ea"/>
              </a:rPr>
              <a:t>显示第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张图   </a:t>
            </a:r>
            <a:r>
              <a:rPr lang="en-US" altLang="zh-CN" sz="2000">
                <a:sym typeface="+mn-ea"/>
              </a:rPr>
              <a:t> left:   2* -520px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currentIndex:3    </a:t>
            </a:r>
            <a:r>
              <a:rPr lang="zh-CN" altLang="en-US" sz="2000">
                <a:sym typeface="+mn-ea"/>
              </a:rPr>
              <a:t>显示第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张图</a:t>
            </a:r>
            <a:r>
              <a:rPr lang="en-US" altLang="zh-CN" sz="2000">
                <a:sym typeface="+mn-ea"/>
              </a:rPr>
              <a:t>    left:   3* -520px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currentIndex:4    </a:t>
            </a:r>
            <a:r>
              <a:rPr lang="zh-CN" altLang="en-US" sz="2000">
                <a:sym typeface="+mn-ea"/>
              </a:rPr>
              <a:t>显示第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张图</a:t>
            </a:r>
            <a:r>
              <a:rPr lang="en-US" altLang="zh-CN" sz="2000">
                <a:sym typeface="+mn-ea"/>
              </a:rPr>
              <a:t>    left:   4* -520px</a:t>
            </a:r>
            <a:endParaRPr lang="en-US" altLang="zh-CN" sz="2000"/>
          </a:p>
          <a:p>
            <a:pPr algn="l"/>
            <a:endParaRPr lang="en-US" altLang="zh-CN" sz="2000"/>
          </a:p>
        </p:txBody>
      </p:sp>
      <p:pic>
        <p:nvPicPr>
          <p:cNvPr id="19" name="图片 1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" y="448310"/>
            <a:ext cx="1975485" cy="1064260"/>
          </a:xfrm>
          <a:prstGeom prst="rect">
            <a:avLst/>
          </a:prstGeom>
        </p:spPr>
      </p:pic>
      <p:pic>
        <p:nvPicPr>
          <p:cNvPr id="21" name="图片 2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9865" y="444500"/>
            <a:ext cx="3661410" cy="1971675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7590" y="424815"/>
            <a:ext cx="2021840" cy="1089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69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71445" y="149606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3456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79590" y="156464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88095" y="157861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0" y="421005"/>
            <a:ext cx="2021840" cy="1089025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423545"/>
            <a:ext cx="2084070" cy="112204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436880"/>
            <a:ext cx="2044065" cy="11010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03170" y="227330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2600" y="2371725"/>
            <a:ext cx="106172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/>
              <a:t>假设当前显示的是序列中编号为</a:t>
            </a:r>
            <a:r>
              <a:rPr lang="en-US" altLang="zh-CN" sz="2000"/>
              <a:t>1</a:t>
            </a:r>
            <a:r>
              <a:rPr lang="zh-CN" altLang="en-US" sz="2000"/>
              <a:t>的图。</a:t>
            </a:r>
            <a:endParaRPr lang="zh-CN" altLang="en-US" sz="2000"/>
          </a:p>
          <a:p>
            <a:pPr algn="l"/>
            <a:r>
              <a:rPr lang="zh-CN" altLang="en-US" sz="2000"/>
              <a:t>再次点击上一张</a:t>
            </a:r>
            <a:r>
              <a:rPr lang="en-US" altLang="zh-CN" sz="2000"/>
              <a:t>.</a:t>
            </a:r>
            <a:r>
              <a:rPr lang="zh-CN" altLang="en-US" sz="2000"/>
              <a:t>。 正常地向右移动一个标准距离，这个过程是很自然的，不会跳转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如果接下来继续点击上一张，应该怎么办？</a:t>
            </a:r>
            <a:endParaRPr lang="zh-CN" altLang="en-US" sz="2000"/>
          </a:p>
          <a:p>
            <a:pPr algn="l"/>
            <a:endParaRPr lang="en-US" altLang="zh-CN" sz="2000"/>
          </a:p>
        </p:txBody>
      </p:sp>
      <p:pic>
        <p:nvPicPr>
          <p:cNvPr id="19" name="图片 1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" y="448310"/>
            <a:ext cx="1975485" cy="1064260"/>
          </a:xfrm>
          <a:prstGeom prst="rect">
            <a:avLst/>
          </a:prstGeom>
        </p:spPr>
      </p:pic>
      <p:pic>
        <p:nvPicPr>
          <p:cNvPr id="21" name="图片 2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9865" y="444500"/>
            <a:ext cx="3661410" cy="1971675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7590" y="424815"/>
            <a:ext cx="2021840" cy="1089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69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71445" y="149606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3456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79590" y="156464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88095" y="157861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6270" y="3112770"/>
            <a:ext cx="2021840" cy="1089025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20" y="3115310"/>
            <a:ext cx="2084070" cy="1122045"/>
          </a:xfrm>
          <a:prstGeom prst="rect">
            <a:avLst/>
          </a:prstGeom>
        </p:spPr>
      </p:pic>
      <p:pic>
        <p:nvPicPr>
          <p:cNvPr id="10" name="图片 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770" y="3128645"/>
            <a:ext cx="2044065" cy="1101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386965" y="3001645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55" y="3140075"/>
            <a:ext cx="1975485" cy="1064260"/>
          </a:xfrm>
          <a:prstGeom prst="rect">
            <a:avLst/>
          </a:prstGeom>
        </p:spPr>
      </p:pic>
      <p:pic>
        <p:nvPicPr>
          <p:cNvPr id="13" name="图片 1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2760" y="3116580"/>
            <a:ext cx="2021840" cy="108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99715" y="427037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02785" y="436499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23610" y="432435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81265" y="425640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9589770" y="427037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0" y="421005"/>
            <a:ext cx="2021840" cy="1089025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23545"/>
            <a:ext cx="2084070" cy="112204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436880"/>
            <a:ext cx="2044065" cy="11010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76500" y="227330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" y="448310"/>
            <a:ext cx="1975485" cy="106426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7590" y="424815"/>
            <a:ext cx="2021840" cy="1089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69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71445" y="149606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3456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79590" y="156464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88095" y="157861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2443480"/>
            <a:ext cx="2021840" cy="1089025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65" y="2446020"/>
            <a:ext cx="2084070" cy="1122045"/>
          </a:xfrm>
          <a:prstGeom prst="rect">
            <a:avLst/>
          </a:prstGeom>
        </p:spPr>
      </p:pic>
      <p:pic>
        <p:nvPicPr>
          <p:cNvPr id="10" name="图片 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15" y="2459355"/>
            <a:ext cx="2044065" cy="1101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4910" y="2332355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470785"/>
            <a:ext cx="1975485" cy="1064260"/>
          </a:xfrm>
          <a:prstGeom prst="rect">
            <a:avLst/>
          </a:prstGeom>
        </p:spPr>
      </p:pic>
      <p:pic>
        <p:nvPicPr>
          <p:cNvPr id="13" name="图片 1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0705" y="2447290"/>
            <a:ext cx="2021840" cy="108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7660" y="360108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0730" y="369570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1555" y="365506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49210" y="358711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9657715" y="360108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  <p:pic>
        <p:nvPicPr>
          <p:cNvPr id="26" name="图片 2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83385" y="4361180"/>
            <a:ext cx="2021840" cy="1089025"/>
          </a:xfrm>
          <a:prstGeom prst="rect">
            <a:avLst/>
          </a:prstGeom>
        </p:spPr>
      </p:pic>
      <p:pic>
        <p:nvPicPr>
          <p:cNvPr id="27" name="图片 2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4363720"/>
            <a:ext cx="2084070" cy="1122045"/>
          </a:xfrm>
          <a:prstGeom prst="rect">
            <a:avLst/>
          </a:prstGeom>
        </p:spPr>
      </p:pic>
      <p:pic>
        <p:nvPicPr>
          <p:cNvPr id="28" name="图片 2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15" y="4377055"/>
            <a:ext cx="2044065" cy="110109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445385" y="4235450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83000" y="4388485"/>
            <a:ext cx="1975485" cy="1064260"/>
          </a:xfrm>
          <a:prstGeom prst="rect">
            <a:avLst/>
          </a:prstGeom>
        </p:spPr>
      </p:pic>
      <p:pic>
        <p:nvPicPr>
          <p:cNvPr id="31" name="图片 3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105" y="4364990"/>
            <a:ext cx="2021840" cy="108902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-3357245" y="543687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-1626870" y="561340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-106045" y="557276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2804160" y="550481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4620895" y="557339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0" y="421005"/>
            <a:ext cx="2021840" cy="1089025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23545"/>
            <a:ext cx="2084070" cy="112204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436880"/>
            <a:ext cx="2044065" cy="11010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72250" y="265430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448310"/>
            <a:ext cx="1975485" cy="106426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7590" y="424815"/>
            <a:ext cx="2021840" cy="1089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69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71445" y="149606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34560" y="15373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79590" y="156464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88095" y="157861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2367280"/>
            <a:ext cx="2021840" cy="1089025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15" y="2369820"/>
            <a:ext cx="2084070" cy="1122045"/>
          </a:xfrm>
          <a:prstGeom prst="rect">
            <a:avLst/>
          </a:prstGeom>
        </p:spPr>
      </p:pic>
      <p:pic>
        <p:nvPicPr>
          <p:cNvPr id="10" name="图片 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65" y="2383155"/>
            <a:ext cx="2044065" cy="1101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88760" y="2332355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0" y="2394585"/>
            <a:ext cx="1975485" cy="1064260"/>
          </a:xfrm>
          <a:prstGeom prst="rect">
            <a:avLst/>
          </a:prstGeom>
        </p:spPr>
      </p:pic>
      <p:pic>
        <p:nvPicPr>
          <p:cNvPr id="13" name="图片 1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855" y="2371090"/>
            <a:ext cx="2021840" cy="108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1266190" y="352488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9280" y="360045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10155" y="3559810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06010" y="362521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66915" y="3620135"/>
            <a:ext cx="154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  <p:pic>
        <p:nvPicPr>
          <p:cNvPr id="26" name="图片 2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215" y="4456430"/>
            <a:ext cx="2021840" cy="1089025"/>
          </a:xfrm>
          <a:prstGeom prst="rect">
            <a:avLst/>
          </a:prstGeom>
        </p:spPr>
      </p:pic>
      <p:pic>
        <p:nvPicPr>
          <p:cNvPr id="27" name="图片 2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865" y="4458970"/>
            <a:ext cx="2084070" cy="1122045"/>
          </a:xfrm>
          <a:prstGeom prst="rect">
            <a:avLst/>
          </a:prstGeom>
        </p:spPr>
      </p:pic>
      <p:pic>
        <p:nvPicPr>
          <p:cNvPr id="28" name="图片 2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715" y="4472305"/>
            <a:ext cx="2044065" cy="110109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636385" y="4254500"/>
            <a:ext cx="2066925" cy="164147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4483735"/>
            <a:ext cx="1975485" cy="1064260"/>
          </a:xfrm>
          <a:prstGeom prst="rect">
            <a:avLst/>
          </a:prstGeom>
        </p:spPr>
      </p:pic>
      <p:pic>
        <p:nvPicPr>
          <p:cNvPr id="31" name="图片 3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2705" y="4460240"/>
            <a:ext cx="2021840" cy="108902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872355" y="553212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currentIndex:0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50380" y="551815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currentIndex:1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980805" y="57061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033760" y="5600065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12850495" y="5668645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currentIndex: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演示</Application>
  <PresentationFormat>宽屏</PresentationFormat>
  <Paragraphs>113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fyf</cp:lastModifiedBy>
  <cp:revision>6</cp:revision>
  <dcterms:created xsi:type="dcterms:W3CDTF">2015-05-05T08:02:00Z</dcterms:created>
  <dcterms:modified xsi:type="dcterms:W3CDTF">2017-07-23T09:47:03Z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