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0B0C-23BD-4179-B038-8E7BDF0F58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D83F-1A14-43BA-B8D8-9D955DFB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E3660D-7B15-4EBA-BCB4-B9D048C727E5}"/>
              </a:ext>
            </a:extLst>
          </p:cNvPr>
          <p:cNvGrpSpPr/>
          <p:nvPr/>
        </p:nvGrpSpPr>
        <p:grpSpPr>
          <a:xfrm>
            <a:off x="281034" y="167640"/>
            <a:ext cx="8724175" cy="8743235"/>
            <a:chOff x="281034" y="167640"/>
            <a:chExt cx="8724175" cy="87432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FF243B-6FB6-473E-939C-6C5D69A40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5"/>
            <a:stretch/>
          </p:blipFill>
          <p:spPr>
            <a:xfrm>
              <a:off x="281034" y="167640"/>
              <a:ext cx="8724175" cy="67513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AD2D31-BDB3-44B4-BDA6-EFC812EE0154}"/>
                </a:ext>
              </a:extLst>
            </p:cNvPr>
            <p:cNvSpPr/>
            <p:nvPr/>
          </p:nvSpPr>
          <p:spPr>
            <a:xfrm>
              <a:off x="729889" y="7341215"/>
              <a:ext cx="812292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Publication: Energy-efficient population coding constrains network size of a neuronal array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6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F83E4-4383-499F-A0CC-683388AA3794}"/>
              </a:ext>
            </a:extLst>
          </p:cNvPr>
          <p:cNvGrpSpPr/>
          <p:nvPr/>
        </p:nvGrpSpPr>
        <p:grpSpPr>
          <a:xfrm>
            <a:off x="197167" y="259080"/>
            <a:ext cx="8809673" cy="8519398"/>
            <a:chOff x="197167" y="167640"/>
            <a:chExt cx="8809673" cy="85193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5C40B5-63F6-467D-B2F8-D6D575EF9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481"/>
            <a:stretch/>
          </p:blipFill>
          <p:spPr>
            <a:xfrm>
              <a:off x="197167" y="167640"/>
              <a:ext cx="8809673" cy="645729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22D221-02D1-423D-97F7-1B22DBE9E575}"/>
                </a:ext>
              </a:extLst>
            </p:cNvPr>
            <p:cNvSpPr/>
            <p:nvPr/>
          </p:nvSpPr>
          <p:spPr>
            <a:xfrm>
              <a:off x="1493520" y="6624935"/>
              <a:ext cx="716280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Publication: Optimal Size for Maximal Energy Efficiency in Information Processing of Biological Systems Due to </a:t>
              </a:r>
              <a:r>
                <a:rPr lang="en-US" sz="3200" dirty="0" err="1"/>
                <a:t>Bistability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38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30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Chi</dc:creator>
  <cp:lastModifiedBy>Zhang, Chi</cp:lastModifiedBy>
  <cp:revision>1</cp:revision>
  <dcterms:created xsi:type="dcterms:W3CDTF">2018-05-01T01:18:11Z</dcterms:created>
  <dcterms:modified xsi:type="dcterms:W3CDTF">2018-05-01T01:26:43Z</dcterms:modified>
</cp:coreProperties>
</file>