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9F0EAF3-031E-4664-9AFA-524624998A5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deployment rate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C290138-2227-4C0C-9858-EB406BEF099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2022-11-17 3:05:00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plyment rate compared by sex" id="2" name="slide2">
            <a:extLst>
              <a:ext uri="{FF2B5EF4-FFF2-40B4-BE49-F238E27FC236}">
                <a16:creationId xmlns:a16="http://schemas.microsoft.com/office/drawing/2014/main" id="{0C21FE7C-62F9-4BCC-8747-3AB39400A8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77" y="0"/>
            <a:ext cx="1051804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2022-11-16T19:05:01Z</dcterms:created>
  <dcterms:modified xsi:type="dcterms:W3CDTF">2022-11-16T19:05:01Z</dcterms:modified>
</cp:coreProperties>
</file>