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C204854-BE42-44C1-991E-18036299AD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bio &amp; sinovac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034796-4B5A-4290-93CB-0862A51170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2022-11-17 3:03:28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oNTech sorted by age groups" id="2" name="slide2">
            <a:extLst>
              <a:ext uri="{FF2B5EF4-FFF2-40B4-BE49-F238E27FC236}">
                <a16:creationId xmlns:a16="http://schemas.microsoft.com/office/drawing/2014/main" id="{AA3DB75C-CE23-4823-B71C-4170A3865E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5" y="0"/>
            <a:ext cx="11272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ovac sorted by age groups" id="3" name="slide3">
            <a:extLst>
              <a:ext uri="{FF2B5EF4-FFF2-40B4-BE49-F238E27FC236}">
                <a16:creationId xmlns:a16="http://schemas.microsoft.com/office/drawing/2014/main" id="{0D0DC895-0A9F-44B1-BBE7-1388F935A1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35" y="0"/>
            <a:ext cx="1070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1" id="4" name="slide4">
            <a:extLst>
              <a:ext uri="{FF2B5EF4-FFF2-40B4-BE49-F238E27FC236}">
                <a16:creationId xmlns:a16="http://schemas.microsoft.com/office/drawing/2014/main" id="{53D2E966-A716-422A-8410-29353F8E21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cine compared by sex" id="5" name="slide5">
            <a:extLst>
              <a:ext uri="{FF2B5EF4-FFF2-40B4-BE49-F238E27FC236}">
                <a16:creationId xmlns:a16="http://schemas.microsoft.com/office/drawing/2014/main" id="{3D96B9EC-9D7A-462D-AE51-9A533B8B95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4" y="0"/>
            <a:ext cx="11976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2022-11-16T19:03:29Z</dcterms:created>
  <dcterms:modified xsi:type="dcterms:W3CDTF">2022-11-16T19:03:29Z</dcterms:modified>
</cp:coreProperties>
</file>