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7910A-83DA-4443-B8E9-44D07C3C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F1D87B-3C50-425A-9151-E12E0AFD3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85A80-2F89-42CC-AD35-B36CE5A7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803DE-3EBE-4043-9BE4-B3ED42E0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9AAD5-55BA-4D96-A6E6-54CFBCF6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33CBC-CF1E-4C16-A7E0-E1BA3FEB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649535-9BB8-4A55-B7C0-39AFFBB3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B24BE-7120-4D7F-B016-956CF516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F4DC14-07DD-48D9-B9DE-00378D15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64B0C-462B-4E3D-BF06-CBDFF67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FACD3B-58DC-4913-A613-544B4155A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1637A1-34D7-4B29-A0B6-191659C7E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AD651-F98D-45C0-9787-F7ED6998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6B93D1-F9B7-4733-83AB-653E8FFC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3CF0AE-8C74-44D2-8DEB-64C1704C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E5AEA-A507-472C-8CAD-FCE69419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27B1D7-A63C-4862-9E92-86853214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5D5F7-65D1-4C35-8790-760AE6B9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66A59-71E7-424B-B2A3-DB154645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199C3-A8F8-4004-ADE0-90027D72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45F7-5190-407C-8B15-CD90E9CC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33C0AC-A583-492D-96CE-A6351BB6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B8D6C6-0E3D-47CD-A759-7067D14D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6FB61-6372-4A75-8F5F-72FCC62A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169F8-A57D-4AAE-B6CB-5D64A10D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21982-9480-4073-ABEF-6A218D88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4760A-4275-434D-89F4-058685E1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24012B-769C-4B82-93FC-DA5AE3AA7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A2F0CA-7D2E-451A-BDBD-AAE60E49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979614-B4AE-48F7-9B43-61DA70E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2DA303-BA60-4A89-A9DB-724242FF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67F30-836E-49BD-8780-B44FE28B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27DBF3-917C-4E48-88EF-DEE90320A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10A7CF-7B34-45ED-BF99-23DB81D94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3CDB6B-4E7C-4402-8D49-67388C387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1BFEEE-43DC-439A-94F9-82FBB820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B0D140-8262-4FD8-9E45-81DD6001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E2C897-74C4-46B6-B8FF-D8A78146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047250-D3D2-4B7A-BBDF-D7F46EDF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8795-2B76-43A8-B09E-1A48853C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586BDE-9FDA-4C3C-BB42-A8F5EBD6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E6EBEE-5A00-4426-8D6D-60A6C044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7BF9C0-7DFF-43A6-A612-3CFD0FEE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CF65EA-B73C-4D60-BE08-2AE8A787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C1D9F8-ACC8-4723-928F-E56FC24B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71579-AF4B-4C9C-8473-91E8976C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AF36D-DA16-4500-A4C4-40F91D44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E1D47-D832-4E83-BAB9-CE7C04BA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30ABF7-CA14-415B-B104-F923DE22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66F924-74D3-47DD-A903-3F6B5E51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9383BE-E539-40BC-84F2-63C74784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944435-B0C6-485F-823E-49094D9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BC60A-4C94-4942-AB4D-88E95C35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F0E40D-CC37-4F0F-9F16-9ECCAFFE1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863287-89FC-4301-8C36-22574767A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41ABF9-4CD2-4C58-A33F-8FAE4000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2BCE36-2780-472B-85E8-6015FB8C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6D06C6-8AAB-4122-BD3C-0EB09778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883A5F-139A-472F-B5FD-C72060BB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5F75D4-DE85-467E-BB17-8913E3E40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23F0D4-DC78-48D5-AB3D-93A79E23F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44E-A6B9-48A9-99AE-095D17123C6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89C8F-7894-42A6-A703-D346416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DB9E8-42BA-47C7-96CA-114315B32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F345-35B6-4699-81A5-C8AC32C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9950A-0478-4C73-B379-B0C797D6D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to run MySQL database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01CD45-ECEE-4079-994F-4F5DDDB00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8521A-5E03-44D2-8A0D-A3546054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Install Docker.	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3C688-A955-4C3E-9B48-C3B03C130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7106" cy="4351338"/>
          </a:xfrm>
        </p:spPr>
        <p:txBody>
          <a:bodyPr/>
          <a:lstStyle/>
          <a:p>
            <a:r>
              <a:rPr lang="en-US" dirty="0"/>
              <a:t>Install Docker via </a:t>
            </a:r>
            <a:r>
              <a:rPr lang="en-US" dirty="0">
                <a:hlinkClick r:id="rId2"/>
              </a:rPr>
              <a:t>https://www.docker.com/products/docker-desktop</a:t>
            </a:r>
            <a:endParaRPr lang="en-US" dirty="0"/>
          </a:p>
          <a:p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3F010A-9177-4508-B471-D8EC6A44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65" y="0"/>
            <a:ext cx="7174735" cy="6858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C3BB42E3-6B1E-448B-9AC2-1B0E2F59FE8D}"/>
              </a:ext>
            </a:extLst>
          </p:cNvPr>
          <p:cNvSpPr/>
          <p:nvPr/>
        </p:nvSpPr>
        <p:spPr>
          <a:xfrm>
            <a:off x="7436498" y="2761861"/>
            <a:ext cx="2267339" cy="1026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1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4E5D2-3C11-4FDF-BB1A-9A019627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Save docker-</a:t>
            </a:r>
            <a:r>
              <a:rPr lang="en-US" dirty="0" err="1"/>
              <a:t>compose.yaml</a:t>
            </a:r>
            <a:r>
              <a:rPr lang="en-US" dirty="0"/>
              <a:t> in your desktop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25E8F-4440-4346-B47C-3FF77543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compose.yaml</a:t>
            </a:r>
            <a:r>
              <a:rPr lang="en-US" dirty="0"/>
              <a:t> is a configuration. We are going to give it to you via email or from the course website. </a:t>
            </a:r>
          </a:p>
          <a:p>
            <a:r>
              <a:rPr lang="en-US" dirty="0"/>
              <a:t>The content of the file looks like:</a:t>
            </a:r>
          </a:p>
          <a:p>
            <a:r>
              <a:rPr lang="en-US" dirty="0"/>
              <a:t>You don’t need to modify it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884" y="6304631"/>
            <a:ext cx="877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Make sure the filename is </a:t>
            </a:r>
            <a:r>
              <a:rPr lang="en-US" b="1" dirty="0" smtClean="0"/>
              <a:t>Docker-</a:t>
            </a:r>
            <a:r>
              <a:rPr lang="en-US" b="1" dirty="0" err="1" smtClean="0"/>
              <a:t>compose.yaml</a:t>
            </a:r>
            <a:r>
              <a:rPr lang="en-US" b="1" dirty="0" smtClean="0"/>
              <a:t> </a:t>
            </a:r>
            <a:r>
              <a:rPr lang="en-US" dirty="0" smtClean="0"/>
              <a:t>but not </a:t>
            </a:r>
            <a:r>
              <a:rPr lang="en-US" b="1" dirty="0" smtClean="0"/>
              <a:t>Docker-compose.yaml.txt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868" y="2394858"/>
            <a:ext cx="4416928" cy="36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9B94D-86A5-48B4-B4FB-A4EE6CAE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058"/>
            <a:ext cx="10515600" cy="1325563"/>
          </a:xfrm>
        </p:spPr>
        <p:txBody>
          <a:bodyPr/>
          <a:lstStyle/>
          <a:p>
            <a:r>
              <a:rPr lang="en-US" dirty="0"/>
              <a:t>3. Open command prompt terminal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CBA01-DA05-4AD6-B84F-3482360A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“</a:t>
            </a:r>
            <a:r>
              <a:rPr lang="en-US" dirty="0" err="1"/>
              <a:t>cmd</a:t>
            </a:r>
            <a:r>
              <a:rPr lang="en-US" dirty="0"/>
              <a:t>” from launch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EC7B40-C3E4-4215-83EE-9F03CC0E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661"/>
            <a:ext cx="5577840" cy="45533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1BF4F9-E2DB-473B-B26D-F0A4890C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636" y="1825625"/>
            <a:ext cx="4966607" cy="4445634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B5EB53E-1F1C-464F-8CB8-E5B5E375378A}"/>
              </a:ext>
            </a:extLst>
          </p:cNvPr>
          <p:cNvSpPr/>
          <p:nvPr/>
        </p:nvSpPr>
        <p:spPr>
          <a:xfrm>
            <a:off x="531845" y="2808514"/>
            <a:ext cx="2911151" cy="849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5DDC59A-94D4-4350-9E4E-E32A0C05469D}"/>
              </a:ext>
            </a:extLst>
          </p:cNvPr>
          <p:cNvCxnSpPr>
            <a:cxnSpLocks/>
          </p:cNvCxnSpPr>
          <p:nvPr/>
        </p:nvCxnSpPr>
        <p:spPr>
          <a:xfrm flipV="1">
            <a:off x="3442996" y="3048549"/>
            <a:ext cx="3390640" cy="16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7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B5A30-D94D-4C83-AEC1-E0082391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Launch the Docker containers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D94DF-1EEB-461C-B95A-076D18D8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save your file in your desktop and installed docker successfully.</a:t>
            </a:r>
          </a:p>
          <a:p>
            <a:r>
              <a:rPr lang="en-US" dirty="0"/>
              <a:t>Type </a:t>
            </a:r>
          </a:p>
          <a:p>
            <a:pPr lvl="1"/>
            <a:r>
              <a:rPr lang="en-US" dirty="0"/>
              <a:t>cd Desktop</a:t>
            </a:r>
          </a:p>
          <a:p>
            <a:pPr lvl="1"/>
            <a:r>
              <a:rPr lang="en-US" dirty="0"/>
              <a:t>docker-compose up -d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C1F674-3B53-467C-BD9F-4E4A5738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607" y="2213938"/>
            <a:ext cx="5448300" cy="487680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489283FF-28AF-4643-BE96-18A4CE3187C0}"/>
              </a:ext>
            </a:extLst>
          </p:cNvPr>
          <p:cNvSpPr/>
          <p:nvPr/>
        </p:nvSpPr>
        <p:spPr>
          <a:xfrm>
            <a:off x="6764694" y="2584580"/>
            <a:ext cx="1511559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F2F11F9-AE60-4284-A5BF-F890295DB981}"/>
              </a:ext>
            </a:extLst>
          </p:cNvPr>
          <p:cNvSpPr/>
          <p:nvPr/>
        </p:nvSpPr>
        <p:spPr>
          <a:xfrm>
            <a:off x="7520473" y="2885812"/>
            <a:ext cx="2135255" cy="290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66A29-DC82-4D6C-9D90-DB48DBE3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Open the web address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0AF9A3-77A3-4BDA-A2F7-5AB3F468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web address: </a:t>
            </a:r>
            <a:r>
              <a:rPr lang="en-US" dirty="0">
                <a:hlinkClick r:id="rId2"/>
              </a:rPr>
              <a:t>http://localhost:8888/</a:t>
            </a:r>
            <a:endParaRPr lang="en-US" dirty="0"/>
          </a:p>
          <a:p>
            <a:r>
              <a:rPr lang="en-US" dirty="0"/>
              <a:t>Enter username: </a:t>
            </a:r>
            <a:r>
              <a:rPr lang="en-US" b="1" dirty="0"/>
              <a:t>root</a:t>
            </a:r>
            <a:r>
              <a:rPr lang="en-US" dirty="0"/>
              <a:t> password: </a:t>
            </a:r>
            <a:r>
              <a:rPr lang="en-US" b="1" dirty="0" err="1"/>
              <a:t>abcdef</a:t>
            </a:r>
            <a:endParaRPr 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5000CF-24B3-4733-BF90-9848E37AC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11" y="2882900"/>
            <a:ext cx="5281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1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088E7-2E4E-4A73-B527-47C18225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A43B4B-9C89-4B13-A31E-990C85A1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5" y="186116"/>
            <a:ext cx="11680370" cy="63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5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0B868-67DB-4BE5-8226-A4EABF60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off the DB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725D0-2D5A-4C56-9E8C-52B8043E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docker-compose down under your Desktop to turn off the DB.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07D75A-6233-4246-8DE6-D48A74970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56" y="2343539"/>
            <a:ext cx="5448300" cy="487680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1838008C-7BC1-4634-934A-A69FD168D650}"/>
              </a:ext>
            </a:extLst>
          </p:cNvPr>
          <p:cNvSpPr/>
          <p:nvPr/>
        </p:nvSpPr>
        <p:spPr>
          <a:xfrm>
            <a:off x="6718041" y="4001294"/>
            <a:ext cx="1744824" cy="44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20573</TotalTime>
  <Words>149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Steps to run MySQL database</vt:lpstr>
      <vt:lpstr>1. Install Docker. </vt:lpstr>
      <vt:lpstr>2. Save docker-compose.yaml in your desktop</vt:lpstr>
      <vt:lpstr>3. Open command prompt terminal</vt:lpstr>
      <vt:lpstr>4. Launch the Docker containers</vt:lpstr>
      <vt:lpstr>5. Open the web address</vt:lpstr>
      <vt:lpstr>PowerPoint Presentation</vt:lpstr>
      <vt:lpstr>Turn off the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run MySQL database</dc:title>
  <dc:creator>Kevin Wang</dc:creator>
  <cp:lastModifiedBy>Wang King Hang, Kevin</cp:lastModifiedBy>
  <cp:revision>7</cp:revision>
  <dcterms:created xsi:type="dcterms:W3CDTF">2021-06-04T07:04:07Z</dcterms:created>
  <dcterms:modified xsi:type="dcterms:W3CDTF">2021-08-06T08:07:59Z</dcterms:modified>
</cp:coreProperties>
</file>