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79" r:id="rId4"/>
    <p:sldId id="273" r:id="rId5"/>
    <p:sldId id="274" r:id="rId6"/>
    <p:sldId id="272" r:id="rId7"/>
    <p:sldId id="280" r:id="rId8"/>
    <p:sldId id="270" r:id="rId9"/>
    <p:sldId id="267" r:id="rId10"/>
    <p:sldId id="268" r:id="rId11"/>
    <p:sldId id="269" r:id="rId12"/>
    <p:sldId id="271" r:id="rId13"/>
    <p:sldId id="275" r:id="rId14"/>
    <p:sldId id="27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4660"/>
  </p:normalViewPr>
  <p:slideViewPr>
    <p:cSldViewPr>
      <p:cViewPr varScale="1">
        <p:scale>
          <a:sx n="87" d="100"/>
          <a:sy n="87" d="100"/>
        </p:scale>
        <p:origin x="147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028EB-4226-4D97-A6DA-8A71BB50F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07538976-0F4C-4342-8FDC-E82C1EA58CD6}">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CategoryService</a:t>
          </a:r>
          <a:endParaRPr lang="zh-CN" altLang="en-US" sz="1200" dirty="0"/>
        </a:p>
      </dgm:t>
    </dgm:pt>
    <dgm:pt modelId="{D73918FA-C5C0-4D13-A09D-522A5ED06D3F}" type="parTrans" cxnId="{F8752CCF-5951-45ED-BE1A-8D216DD0231E}">
      <dgm:prSet/>
      <dgm:spPr/>
      <dgm:t>
        <a:bodyPr/>
        <a:lstStyle/>
        <a:p>
          <a:endParaRPr lang="zh-CN" altLang="en-US"/>
        </a:p>
      </dgm:t>
    </dgm:pt>
    <dgm:pt modelId="{7FE7EC95-9715-4766-B415-A33C45B3D497}" type="sibTrans" cxnId="{F8752CCF-5951-45ED-BE1A-8D216DD0231E}">
      <dgm:prSet/>
      <dgm:spPr/>
      <dgm:t>
        <a:bodyPr/>
        <a:lstStyle/>
        <a:p>
          <a:endParaRPr lang="zh-CN" altLang="en-US"/>
        </a:p>
      </dgm:t>
    </dgm:pt>
    <dgm:pt modelId="{9DAEE240-5485-48EF-A63D-83B00D88346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UserGroupService</a:t>
          </a:r>
          <a:endParaRPr lang="zh-CN" altLang="en-US" sz="1200" dirty="0"/>
        </a:p>
      </dgm:t>
    </dgm:pt>
    <dgm:pt modelId="{865F1611-AEAB-47D5-B811-56C2588A38A5}" type="parTrans" cxnId="{3F9857BD-4015-49DB-B3C7-F3D5F10D6730}">
      <dgm:prSet/>
      <dgm:spPr/>
      <dgm:t>
        <a:bodyPr/>
        <a:lstStyle/>
        <a:p>
          <a:endParaRPr lang="zh-CN" altLang="en-US"/>
        </a:p>
      </dgm:t>
    </dgm:pt>
    <dgm:pt modelId="{306FB190-D23A-478C-B570-8DF90A8976DF}" type="sibTrans" cxnId="{3F9857BD-4015-49DB-B3C7-F3D5F10D6730}">
      <dgm:prSet/>
      <dgm:spPr/>
      <dgm:t>
        <a:bodyPr/>
        <a:lstStyle/>
        <a:p>
          <a:endParaRPr lang="zh-CN" altLang="en-US"/>
        </a:p>
      </dgm:t>
    </dgm:pt>
    <dgm:pt modelId="{237F03C6-44F5-4ACC-9965-BCAE14A02312}" type="pres">
      <dgm:prSet presAssocID="{60C028EB-4226-4D97-A6DA-8A71BB50F5E7}" presName="diagram" presStyleCnt="0">
        <dgm:presLayoutVars>
          <dgm:chPref val="1"/>
          <dgm:dir/>
          <dgm:animOne val="branch"/>
          <dgm:animLvl val="lvl"/>
          <dgm:resizeHandles val="exact"/>
        </dgm:presLayoutVars>
      </dgm:prSet>
      <dgm:spPr/>
      <dgm:t>
        <a:bodyPr/>
        <a:lstStyle/>
        <a:p>
          <a:endParaRPr lang="zh-CN" altLang="en-US"/>
        </a:p>
      </dgm:t>
    </dgm:pt>
    <dgm:pt modelId="{B3DA3AD1-F253-429D-A372-D9D438369994}" type="pres">
      <dgm:prSet presAssocID="{0FED76A3-BE3A-4309-9DBD-053921E993D9}" presName="root1" presStyleCnt="0"/>
      <dgm:spPr/>
    </dgm:pt>
    <dgm:pt modelId="{A5A31BFC-2F58-48CA-B764-DB3B93463B80}" type="pres">
      <dgm:prSet presAssocID="{0FED76A3-BE3A-4309-9DBD-053921E993D9}" presName="LevelOneTextNode" presStyleLbl="node0" presStyleIdx="0" presStyleCnt="1" custScaleX="19704" custLinFactNeighborX="0" custLinFactNeighborY="-5997">
        <dgm:presLayoutVars>
          <dgm:chPref val="3"/>
        </dgm:presLayoutVars>
      </dgm:prSet>
      <dgm:spPr/>
      <dgm:t>
        <a:bodyPr/>
        <a:lstStyle/>
        <a:p>
          <a:endParaRPr lang="zh-CN" altLang="en-US"/>
        </a:p>
      </dgm:t>
    </dgm:pt>
    <dgm:pt modelId="{7FF3D3D9-1F07-49C7-859C-9AA435F8ED4F}" type="pres">
      <dgm:prSet presAssocID="{0FED76A3-BE3A-4309-9DBD-053921E993D9}" presName="level2hierChild" presStyleCnt="0"/>
      <dgm:spPr/>
    </dgm:pt>
    <dgm:pt modelId="{3B172838-17E6-46FD-8B5E-FE426CCB9A01}" type="pres">
      <dgm:prSet presAssocID="{F446E0B6-7B0C-4B92-BE98-157E3B7A5A47}" presName="conn2-1" presStyleLbl="parChTrans1D2" presStyleIdx="0" presStyleCnt="3"/>
      <dgm:spPr/>
      <dgm:t>
        <a:bodyPr/>
        <a:lstStyle/>
        <a:p>
          <a:endParaRPr lang="zh-CN" altLang="en-US"/>
        </a:p>
      </dgm:t>
    </dgm:pt>
    <dgm:pt modelId="{2DB98CB6-EE4F-466A-858A-D097ADE018D8}" type="pres">
      <dgm:prSet presAssocID="{F446E0B6-7B0C-4B92-BE98-157E3B7A5A47}" presName="connTx" presStyleLbl="parChTrans1D2" presStyleIdx="0" presStyleCnt="3"/>
      <dgm:spPr/>
      <dgm:t>
        <a:bodyPr/>
        <a:lstStyle/>
        <a:p>
          <a:endParaRPr lang="zh-CN" altLang="en-US"/>
        </a:p>
      </dgm:t>
    </dgm:pt>
    <dgm:pt modelId="{0622F6CE-10F8-41D9-BCC9-B4770715DEC8}" type="pres">
      <dgm:prSet presAssocID="{431D98B8-B24A-4490-AA29-402867D60221}" presName="root2" presStyleCnt="0"/>
      <dgm:spPr/>
    </dgm:pt>
    <dgm:pt modelId="{3F4D243B-79A1-4566-A0BD-F655D00E76C1}" type="pres">
      <dgm:prSet presAssocID="{431D98B8-B24A-4490-AA29-402867D60221}" presName="LevelTwoTextNode" presStyleLbl="node2" presStyleIdx="0" presStyleCnt="3">
        <dgm:presLayoutVars>
          <dgm:chPref val="3"/>
        </dgm:presLayoutVars>
      </dgm:prSet>
      <dgm:spPr/>
      <dgm:t>
        <a:bodyPr/>
        <a:lstStyle/>
        <a:p>
          <a:endParaRPr lang="zh-CN" altLang="en-US"/>
        </a:p>
      </dgm:t>
    </dgm:pt>
    <dgm:pt modelId="{39183863-5F72-4A7F-B943-6F585555BEA8}" type="pres">
      <dgm:prSet presAssocID="{431D98B8-B24A-4490-AA29-402867D60221}" presName="level3hierChild" presStyleCnt="0"/>
      <dgm:spPr/>
    </dgm:pt>
    <dgm:pt modelId="{FE4D4BA6-D933-4636-810B-4071DC750B3C}" type="pres">
      <dgm:prSet presAssocID="{CB0EA68D-1C52-4B45-8073-C8F294D0612A}" presName="conn2-1" presStyleLbl="parChTrans1D3" presStyleIdx="0" presStyleCnt="6"/>
      <dgm:spPr/>
      <dgm:t>
        <a:bodyPr/>
        <a:lstStyle/>
        <a:p>
          <a:endParaRPr lang="zh-CN" altLang="en-US"/>
        </a:p>
      </dgm:t>
    </dgm:pt>
    <dgm:pt modelId="{A0E278D8-00FE-4760-B985-D9965752C78A}" type="pres">
      <dgm:prSet presAssocID="{CB0EA68D-1C52-4B45-8073-C8F294D0612A}" presName="connTx" presStyleLbl="parChTrans1D3" presStyleIdx="0" presStyleCnt="6"/>
      <dgm:spPr/>
      <dgm:t>
        <a:bodyPr/>
        <a:lstStyle/>
        <a:p>
          <a:endParaRPr lang="zh-CN" altLang="en-US"/>
        </a:p>
      </dgm:t>
    </dgm:pt>
    <dgm:pt modelId="{B38B8D04-CE68-4243-912D-7EBE2F527F1E}" type="pres">
      <dgm:prSet presAssocID="{09DCDEBB-6616-4EE1-B7A8-9E199F250470}" presName="root2" presStyleCnt="0"/>
      <dgm:spPr/>
    </dgm:pt>
    <dgm:pt modelId="{D95A19FF-DA87-4264-A10F-A820CD98D342}" type="pres">
      <dgm:prSet presAssocID="{09DCDEBB-6616-4EE1-B7A8-9E199F250470}" presName="LevelTwoTextNode" presStyleLbl="node3" presStyleIdx="0" presStyleCnt="6" custScaleX="172437">
        <dgm:presLayoutVars>
          <dgm:chPref val="3"/>
        </dgm:presLayoutVars>
      </dgm:prSet>
      <dgm:spPr/>
      <dgm:t>
        <a:bodyPr/>
        <a:lstStyle/>
        <a:p>
          <a:endParaRPr lang="zh-CN" altLang="en-US"/>
        </a:p>
      </dgm:t>
    </dgm:pt>
    <dgm:pt modelId="{BBF98311-A45F-417E-93DD-89FB00521C09}" type="pres">
      <dgm:prSet presAssocID="{09DCDEBB-6616-4EE1-B7A8-9E199F250470}" presName="level3hierChild" presStyleCnt="0"/>
      <dgm:spPr/>
    </dgm:pt>
    <dgm:pt modelId="{5978F671-BFC2-4D4E-9F1C-2A2D04E66A6A}" type="pres">
      <dgm:prSet presAssocID="{3A427AA2-300A-4394-9DC3-6F3B47D42410}" presName="conn2-1" presStyleLbl="parChTrans1D3" presStyleIdx="1" presStyleCnt="6"/>
      <dgm:spPr/>
      <dgm:t>
        <a:bodyPr/>
        <a:lstStyle/>
        <a:p>
          <a:endParaRPr lang="zh-CN" altLang="en-US"/>
        </a:p>
      </dgm:t>
    </dgm:pt>
    <dgm:pt modelId="{4D061B77-909F-47F9-A9E3-E5A361B2EA17}" type="pres">
      <dgm:prSet presAssocID="{3A427AA2-300A-4394-9DC3-6F3B47D42410}" presName="connTx" presStyleLbl="parChTrans1D3" presStyleIdx="1" presStyleCnt="6"/>
      <dgm:spPr/>
      <dgm:t>
        <a:bodyPr/>
        <a:lstStyle/>
        <a:p>
          <a:endParaRPr lang="zh-CN" altLang="en-US"/>
        </a:p>
      </dgm:t>
    </dgm:pt>
    <dgm:pt modelId="{EC333214-CDEB-49DD-9781-8D831CA6FBA3}" type="pres">
      <dgm:prSet presAssocID="{8D4EE063-B0A6-4C76-9FCD-4AC854044413}" presName="root2" presStyleCnt="0"/>
      <dgm:spPr/>
    </dgm:pt>
    <dgm:pt modelId="{06AC581A-7061-4F57-9D3F-9844C1CFF174}" type="pres">
      <dgm:prSet presAssocID="{8D4EE063-B0A6-4C76-9FCD-4AC854044413}" presName="LevelTwoTextNode" presStyleLbl="node3" presStyleIdx="1" presStyleCnt="6" custScaleX="172437">
        <dgm:presLayoutVars>
          <dgm:chPref val="3"/>
        </dgm:presLayoutVars>
      </dgm:prSet>
      <dgm:spPr/>
      <dgm:t>
        <a:bodyPr/>
        <a:lstStyle/>
        <a:p>
          <a:endParaRPr lang="zh-CN" altLang="en-US"/>
        </a:p>
      </dgm:t>
    </dgm:pt>
    <dgm:pt modelId="{C0842738-6E2F-4D29-8D19-0BB705D6E303}" type="pres">
      <dgm:prSet presAssocID="{8D4EE063-B0A6-4C76-9FCD-4AC854044413}" presName="level3hierChild" presStyleCnt="0"/>
      <dgm:spPr/>
    </dgm:pt>
    <dgm:pt modelId="{C70DD696-8EF2-4F5C-855D-1031C6880065}" type="pres">
      <dgm:prSet presAssocID="{78FA30CF-F7F7-427A-851C-E0B03C77DEAD}" presName="conn2-1" presStyleLbl="parChTrans1D2" presStyleIdx="1" presStyleCnt="3"/>
      <dgm:spPr/>
      <dgm:t>
        <a:bodyPr/>
        <a:lstStyle/>
        <a:p>
          <a:endParaRPr lang="zh-CN" altLang="en-US"/>
        </a:p>
      </dgm:t>
    </dgm:pt>
    <dgm:pt modelId="{F6B6C2FA-DE6E-49B6-B567-9402151CE33E}" type="pres">
      <dgm:prSet presAssocID="{78FA30CF-F7F7-427A-851C-E0B03C77DEAD}" presName="connTx" presStyleLbl="parChTrans1D2" presStyleIdx="1" presStyleCnt="3"/>
      <dgm:spPr/>
      <dgm:t>
        <a:bodyPr/>
        <a:lstStyle/>
        <a:p>
          <a:endParaRPr lang="zh-CN" altLang="en-US"/>
        </a:p>
      </dgm:t>
    </dgm:pt>
    <dgm:pt modelId="{1E1C32BD-13AD-4F24-80B9-3C8ACDF5193F}" type="pres">
      <dgm:prSet presAssocID="{7043CF0B-5F52-4194-A26B-1C6035F12FAC}" presName="root2" presStyleCnt="0"/>
      <dgm:spPr/>
    </dgm:pt>
    <dgm:pt modelId="{8F83FAF7-F58D-436B-BA3C-BEFA84893FCE}" type="pres">
      <dgm:prSet presAssocID="{7043CF0B-5F52-4194-A26B-1C6035F12FAC}" presName="LevelTwoTextNode" presStyleLbl="node2" presStyleIdx="1" presStyleCnt="3">
        <dgm:presLayoutVars>
          <dgm:chPref val="3"/>
        </dgm:presLayoutVars>
      </dgm:prSet>
      <dgm:spPr/>
      <dgm:t>
        <a:bodyPr/>
        <a:lstStyle/>
        <a:p>
          <a:endParaRPr lang="zh-CN" altLang="en-US"/>
        </a:p>
      </dgm:t>
    </dgm:pt>
    <dgm:pt modelId="{727EC274-A7C9-4DB8-9349-21974F26345E}" type="pres">
      <dgm:prSet presAssocID="{7043CF0B-5F52-4194-A26B-1C6035F12FAC}" presName="level3hierChild" presStyleCnt="0"/>
      <dgm:spPr/>
    </dgm:pt>
    <dgm:pt modelId="{07B34F24-4F77-459F-824D-A67101850569}" type="pres">
      <dgm:prSet presAssocID="{D73918FA-C5C0-4D13-A09D-522A5ED06D3F}" presName="conn2-1" presStyleLbl="parChTrans1D3" presStyleIdx="2" presStyleCnt="6"/>
      <dgm:spPr/>
      <dgm:t>
        <a:bodyPr/>
        <a:lstStyle/>
        <a:p>
          <a:endParaRPr lang="zh-CN" altLang="en-US"/>
        </a:p>
      </dgm:t>
    </dgm:pt>
    <dgm:pt modelId="{C1E9E8A3-6F29-40EE-B281-02C9A1A75369}" type="pres">
      <dgm:prSet presAssocID="{D73918FA-C5C0-4D13-A09D-522A5ED06D3F}" presName="connTx" presStyleLbl="parChTrans1D3" presStyleIdx="2" presStyleCnt="6"/>
      <dgm:spPr/>
      <dgm:t>
        <a:bodyPr/>
        <a:lstStyle/>
        <a:p>
          <a:endParaRPr lang="zh-CN" altLang="en-US"/>
        </a:p>
      </dgm:t>
    </dgm:pt>
    <dgm:pt modelId="{A63F70E1-5F65-4886-9BAD-0138833B5389}" type="pres">
      <dgm:prSet presAssocID="{07538976-0F4C-4342-8FDC-E82C1EA58CD6}" presName="root2" presStyleCnt="0"/>
      <dgm:spPr/>
    </dgm:pt>
    <dgm:pt modelId="{10ECFEB4-C144-4CAB-9EAA-BC4EBBF42578}" type="pres">
      <dgm:prSet presAssocID="{07538976-0F4C-4342-8FDC-E82C1EA58CD6}" presName="LevelTwoTextNode" presStyleLbl="node3" presStyleIdx="2" presStyleCnt="6" custScaleX="172437">
        <dgm:presLayoutVars>
          <dgm:chPref val="3"/>
        </dgm:presLayoutVars>
      </dgm:prSet>
      <dgm:spPr/>
      <dgm:t>
        <a:bodyPr/>
        <a:lstStyle/>
        <a:p>
          <a:endParaRPr lang="zh-CN" altLang="en-US"/>
        </a:p>
      </dgm:t>
    </dgm:pt>
    <dgm:pt modelId="{0519FD58-CA0D-4836-9947-99E3B91AF56E}" type="pres">
      <dgm:prSet presAssocID="{07538976-0F4C-4342-8FDC-E82C1EA58CD6}" presName="level3hierChild" presStyleCnt="0"/>
      <dgm:spPr/>
    </dgm:pt>
    <dgm:pt modelId="{DBD412D3-9BE5-4901-90F2-6166781ACA75}" type="pres">
      <dgm:prSet presAssocID="{F966C9A1-62A7-4A58-8732-563828EEE4FB}" presName="conn2-1" presStyleLbl="parChTrans1D3" presStyleIdx="3" presStyleCnt="6"/>
      <dgm:spPr/>
      <dgm:t>
        <a:bodyPr/>
        <a:lstStyle/>
        <a:p>
          <a:endParaRPr lang="zh-CN" altLang="en-US"/>
        </a:p>
      </dgm:t>
    </dgm:pt>
    <dgm:pt modelId="{AB121646-9C72-4176-A1C1-268325446FEB}" type="pres">
      <dgm:prSet presAssocID="{F966C9A1-62A7-4A58-8732-563828EEE4FB}" presName="connTx" presStyleLbl="parChTrans1D3" presStyleIdx="3" presStyleCnt="6"/>
      <dgm:spPr/>
      <dgm:t>
        <a:bodyPr/>
        <a:lstStyle/>
        <a:p>
          <a:endParaRPr lang="zh-CN" altLang="en-US"/>
        </a:p>
      </dgm:t>
    </dgm:pt>
    <dgm:pt modelId="{6DC23157-7C4F-40FA-BE72-ADB39526BB21}" type="pres">
      <dgm:prSet presAssocID="{C81824DD-00B7-45A8-8A5E-C9804F69D54E}" presName="root2" presStyleCnt="0"/>
      <dgm:spPr/>
    </dgm:pt>
    <dgm:pt modelId="{715A27A3-2D4D-44C1-A35C-E3E0B3EAFBA1}" type="pres">
      <dgm:prSet presAssocID="{C81824DD-00B7-45A8-8A5E-C9804F69D54E}" presName="LevelTwoTextNode" presStyleLbl="node3" presStyleIdx="3" presStyleCnt="6" custScaleX="172437">
        <dgm:presLayoutVars>
          <dgm:chPref val="3"/>
        </dgm:presLayoutVars>
      </dgm:prSet>
      <dgm:spPr/>
      <dgm:t>
        <a:bodyPr/>
        <a:lstStyle/>
        <a:p>
          <a:endParaRPr lang="zh-CN" altLang="en-US"/>
        </a:p>
      </dgm:t>
    </dgm:pt>
    <dgm:pt modelId="{363AFA6E-4706-4E91-908F-87541BD34F54}" type="pres">
      <dgm:prSet presAssocID="{C81824DD-00B7-45A8-8A5E-C9804F69D54E}" presName="level3hierChild" presStyleCnt="0"/>
      <dgm:spPr/>
    </dgm:pt>
    <dgm:pt modelId="{CAE939C1-1F50-4515-A49C-BE8A483860C0}" type="pres">
      <dgm:prSet presAssocID="{57025AFD-65C0-4565-AF79-783C08BE301B}" presName="conn2-1" presStyleLbl="parChTrans1D2" presStyleIdx="2" presStyleCnt="3"/>
      <dgm:spPr/>
      <dgm:t>
        <a:bodyPr/>
        <a:lstStyle/>
        <a:p>
          <a:endParaRPr lang="zh-CN" altLang="en-US"/>
        </a:p>
      </dgm:t>
    </dgm:pt>
    <dgm:pt modelId="{AD4680DC-87B7-4418-BBEA-CD49D54C154D}" type="pres">
      <dgm:prSet presAssocID="{57025AFD-65C0-4565-AF79-783C08BE301B}" presName="connTx" presStyleLbl="parChTrans1D2" presStyleIdx="2" presStyleCnt="3"/>
      <dgm:spPr/>
      <dgm:t>
        <a:bodyPr/>
        <a:lstStyle/>
        <a:p>
          <a:endParaRPr lang="zh-CN" altLang="en-US"/>
        </a:p>
      </dgm:t>
    </dgm:pt>
    <dgm:pt modelId="{FEFACFE4-D717-4668-984E-3CC7071EB59E}" type="pres">
      <dgm:prSet presAssocID="{A4A34430-1123-4E18-82C9-0859361AB1B4}" presName="root2" presStyleCnt="0"/>
      <dgm:spPr/>
    </dgm:pt>
    <dgm:pt modelId="{97EAAE34-D75B-4BCD-9034-FA9ED5400BAF}" type="pres">
      <dgm:prSet presAssocID="{A4A34430-1123-4E18-82C9-0859361AB1B4}" presName="LevelTwoTextNode" presStyleLbl="node2" presStyleIdx="2" presStyleCnt="3">
        <dgm:presLayoutVars>
          <dgm:chPref val="3"/>
        </dgm:presLayoutVars>
      </dgm:prSet>
      <dgm:spPr/>
      <dgm:t>
        <a:bodyPr/>
        <a:lstStyle/>
        <a:p>
          <a:endParaRPr lang="zh-CN" altLang="en-US"/>
        </a:p>
      </dgm:t>
    </dgm:pt>
    <dgm:pt modelId="{CCF20893-7223-4519-AF8E-5014751F4B33}" type="pres">
      <dgm:prSet presAssocID="{A4A34430-1123-4E18-82C9-0859361AB1B4}" presName="level3hierChild" presStyleCnt="0"/>
      <dgm:spPr/>
    </dgm:pt>
    <dgm:pt modelId="{F6653A6B-87D2-4462-A330-757DF79CBEF2}" type="pres">
      <dgm:prSet presAssocID="{9D3E5DB5-2BCD-4C1E-847C-B490A9F597D4}" presName="conn2-1" presStyleLbl="parChTrans1D3" presStyleIdx="4" presStyleCnt="6"/>
      <dgm:spPr/>
      <dgm:t>
        <a:bodyPr/>
        <a:lstStyle/>
        <a:p>
          <a:endParaRPr lang="zh-CN" altLang="en-US"/>
        </a:p>
      </dgm:t>
    </dgm:pt>
    <dgm:pt modelId="{E377C5A3-0480-4D61-AE6C-8F073734A85C}" type="pres">
      <dgm:prSet presAssocID="{9D3E5DB5-2BCD-4C1E-847C-B490A9F597D4}" presName="connTx" presStyleLbl="parChTrans1D3" presStyleIdx="4" presStyleCnt="6"/>
      <dgm:spPr/>
      <dgm:t>
        <a:bodyPr/>
        <a:lstStyle/>
        <a:p>
          <a:endParaRPr lang="zh-CN" altLang="en-US"/>
        </a:p>
      </dgm:t>
    </dgm:pt>
    <dgm:pt modelId="{E811CCC9-CF04-4A3F-94E4-E9814EADC9DF}" type="pres">
      <dgm:prSet presAssocID="{3CF8B261-7FB1-4211-AA20-6C87722C7D49}" presName="root2" presStyleCnt="0"/>
      <dgm:spPr/>
    </dgm:pt>
    <dgm:pt modelId="{0A821ACB-079C-4AA8-8E64-04069F8B38CC}" type="pres">
      <dgm:prSet presAssocID="{3CF8B261-7FB1-4211-AA20-6C87722C7D49}" presName="LevelTwoTextNode" presStyleLbl="node3" presStyleIdx="4" presStyleCnt="6" custScaleX="172437">
        <dgm:presLayoutVars>
          <dgm:chPref val="3"/>
        </dgm:presLayoutVars>
      </dgm:prSet>
      <dgm:spPr/>
      <dgm:t>
        <a:bodyPr/>
        <a:lstStyle/>
        <a:p>
          <a:endParaRPr lang="zh-CN" altLang="en-US"/>
        </a:p>
      </dgm:t>
    </dgm:pt>
    <dgm:pt modelId="{D5EA6EB1-D143-49FC-8E3A-EF56E38B1164}" type="pres">
      <dgm:prSet presAssocID="{3CF8B261-7FB1-4211-AA20-6C87722C7D49}" presName="level3hierChild" presStyleCnt="0"/>
      <dgm:spPr/>
    </dgm:pt>
    <dgm:pt modelId="{AE08BE88-CE48-4984-96E9-DE27D8EC102B}" type="pres">
      <dgm:prSet presAssocID="{865F1611-AEAB-47D5-B811-56C2588A38A5}" presName="conn2-1" presStyleLbl="parChTrans1D3" presStyleIdx="5" presStyleCnt="6"/>
      <dgm:spPr/>
      <dgm:t>
        <a:bodyPr/>
        <a:lstStyle/>
        <a:p>
          <a:endParaRPr lang="zh-CN" altLang="en-US"/>
        </a:p>
      </dgm:t>
    </dgm:pt>
    <dgm:pt modelId="{87BDA03F-0015-4903-98B8-148EC667ACD1}" type="pres">
      <dgm:prSet presAssocID="{865F1611-AEAB-47D5-B811-56C2588A38A5}" presName="connTx" presStyleLbl="parChTrans1D3" presStyleIdx="5" presStyleCnt="6"/>
      <dgm:spPr/>
      <dgm:t>
        <a:bodyPr/>
        <a:lstStyle/>
        <a:p>
          <a:endParaRPr lang="zh-CN" altLang="en-US"/>
        </a:p>
      </dgm:t>
    </dgm:pt>
    <dgm:pt modelId="{64D003E1-04DD-4E97-9362-4E8111721161}" type="pres">
      <dgm:prSet presAssocID="{9DAEE240-5485-48EF-A63D-83B00D883463}" presName="root2" presStyleCnt="0"/>
      <dgm:spPr/>
    </dgm:pt>
    <dgm:pt modelId="{7AB66274-8C64-45FC-A7B1-664ACD7E105B}" type="pres">
      <dgm:prSet presAssocID="{9DAEE240-5485-48EF-A63D-83B00D883463}" presName="LevelTwoTextNode" presStyleLbl="node3" presStyleIdx="5" presStyleCnt="6" custScaleX="172437">
        <dgm:presLayoutVars>
          <dgm:chPref val="3"/>
        </dgm:presLayoutVars>
      </dgm:prSet>
      <dgm:spPr/>
      <dgm:t>
        <a:bodyPr/>
        <a:lstStyle/>
        <a:p>
          <a:endParaRPr lang="zh-CN" altLang="en-US"/>
        </a:p>
      </dgm:t>
    </dgm:pt>
    <dgm:pt modelId="{A7D340B8-22C7-47CD-9E99-C8C9EE4629A1}" type="pres">
      <dgm:prSet presAssocID="{9DAEE240-5485-48EF-A63D-83B00D883463}" presName="level3hierChild" presStyleCnt="0"/>
      <dgm:spPr/>
    </dgm:pt>
  </dgm:ptLst>
  <dgm:cxnLst>
    <dgm:cxn modelId="{6FBC3801-255A-4FD7-B443-A58882D34DC5}" type="presOf" srcId="{431D98B8-B24A-4490-AA29-402867D60221}" destId="{3F4D243B-79A1-4566-A0BD-F655D00E76C1}" srcOrd="0" destOrd="0" presId="urn:microsoft.com/office/officeart/2005/8/layout/hierarchy2"/>
    <dgm:cxn modelId="{179CAD59-D45A-4BF8-99D6-326364937B29}" type="presOf" srcId="{09DCDEBB-6616-4EE1-B7A8-9E199F250470}" destId="{D95A19FF-DA87-4264-A10F-A820CD98D342}" srcOrd="0" destOrd="0" presId="urn:microsoft.com/office/officeart/2005/8/layout/hierarchy2"/>
    <dgm:cxn modelId="{BF1770FC-BC64-4C4D-9428-52DADFC416BA}" type="presOf" srcId="{7043CF0B-5F52-4194-A26B-1C6035F12FAC}" destId="{8F83FAF7-F58D-436B-BA3C-BEFA84893FCE}" srcOrd="0" destOrd="0" presId="urn:microsoft.com/office/officeart/2005/8/layout/hierarchy2"/>
    <dgm:cxn modelId="{F8752CCF-5951-45ED-BE1A-8D216DD0231E}" srcId="{7043CF0B-5F52-4194-A26B-1C6035F12FAC}" destId="{07538976-0F4C-4342-8FDC-E82C1EA58CD6}" srcOrd="0" destOrd="0" parTransId="{D73918FA-C5C0-4D13-A09D-522A5ED06D3F}" sibTransId="{7FE7EC95-9715-4766-B415-A33C45B3D497}"/>
    <dgm:cxn modelId="{E331A224-6C3C-4F38-B0FC-89DB7E189B93}" type="presOf" srcId="{57025AFD-65C0-4565-AF79-783C08BE301B}" destId="{AD4680DC-87B7-4418-BBEA-CD49D54C154D}" srcOrd="1" destOrd="0" presId="urn:microsoft.com/office/officeart/2005/8/layout/hierarchy2"/>
    <dgm:cxn modelId="{C0F9533D-4F62-4779-B8AD-61058327A7D5}" type="presOf" srcId="{D73918FA-C5C0-4D13-A09D-522A5ED06D3F}" destId="{07B34F24-4F77-459F-824D-A67101850569}" srcOrd="0" destOrd="0" presId="urn:microsoft.com/office/officeart/2005/8/layout/hierarchy2"/>
    <dgm:cxn modelId="{E248D617-7A19-481A-A022-99917E3C4367}" srcId="{60C028EB-4226-4D97-A6DA-8A71BB50F5E7}" destId="{0FED76A3-BE3A-4309-9DBD-053921E993D9}" srcOrd="0" destOrd="0" parTransId="{001F8E5E-4DAB-4088-BA65-A635AC343E55}" sibTransId="{5D207D04-23A7-4EAA-8AF8-4D979F52E7DF}"/>
    <dgm:cxn modelId="{FEFD1A3B-DF17-4A8A-B8A4-24904BEA164D}" type="presOf" srcId="{CB0EA68D-1C52-4B45-8073-C8F294D0612A}" destId="{A0E278D8-00FE-4760-B985-D9965752C78A}" srcOrd="1" destOrd="0" presId="urn:microsoft.com/office/officeart/2005/8/layout/hierarchy2"/>
    <dgm:cxn modelId="{E2ECCE49-4BC1-4CE3-9F31-8C57C64E9CAB}" type="presOf" srcId="{78FA30CF-F7F7-427A-851C-E0B03C77DEAD}" destId="{C70DD696-8EF2-4F5C-855D-1031C6880065}" srcOrd="0" destOrd="0" presId="urn:microsoft.com/office/officeart/2005/8/layout/hierarchy2"/>
    <dgm:cxn modelId="{5E548964-88D2-4536-9281-54B27D010C14}" type="presOf" srcId="{9D3E5DB5-2BCD-4C1E-847C-B490A9F597D4}" destId="{F6653A6B-87D2-4462-A330-757DF79CBEF2}" srcOrd="0" destOrd="0" presId="urn:microsoft.com/office/officeart/2005/8/layout/hierarchy2"/>
    <dgm:cxn modelId="{B15BF1AA-1CAE-4108-AB11-2E16DEA3672D}" type="presOf" srcId="{60C028EB-4226-4D97-A6DA-8A71BB50F5E7}" destId="{237F03C6-44F5-4ACC-9965-BCAE14A02312}" srcOrd="0" destOrd="0" presId="urn:microsoft.com/office/officeart/2005/8/layout/hierarchy2"/>
    <dgm:cxn modelId="{E34F950F-D044-42B7-8214-AF4A2AC1EA89}" type="presOf" srcId="{3CF8B261-7FB1-4211-AA20-6C87722C7D49}" destId="{0A821ACB-079C-4AA8-8E64-04069F8B38CC}" srcOrd="0" destOrd="0" presId="urn:microsoft.com/office/officeart/2005/8/layout/hierarchy2"/>
    <dgm:cxn modelId="{578E1162-3D16-431F-9F94-F089441A030A}" srcId="{7043CF0B-5F52-4194-A26B-1C6035F12FAC}" destId="{C81824DD-00B7-45A8-8A5E-C9804F69D54E}" srcOrd="1" destOrd="0" parTransId="{F966C9A1-62A7-4A58-8732-563828EEE4FB}" sibTransId="{D1C62FA9-2C2C-4F9F-84D0-E631735A67EE}"/>
    <dgm:cxn modelId="{2A13E8C4-F9A9-4706-BDED-F348EDB35EBC}" type="presOf" srcId="{9D3E5DB5-2BCD-4C1E-847C-B490A9F597D4}" destId="{E377C5A3-0480-4D61-AE6C-8F073734A85C}" srcOrd="1" destOrd="0" presId="urn:microsoft.com/office/officeart/2005/8/layout/hierarchy2"/>
    <dgm:cxn modelId="{D759E5C9-0B73-4964-8287-4A675A053659}" type="presOf" srcId="{8D4EE063-B0A6-4C76-9FCD-4AC854044413}" destId="{06AC581A-7061-4F57-9D3F-9844C1CFF174}" srcOrd="0" destOrd="0" presId="urn:microsoft.com/office/officeart/2005/8/layout/hierarchy2"/>
    <dgm:cxn modelId="{B47A421B-07B7-4DC0-9E18-3A751ECA9B90}" type="presOf" srcId="{F966C9A1-62A7-4A58-8732-563828EEE4FB}" destId="{AB121646-9C72-4176-A1C1-268325446FEB}" srcOrd="1" destOrd="0" presId="urn:microsoft.com/office/officeart/2005/8/layout/hierarchy2"/>
    <dgm:cxn modelId="{DBF5A680-B5CF-495A-8499-0072D1FF958A}" type="presOf" srcId="{3A427AA2-300A-4394-9DC3-6F3B47D42410}" destId="{5978F671-BFC2-4D4E-9F1C-2A2D04E66A6A}" srcOrd="0" destOrd="0" presId="urn:microsoft.com/office/officeart/2005/8/layout/hierarchy2"/>
    <dgm:cxn modelId="{3EAE473B-BAFA-4F91-B75C-B36A7DA9E198}" type="presOf" srcId="{A4A34430-1123-4E18-82C9-0859361AB1B4}" destId="{97EAAE34-D75B-4BCD-9034-FA9ED5400BAF}" srcOrd="0" destOrd="0" presId="urn:microsoft.com/office/officeart/2005/8/layout/hierarchy2"/>
    <dgm:cxn modelId="{6DE1CC87-1E12-4536-A8C9-218F9D9EE742}" srcId="{0FED76A3-BE3A-4309-9DBD-053921E993D9}" destId="{431D98B8-B24A-4490-AA29-402867D60221}" srcOrd="0" destOrd="0" parTransId="{F446E0B6-7B0C-4B92-BE98-157E3B7A5A47}" sibTransId="{B19BA0A5-5290-489D-9679-F6FEE950DF36}"/>
    <dgm:cxn modelId="{D51147C0-D5D5-447B-BC4B-C85655DBFD79}" type="presOf" srcId="{07538976-0F4C-4342-8FDC-E82C1EA58CD6}" destId="{10ECFEB4-C144-4CAB-9EAA-BC4EBBF42578}" srcOrd="0" destOrd="0" presId="urn:microsoft.com/office/officeart/2005/8/layout/hierarchy2"/>
    <dgm:cxn modelId="{E049F7D3-7E4E-48E1-9EBC-F93BD1848396}" type="presOf" srcId="{57025AFD-65C0-4565-AF79-783C08BE301B}" destId="{CAE939C1-1F50-4515-A49C-BE8A483860C0}" srcOrd="0" destOrd="0" presId="urn:microsoft.com/office/officeart/2005/8/layout/hierarchy2"/>
    <dgm:cxn modelId="{BFCE27A8-E155-471B-8808-8E49D8AE74A2}" srcId="{A4A34430-1123-4E18-82C9-0859361AB1B4}" destId="{3CF8B261-7FB1-4211-AA20-6C87722C7D49}" srcOrd="0" destOrd="0" parTransId="{9D3E5DB5-2BCD-4C1E-847C-B490A9F597D4}" sibTransId="{C0345E00-954A-406B-BC6F-32BD1D7E7926}"/>
    <dgm:cxn modelId="{BF0A9688-AA1C-44EE-861C-586C70BDD66F}" srcId="{431D98B8-B24A-4490-AA29-402867D60221}" destId="{8D4EE063-B0A6-4C76-9FCD-4AC854044413}" srcOrd="1" destOrd="0" parTransId="{3A427AA2-300A-4394-9DC3-6F3B47D42410}" sibTransId="{DA8994AF-A045-4967-A7B7-9A2DC3C0AB99}"/>
    <dgm:cxn modelId="{CE200A29-1AF6-4410-92DA-6FC839625B6C}" type="presOf" srcId="{F446E0B6-7B0C-4B92-BE98-157E3B7A5A47}" destId="{2DB98CB6-EE4F-466A-858A-D097ADE018D8}" srcOrd="1" destOrd="0" presId="urn:microsoft.com/office/officeart/2005/8/layout/hierarchy2"/>
    <dgm:cxn modelId="{41A85483-7DD7-439A-A790-D63B1D4A8E1E}" srcId="{431D98B8-B24A-4490-AA29-402867D60221}" destId="{09DCDEBB-6616-4EE1-B7A8-9E199F250470}" srcOrd="0" destOrd="0" parTransId="{CB0EA68D-1C52-4B45-8073-C8F294D0612A}" sibTransId="{CAC978FB-2997-4FF6-9B6A-2FBBAC4E258F}"/>
    <dgm:cxn modelId="{D790CB3D-2E66-4D35-8755-435708193FA7}" type="presOf" srcId="{F966C9A1-62A7-4A58-8732-563828EEE4FB}" destId="{DBD412D3-9BE5-4901-90F2-6166781ACA75}" srcOrd="0" destOrd="0" presId="urn:microsoft.com/office/officeart/2005/8/layout/hierarchy2"/>
    <dgm:cxn modelId="{475C46F2-50EF-4959-A576-9F8B77924BA6}" type="presOf" srcId="{CB0EA68D-1C52-4B45-8073-C8F294D0612A}" destId="{FE4D4BA6-D933-4636-810B-4071DC750B3C}" srcOrd="0" destOrd="0" presId="urn:microsoft.com/office/officeart/2005/8/layout/hierarchy2"/>
    <dgm:cxn modelId="{9757EA31-3C08-4FE0-8F1E-89D4092E126D}" type="presOf" srcId="{3A427AA2-300A-4394-9DC3-6F3B47D42410}" destId="{4D061B77-909F-47F9-A9E3-E5A361B2EA17}" srcOrd="1" destOrd="0" presId="urn:microsoft.com/office/officeart/2005/8/layout/hierarchy2"/>
    <dgm:cxn modelId="{3F9857BD-4015-49DB-B3C7-F3D5F10D6730}" srcId="{A4A34430-1123-4E18-82C9-0859361AB1B4}" destId="{9DAEE240-5485-48EF-A63D-83B00D883463}" srcOrd="1" destOrd="0" parTransId="{865F1611-AEAB-47D5-B811-56C2588A38A5}" sibTransId="{306FB190-D23A-478C-B570-8DF90A8976DF}"/>
    <dgm:cxn modelId="{1B3531AF-F3A6-4879-A34E-5CDEFCEC69A3}" type="presOf" srcId="{0FED76A3-BE3A-4309-9DBD-053921E993D9}" destId="{A5A31BFC-2F58-48CA-B764-DB3B93463B80}" srcOrd="0" destOrd="0" presId="urn:microsoft.com/office/officeart/2005/8/layout/hierarchy2"/>
    <dgm:cxn modelId="{062FB59B-1EC3-4AF4-BCAB-6D2DEBA35020}" type="presOf" srcId="{C81824DD-00B7-45A8-8A5E-C9804F69D54E}" destId="{715A27A3-2D4D-44C1-A35C-E3E0B3EAFBA1}" srcOrd="0" destOrd="0" presId="urn:microsoft.com/office/officeart/2005/8/layout/hierarchy2"/>
    <dgm:cxn modelId="{CBD2E3E9-50B7-440C-8713-CBA71793D384}" type="presOf" srcId="{9DAEE240-5485-48EF-A63D-83B00D883463}" destId="{7AB66274-8C64-45FC-A7B1-664ACD7E105B}" srcOrd="0" destOrd="0" presId="urn:microsoft.com/office/officeart/2005/8/layout/hierarchy2"/>
    <dgm:cxn modelId="{AB787FFD-D5F3-4C00-A8B8-C1975808F413}" type="presOf" srcId="{865F1611-AEAB-47D5-B811-56C2588A38A5}" destId="{87BDA03F-0015-4903-98B8-148EC667ACD1}" srcOrd="1" destOrd="0" presId="urn:microsoft.com/office/officeart/2005/8/layout/hierarchy2"/>
    <dgm:cxn modelId="{ED43C035-823B-4130-985A-3587AF33AB5B}" srcId="{0FED76A3-BE3A-4309-9DBD-053921E993D9}" destId="{A4A34430-1123-4E18-82C9-0859361AB1B4}" srcOrd="2" destOrd="0" parTransId="{57025AFD-65C0-4565-AF79-783C08BE301B}" sibTransId="{65BA6CDF-B360-4906-8926-DA938F200E34}"/>
    <dgm:cxn modelId="{842CDCC9-43B5-4AEA-9943-516A7EBDC77A}" type="presOf" srcId="{78FA30CF-F7F7-427A-851C-E0B03C77DEAD}" destId="{F6B6C2FA-DE6E-49B6-B567-9402151CE33E}" srcOrd="1" destOrd="0" presId="urn:microsoft.com/office/officeart/2005/8/layout/hierarchy2"/>
    <dgm:cxn modelId="{0EE47C4A-90E8-4F88-8B7B-8ABF85D4FDE8}" type="presOf" srcId="{D73918FA-C5C0-4D13-A09D-522A5ED06D3F}" destId="{C1E9E8A3-6F29-40EE-B281-02C9A1A75369}" srcOrd="1" destOrd="0" presId="urn:microsoft.com/office/officeart/2005/8/layout/hierarchy2"/>
    <dgm:cxn modelId="{B965BB29-229A-46E2-AB6A-14D75FFCB29A}" type="presOf" srcId="{865F1611-AEAB-47D5-B811-56C2588A38A5}" destId="{AE08BE88-CE48-4984-96E9-DE27D8EC102B}" srcOrd="0" destOrd="0" presId="urn:microsoft.com/office/officeart/2005/8/layout/hierarchy2"/>
    <dgm:cxn modelId="{A16E59FC-EBC5-41F3-B748-280321B36394}" type="presOf" srcId="{F446E0B6-7B0C-4B92-BE98-157E3B7A5A47}" destId="{3B172838-17E6-46FD-8B5E-FE426CCB9A01}" srcOrd="0" destOrd="0" presId="urn:microsoft.com/office/officeart/2005/8/layout/hierarchy2"/>
    <dgm:cxn modelId="{C2FF233A-48F3-4937-AAF5-AB11BA15E5C1}" srcId="{0FED76A3-BE3A-4309-9DBD-053921E993D9}" destId="{7043CF0B-5F52-4194-A26B-1C6035F12FAC}" srcOrd="1" destOrd="0" parTransId="{78FA30CF-F7F7-427A-851C-E0B03C77DEAD}" sibTransId="{22AB7DC6-5587-4D24-BC15-778E7518E357}"/>
    <dgm:cxn modelId="{F9018D3C-5B47-421B-A00A-A9DF30E90892}" type="presParOf" srcId="{237F03C6-44F5-4ACC-9965-BCAE14A02312}" destId="{B3DA3AD1-F253-429D-A372-D9D438369994}" srcOrd="0" destOrd="0" presId="urn:microsoft.com/office/officeart/2005/8/layout/hierarchy2"/>
    <dgm:cxn modelId="{B6F355F6-65BF-4926-AC6E-61A070985DB5}" type="presParOf" srcId="{B3DA3AD1-F253-429D-A372-D9D438369994}" destId="{A5A31BFC-2F58-48CA-B764-DB3B93463B80}" srcOrd="0" destOrd="0" presId="urn:microsoft.com/office/officeart/2005/8/layout/hierarchy2"/>
    <dgm:cxn modelId="{0DEFDB00-F72E-46AF-A674-7F772193E9A8}" type="presParOf" srcId="{B3DA3AD1-F253-429D-A372-D9D438369994}" destId="{7FF3D3D9-1F07-49C7-859C-9AA435F8ED4F}" srcOrd="1" destOrd="0" presId="urn:microsoft.com/office/officeart/2005/8/layout/hierarchy2"/>
    <dgm:cxn modelId="{ECE3FCDD-93B9-470A-93FA-9B2FA0317EF5}" type="presParOf" srcId="{7FF3D3D9-1F07-49C7-859C-9AA435F8ED4F}" destId="{3B172838-17E6-46FD-8B5E-FE426CCB9A01}" srcOrd="0" destOrd="0" presId="urn:microsoft.com/office/officeart/2005/8/layout/hierarchy2"/>
    <dgm:cxn modelId="{A66A4AAB-296A-40D0-880A-C89AED561F81}" type="presParOf" srcId="{3B172838-17E6-46FD-8B5E-FE426CCB9A01}" destId="{2DB98CB6-EE4F-466A-858A-D097ADE018D8}" srcOrd="0" destOrd="0" presId="urn:microsoft.com/office/officeart/2005/8/layout/hierarchy2"/>
    <dgm:cxn modelId="{A1710C95-F2BF-4DFF-A40C-04F8EAC51675}" type="presParOf" srcId="{7FF3D3D9-1F07-49C7-859C-9AA435F8ED4F}" destId="{0622F6CE-10F8-41D9-BCC9-B4770715DEC8}" srcOrd="1" destOrd="0" presId="urn:microsoft.com/office/officeart/2005/8/layout/hierarchy2"/>
    <dgm:cxn modelId="{CB64D86E-1AD1-4326-95E2-F81C8791FD2A}" type="presParOf" srcId="{0622F6CE-10F8-41D9-BCC9-B4770715DEC8}" destId="{3F4D243B-79A1-4566-A0BD-F655D00E76C1}" srcOrd="0" destOrd="0" presId="urn:microsoft.com/office/officeart/2005/8/layout/hierarchy2"/>
    <dgm:cxn modelId="{9397C3BF-2CE1-46DE-BAC7-38FB968D3A85}" type="presParOf" srcId="{0622F6CE-10F8-41D9-BCC9-B4770715DEC8}" destId="{39183863-5F72-4A7F-B943-6F585555BEA8}" srcOrd="1" destOrd="0" presId="urn:microsoft.com/office/officeart/2005/8/layout/hierarchy2"/>
    <dgm:cxn modelId="{9574827D-1877-4CFF-8679-009805831FA1}" type="presParOf" srcId="{39183863-5F72-4A7F-B943-6F585555BEA8}" destId="{FE4D4BA6-D933-4636-810B-4071DC750B3C}" srcOrd="0" destOrd="0" presId="urn:microsoft.com/office/officeart/2005/8/layout/hierarchy2"/>
    <dgm:cxn modelId="{CF690422-E99C-4BC6-AC08-F42EAA3425E7}" type="presParOf" srcId="{FE4D4BA6-D933-4636-810B-4071DC750B3C}" destId="{A0E278D8-00FE-4760-B985-D9965752C78A}" srcOrd="0" destOrd="0" presId="urn:microsoft.com/office/officeart/2005/8/layout/hierarchy2"/>
    <dgm:cxn modelId="{2AA8161F-EE88-48E5-A226-593C1A5AD127}" type="presParOf" srcId="{39183863-5F72-4A7F-B943-6F585555BEA8}" destId="{B38B8D04-CE68-4243-912D-7EBE2F527F1E}" srcOrd="1" destOrd="0" presId="urn:microsoft.com/office/officeart/2005/8/layout/hierarchy2"/>
    <dgm:cxn modelId="{8E1147C9-4CFB-4294-9D83-7514FAA9C76A}" type="presParOf" srcId="{B38B8D04-CE68-4243-912D-7EBE2F527F1E}" destId="{D95A19FF-DA87-4264-A10F-A820CD98D342}" srcOrd="0" destOrd="0" presId="urn:microsoft.com/office/officeart/2005/8/layout/hierarchy2"/>
    <dgm:cxn modelId="{231120D2-AC18-4B3E-9676-B3BCDEC5F5CA}" type="presParOf" srcId="{B38B8D04-CE68-4243-912D-7EBE2F527F1E}" destId="{BBF98311-A45F-417E-93DD-89FB00521C09}" srcOrd="1" destOrd="0" presId="urn:microsoft.com/office/officeart/2005/8/layout/hierarchy2"/>
    <dgm:cxn modelId="{ADA263DF-EE0B-495F-8C09-90F9C00B49EA}" type="presParOf" srcId="{39183863-5F72-4A7F-B943-6F585555BEA8}" destId="{5978F671-BFC2-4D4E-9F1C-2A2D04E66A6A}" srcOrd="2" destOrd="0" presId="urn:microsoft.com/office/officeart/2005/8/layout/hierarchy2"/>
    <dgm:cxn modelId="{38EF7DBA-B340-4F39-A67C-CBB51CC67D05}" type="presParOf" srcId="{5978F671-BFC2-4D4E-9F1C-2A2D04E66A6A}" destId="{4D061B77-909F-47F9-A9E3-E5A361B2EA17}" srcOrd="0" destOrd="0" presId="urn:microsoft.com/office/officeart/2005/8/layout/hierarchy2"/>
    <dgm:cxn modelId="{B26BE544-5E31-4E18-A401-700B070064CC}" type="presParOf" srcId="{39183863-5F72-4A7F-B943-6F585555BEA8}" destId="{EC333214-CDEB-49DD-9781-8D831CA6FBA3}" srcOrd="3" destOrd="0" presId="urn:microsoft.com/office/officeart/2005/8/layout/hierarchy2"/>
    <dgm:cxn modelId="{E222617C-60AD-4FD2-B813-FA5F5C03B18A}" type="presParOf" srcId="{EC333214-CDEB-49DD-9781-8D831CA6FBA3}" destId="{06AC581A-7061-4F57-9D3F-9844C1CFF174}" srcOrd="0" destOrd="0" presId="urn:microsoft.com/office/officeart/2005/8/layout/hierarchy2"/>
    <dgm:cxn modelId="{9163D3A9-775D-496E-889B-E54A4C617979}" type="presParOf" srcId="{EC333214-CDEB-49DD-9781-8D831CA6FBA3}" destId="{C0842738-6E2F-4D29-8D19-0BB705D6E303}" srcOrd="1" destOrd="0" presId="urn:microsoft.com/office/officeart/2005/8/layout/hierarchy2"/>
    <dgm:cxn modelId="{B1E3D426-8C66-4473-AB4F-117E7702E137}" type="presParOf" srcId="{7FF3D3D9-1F07-49C7-859C-9AA435F8ED4F}" destId="{C70DD696-8EF2-4F5C-855D-1031C6880065}" srcOrd="2" destOrd="0" presId="urn:microsoft.com/office/officeart/2005/8/layout/hierarchy2"/>
    <dgm:cxn modelId="{B78BB1F2-61A6-4429-A010-16915AC8E278}" type="presParOf" srcId="{C70DD696-8EF2-4F5C-855D-1031C6880065}" destId="{F6B6C2FA-DE6E-49B6-B567-9402151CE33E}" srcOrd="0" destOrd="0" presId="urn:microsoft.com/office/officeart/2005/8/layout/hierarchy2"/>
    <dgm:cxn modelId="{F111075A-34DB-410E-BB51-95DE25B0389E}" type="presParOf" srcId="{7FF3D3D9-1F07-49C7-859C-9AA435F8ED4F}" destId="{1E1C32BD-13AD-4F24-80B9-3C8ACDF5193F}" srcOrd="3" destOrd="0" presId="urn:microsoft.com/office/officeart/2005/8/layout/hierarchy2"/>
    <dgm:cxn modelId="{204FE435-6CE9-4490-986E-488B96EDE0B5}" type="presParOf" srcId="{1E1C32BD-13AD-4F24-80B9-3C8ACDF5193F}" destId="{8F83FAF7-F58D-436B-BA3C-BEFA84893FCE}" srcOrd="0" destOrd="0" presId="urn:microsoft.com/office/officeart/2005/8/layout/hierarchy2"/>
    <dgm:cxn modelId="{3B0D954E-9A79-4D0A-80DB-0AD29E6D7C38}" type="presParOf" srcId="{1E1C32BD-13AD-4F24-80B9-3C8ACDF5193F}" destId="{727EC274-A7C9-4DB8-9349-21974F26345E}" srcOrd="1" destOrd="0" presId="urn:microsoft.com/office/officeart/2005/8/layout/hierarchy2"/>
    <dgm:cxn modelId="{2E8C8CA7-8EAB-4001-B14F-24C961DC80E7}" type="presParOf" srcId="{727EC274-A7C9-4DB8-9349-21974F26345E}" destId="{07B34F24-4F77-459F-824D-A67101850569}" srcOrd="0" destOrd="0" presId="urn:microsoft.com/office/officeart/2005/8/layout/hierarchy2"/>
    <dgm:cxn modelId="{8247ABA4-9430-4706-9576-6F064C654B7D}" type="presParOf" srcId="{07B34F24-4F77-459F-824D-A67101850569}" destId="{C1E9E8A3-6F29-40EE-B281-02C9A1A75369}" srcOrd="0" destOrd="0" presId="urn:microsoft.com/office/officeart/2005/8/layout/hierarchy2"/>
    <dgm:cxn modelId="{2D873EC0-E713-4003-A5D4-6E68DEAFC550}" type="presParOf" srcId="{727EC274-A7C9-4DB8-9349-21974F26345E}" destId="{A63F70E1-5F65-4886-9BAD-0138833B5389}" srcOrd="1" destOrd="0" presId="urn:microsoft.com/office/officeart/2005/8/layout/hierarchy2"/>
    <dgm:cxn modelId="{CE62D138-A033-41FE-AD52-1C542804AE07}" type="presParOf" srcId="{A63F70E1-5F65-4886-9BAD-0138833B5389}" destId="{10ECFEB4-C144-4CAB-9EAA-BC4EBBF42578}" srcOrd="0" destOrd="0" presId="urn:microsoft.com/office/officeart/2005/8/layout/hierarchy2"/>
    <dgm:cxn modelId="{036348DB-5EB9-4698-8A11-08002ED75DF1}" type="presParOf" srcId="{A63F70E1-5F65-4886-9BAD-0138833B5389}" destId="{0519FD58-CA0D-4836-9947-99E3B91AF56E}" srcOrd="1" destOrd="0" presId="urn:microsoft.com/office/officeart/2005/8/layout/hierarchy2"/>
    <dgm:cxn modelId="{D9D70FDA-4FAB-459C-AB9A-0CCB9BD4ACF3}" type="presParOf" srcId="{727EC274-A7C9-4DB8-9349-21974F26345E}" destId="{DBD412D3-9BE5-4901-90F2-6166781ACA75}" srcOrd="2" destOrd="0" presId="urn:microsoft.com/office/officeart/2005/8/layout/hierarchy2"/>
    <dgm:cxn modelId="{897ADB95-743F-4DBB-BD45-8148623C06D7}" type="presParOf" srcId="{DBD412D3-9BE5-4901-90F2-6166781ACA75}" destId="{AB121646-9C72-4176-A1C1-268325446FEB}" srcOrd="0" destOrd="0" presId="urn:microsoft.com/office/officeart/2005/8/layout/hierarchy2"/>
    <dgm:cxn modelId="{3E3A447D-CFDC-40F1-A999-EC4DCDE9A1C2}" type="presParOf" srcId="{727EC274-A7C9-4DB8-9349-21974F26345E}" destId="{6DC23157-7C4F-40FA-BE72-ADB39526BB21}" srcOrd="3" destOrd="0" presId="urn:microsoft.com/office/officeart/2005/8/layout/hierarchy2"/>
    <dgm:cxn modelId="{8838686E-78FA-41C5-844F-AB91E9C1A49B}" type="presParOf" srcId="{6DC23157-7C4F-40FA-BE72-ADB39526BB21}" destId="{715A27A3-2D4D-44C1-A35C-E3E0B3EAFBA1}" srcOrd="0" destOrd="0" presId="urn:microsoft.com/office/officeart/2005/8/layout/hierarchy2"/>
    <dgm:cxn modelId="{75CD6882-591F-4129-83CF-AB2669751C45}" type="presParOf" srcId="{6DC23157-7C4F-40FA-BE72-ADB39526BB21}" destId="{363AFA6E-4706-4E91-908F-87541BD34F54}" srcOrd="1" destOrd="0" presId="urn:microsoft.com/office/officeart/2005/8/layout/hierarchy2"/>
    <dgm:cxn modelId="{83EA6714-DAAB-4608-8928-F3A68423530B}" type="presParOf" srcId="{7FF3D3D9-1F07-49C7-859C-9AA435F8ED4F}" destId="{CAE939C1-1F50-4515-A49C-BE8A483860C0}" srcOrd="4" destOrd="0" presId="urn:microsoft.com/office/officeart/2005/8/layout/hierarchy2"/>
    <dgm:cxn modelId="{602924E8-9DED-4877-893E-E33796D41C34}" type="presParOf" srcId="{CAE939C1-1F50-4515-A49C-BE8A483860C0}" destId="{AD4680DC-87B7-4418-BBEA-CD49D54C154D}" srcOrd="0" destOrd="0" presId="urn:microsoft.com/office/officeart/2005/8/layout/hierarchy2"/>
    <dgm:cxn modelId="{A93E1DB6-7D97-4086-AF4E-1B08387AE01A}" type="presParOf" srcId="{7FF3D3D9-1F07-49C7-859C-9AA435F8ED4F}" destId="{FEFACFE4-D717-4668-984E-3CC7071EB59E}" srcOrd="5" destOrd="0" presId="urn:microsoft.com/office/officeart/2005/8/layout/hierarchy2"/>
    <dgm:cxn modelId="{02ED2B47-4C8B-4C40-8FA2-6A85CD177997}" type="presParOf" srcId="{FEFACFE4-D717-4668-984E-3CC7071EB59E}" destId="{97EAAE34-D75B-4BCD-9034-FA9ED5400BAF}" srcOrd="0" destOrd="0" presId="urn:microsoft.com/office/officeart/2005/8/layout/hierarchy2"/>
    <dgm:cxn modelId="{7DE5594C-0E9A-4696-A4E8-CF29018CFBE7}" type="presParOf" srcId="{FEFACFE4-D717-4668-984E-3CC7071EB59E}" destId="{CCF20893-7223-4519-AF8E-5014751F4B33}" srcOrd="1" destOrd="0" presId="urn:microsoft.com/office/officeart/2005/8/layout/hierarchy2"/>
    <dgm:cxn modelId="{1DED03F6-2CDA-414B-869A-79BAA580A11C}" type="presParOf" srcId="{CCF20893-7223-4519-AF8E-5014751F4B33}" destId="{F6653A6B-87D2-4462-A330-757DF79CBEF2}" srcOrd="0" destOrd="0" presId="urn:microsoft.com/office/officeart/2005/8/layout/hierarchy2"/>
    <dgm:cxn modelId="{D2DE537C-CD7D-427E-908B-3E4A486BF21B}" type="presParOf" srcId="{F6653A6B-87D2-4462-A330-757DF79CBEF2}" destId="{E377C5A3-0480-4D61-AE6C-8F073734A85C}" srcOrd="0" destOrd="0" presId="urn:microsoft.com/office/officeart/2005/8/layout/hierarchy2"/>
    <dgm:cxn modelId="{DCA82F0E-F5FF-4289-BDA8-CBACD7A75E67}" type="presParOf" srcId="{CCF20893-7223-4519-AF8E-5014751F4B33}" destId="{E811CCC9-CF04-4A3F-94E4-E9814EADC9DF}" srcOrd="1" destOrd="0" presId="urn:microsoft.com/office/officeart/2005/8/layout/hierarchy2"/>
    <dgm:cxn modelId="{77BFB26C-5D11-4828-92C4-5127431651A4}" type="presParOf" srcId="{E811CCC9-CF04-4A3F-94E4-E9814EADC9DF}" destId="{0A821ACB-079C-4AA8-8E64-04069F8B38CC}" srcOrd="0" destOrd="0" presId="urn:microsoft.com/office/officeart/2005/8/layout/hierarchy2"/>
    <dgm:cxn modelId="{4CC4236B-66EB-47D0-A853-55D9581DB16E}" type="presParOf" srcId="{E811CCC9-CF04-4A3F-94E4-E9814EADC9DF}" destId="{D5EA6EB1-D143-49FC-8E3A-EF56E38B1164}" srcOrd="1" destOrd="0" presId="urn:microsoft.com/office/officeart/2005/8/layout/hierarchy2"/>
    <dgm:cxn modelId="{C8607DB9-44FE-44F8-9BBC-B1A3A7F83524}" type="presParOf" srcId="{CCF20893-7223-4519-AF8E-5014751F4B33}" destId="{AE08BE88-CE48-4984-96E9-DE27D8EC102B}" srcOrd="2" destOrd="0" presId="urn:microsoft.com/office/officeart/2005/8/layout/hierarchy2"/>
    <dgm:cxn modelId="{A65AD3B1-5C2C-46FB-863A-7EB707D4702F}" type="presParOf" srcId="{AE08BE88-CE48-4984-96E9-DE27D8EC102B}" destId="{87BDA03F-0015-4903-98B8-148EC667ACD1}" srcOrd="0" destOrd="0" presId="urn:microsoft.com/office/officeart/2005/8/layout/hierarchy2"/>
    <dgm:cxn modelId="{EF19AEFD-337E-490F-ADE2-2C7DFBF73135}" type="presParOf" srcId="{CCF20893-7223-4519-AF8E-5014751F4B33}" destId="{64D003E1-04DD-4E97-9362-4E8111721161}" srcOrd="3" destOrd="0" presId="urn:microsoft.com/office/officeart/2005/8/layout/hierarchy2"/>
    <dgm:cxn modelId="{A67757A6-3408-4490-BF0D-7C1EEEBE2B9A}" type="presParOf" srcId="{64D003E1-04DD-4E97-9362-4E8111721161}" destId="{7AB66274-8C64-45FC-A7B1-664ACD7E105B}" srcOrd="0" destOrd="0" presId="urn:microsoft.com/office/officeart/2005/8/layout/hierarchy2"/>
    <dgm:cxn modelId="{2D210344-603B-44AA-B877-1BA486BF8316}" type="presParOf" srcId="{64D003E1-04DD-4E97-9362-4E8111721161}" destId="{A7D340B8-22C7-47CD-9E99-C8C9EE4629A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6B2AD-2895-4EF8-B01C-656A9FBCD3A0}" type="doc">
      <dgm:prSet loTypeId="urn:microsoft.com/office/officeart/2005/8/layout/gear1" loCatId="relationship" qsTypeId="urn:microsoft.com/office/officeart/2005/8/quickstyle/simple1" qsCatId="simple" csTypeId="urn:microsoft.com/office/officeart/2005/8/colors/accent1_1" csCatId="accent1" phldr="1"/>
      <dgm:spPr/>
    </dgm:pt>
    <dgm:pt modelId="{6E0867C9-7FA5-4AE5-96CF-E928D765CFF0}">
      <dgm:prSet phldrT="[文本]"/>
      <dgm:spPr/>
      <dgm:t>
        <a:bodyPr/>
        <a:lstStyle/>
        <a:p>
          <a:r>
            <a:rPr lang="en-US" altLang="zh-CN" dirty="0" smtClean="0"/>
            <a:t> </a:t>
          </a:r>
          <a:endParaRPr lang="zh-CN" altLang="en-US" dirty="0"/>
        </a:p>
      </dgm:t>
    </dgm:pt>
    <dgm:pt modelId="{11420C56-F3B1-4EC4-B5F3-08CB01BE1351}" type="parTrans" cxnId="{0B0D39BB-2058-44C6-89AC-A5051AD732C8}">
      <dgm:prSet/>
      <dgm:spPr/>
      <dgm:t>
        <a:bodyPr/>
        <a:lstStyle/>
        <a:p>
          <a:endParaRPr lang="zh-CN" altLang="en-US"/>
        </a:p>
      </dgm:t>
    </dgm:pt>
    <dgm:pt modelId="{EB947E7F-CDBF-402E-B36B-66D470CEEC8E}" type="sibTrans" cxnId="{0B0D39BB-2058-44C6-89AC-A5051AD732C8}">
      <dgm:prSet/>
      <dgm:spPr/>
      <dgm:t>
        <a:bodyPr/>
        <a:lstStyle/>
        <a:p>
          <a:endParaRPr lang="zh-CN" altLang="en-US"/>
        </a:p>
      </dgm:t>
    </dgm:pt>
    <dgm:pt modelId="{44C7BDC6-2B0C-401A-834C-89ED6FDFD199}">
      <dgm:prSet phldrT="[文本]"/>
      <dgm:spPr/>
      <dgm:t>
        <a:bodyPr/>
        <a:lstStyle/>
        <a:p>
          <a:r>
            <a:rPr lang="en-US" altLang="zh-CN" dirty="0" smtClean="0"/>
            <a:t> </a:t>
          </a:r>
          <a:endParaRPr lang="zh-CN" altLang="en-US" dirty="0"/>
        </a:p>
      </dgm:t>
    </dgm:pt>
    <dgm:pt modelId="{45C1DE54-E3F7-42E8-A404-0157EA93EFA6}" type="parTrans" cxnId="{BF689BA4-0780-4156-9A73-087351DCB0FD}">
      <dgm:prSet/>
      <dgm:spPr/>
      <dgm:t>
        <a:bodyPr/>
        <a:lstStyle/>
        <a:p>
          <a:endParaRPr lang="zh-CN" altLang="en-US"/>
        </a:p>
      </dgm:t>
    </dgm:pt>
    <dgm:pt modelId="{8F031268-C10F-46BC-92A1-F38CC916BF16}" type="sibTrans" cxnId="{BF689BA4-0780-4156-9A73-087351DCB0FD}">
      <dgm:prSet/>
      <dgm:spPr/>
      <dgm:t>
        <a:bodyPr/>
        <a:lstStyle/>
        <a:p>
          <a:endParaRPr lang="zh-CN" altLang="en-US"/>
        </a:p>
      </dgm:t>
    </dgm:pt>
    <dgm:pt modelId="{D842874B-6BEB-4294-AE99-95A806FE0E6E}">
      <dgm:prSet phldrT="[文本]"/>
      <dgm:spPr/>
      <dgm:t>
        <a:bodyPr/>
        <a:lstStyle/>
        <a:p>
          <a:r>
            <a:rPr lang="en-US" altLang="zh-CN" dirty="0" smtClean="0"/>
            <a:t> </a:t>
          </a:r>
          <a:endParaRPr lang="zh-CN" altLang="en-US" dirty="0"/>
        </a:p>
      </dgm:t>
    </dgm:pt>
    <dgm:pt modelId="{56C64DB9-5CCA-47C6-9424-18F9B27407EE}" type="parTrans" cxnId="{1840DD23-8CEA-4A85-8691-BDF85633CF72}">
      <dgm:prSet/>
      <dgm:spPr/>
      <dgm:t>
        <a:bodyPr/>
        <a:lstStyle/>
        <a:p>
          <a:endParaRPr lang="zh-CN" altLang="en-US"/>
        </a:p>
      </dgm:t>
    </dgm:pt>
    <dgm:pt modelId="{641EE935-78D7-443C-92AF-4961CB3FEEBB}" type="sibTrans" cxnId="{1840DD23-8CEA-4A85-8691-BDF85633CF72}">
      <dgm:prSet/>
      <dgm:spPr/>
      <dgm:t>
        <a:bodyPr/>
        <a:lstStyle/>
        <a:p>
          <a:endParaRPr lang="zh-CN" altLang="en-US"/>
        </a:p>
      </dgm:t>
    </dgm:pt>
    <dgm:pt modelId="{57BB5DB5-0179-4079-B189-F4B7564EA685}" type="pres">
      <dgm:prSet presAssocID="{0D46B2AD-2895-4EF8-B01C-656A9FBCD3A0}" presName="composite" presStyleCnt="0">
        <dgm:presLayoutVars>
          <dgm:chMax val="3"/>
          <dgm:animLvl val="lvl"/>
          <dgm:resizeHandles val="exact"/>
        </dgm:presLayoutVars>
      </dgm:prSet>
      <dgm:spPr/>
    </dgm:pt>
    <dgm:pt modelId="{9E67497B-A858-4943-92EF-CCF907C5DF3F}" type="pres">
      <dgm:prSet presAssocID="{6E0867C9-7FA5-4AE5-96CF-E928D765CFF0}" presName="gear1" presStyleLbl="node1" presStyleIdx="0" presStyleCnt="3">
        <dgm:presLayoutVars>
          <dgm:chMax val="1"/>
          <dgm:bulletEnabled val="1"/>
        </dgm:presLayoutVars>
      </dgm:prSet>
      <dgm:spPr/>
      <dgm:t>
        <a:bodyPr/>
        <a:lstStyle/>
        <a:p>
          <a:endParaRPr lang="zh-CN" altLang="en-US"/>
        </a:p>
      </dgm:t>
    </dgm:pt>
    <dgm:pt modelId="{A570D424-E3CC-44E8-AD35-18395D63960D}" type="pres">
      <dgm:prSet presAssocID="{6E0867C9-7FA5-4AE5-96CF-E928D765CFF0}" presName="gear1srcNode" presStyleLbl="node1" presStyleIdx="0" presStyleCnt="3"/>
      <dgm:spPr/>
      <dgm:t>
        <a:bodyPr/>
        <a:lstStyle/>
        <a:p>
          <a:endParaRPr lang="zh-CN" altLang="en-US"/>
        </a:p>
      </dgm:t>
    </dgm:pt>
    <dgm:pt modelId="{C3204493-D6A3-47ED-A252-62219CDCF647}" type="pres">
      <dgm:prSet presAssocID="{6E0867C9-7FA5-4AE5-96CF-E928D765CFF0}" presName="gear1dstNode" presStyleLbl="node1" presStyleIdx="0" presStyleCnt="3"/>
      <dgm:spPr/>
      <dgm:t>
        <a:bodyPr/>
        <a:lstStyle/>
        <a:p>
          <a:endParaRPr lang="zh-CN" altLang="en-US"/>
        </a:p>
      </dgm:t>
    </dgm:pt>
    <dgm:pt modelId="{87DBF983-7F68-44F6-90B2-21DD191B7335}" type="pres">
      <dgm:prSet presAssocID="{44C7BDC6-2B0C-401A-834C-89ED6FDFD199}" presName="gear2" presStyleLbl="node1" presStyleIdx="1" presStyleCnt="3">
        <dgm:presLayoutVars>
          <dgm:chMax val="1"/>
          <dgm:bulletEnabled val="1"/>
        </dgm:presLayoutVars>
      </dgm:prSet>
      <dgm:spPr/>
      <dgm:t>
        <a:bodyPr/>
        <a:lstStyle/>
        <a:p>
          <a:endParaRPr lang="zh-CN" altLang="en-US"/>
        </a:p>
      </dgm:t>
    </dgm:pt>
    <dgm:pt modelId="{DCD3FE5A-106F-4428-8306-843BBA5CD7EC}" type="pres">
      <dgm:prSet presAssocID="{44C7BDC6-2B0C-401A-834C-89ED6FDFD199}" presName="gear2srcNode" presStyleLbl="node1" presStyleIdx="1" presStyleCnt="3"/>
      <dgm:spPr/>
      <dgm:t>
        <a:bodyPr/>
        <a:lstStyle/>
        <a:p>
          <a:endParaRPr lang="zh-CN" altLang="en-US"/>
        </a:p>
      </dgm:t>
    </dgm:pt>
    <dgm:pt modelId="{FD168F9A-CE5F-4D5D-883C-6E9058F9F06C}" type="pres">
      <dgm:prSet presAssocID="{44C7BDC6-2B0C-401A-834C-89ED6FDFD199}" presName="gear2dstNode" presStyleLbl="node1" presStyleIdx="1" presStyleCnt="3"/>
      <dgm:spPr/>
      <dgm:t>
        <a:bodyPr/>
        <a:lstStyle/>
        <a:p>
          <a:endParaRPr lang="zh-CN" altLang="en-US"/>
        </a:p>
      </dgm:t>
    </dgm:pt>
    <dgm:pt modelId="{0DFBCC03-8C31-420A-AC05-DC473D82D312}" type="pres">
      <dgm:prSet presAssocID="{D842874B-6BEB-4294-AE99-95A806FE0E6E}" presName="gear3" presStyleLbl="node1" presStyleIdx="2" presStyleCnt="3"/>
      <dgm:spPr/>
      <dgm:t>
        <a:bodyPr/>
        <a:lstStyle/>
        <a:p>
          <a:endParaRPr lang="zh-CN" altLang="en-US"/>
        </a:p>
      </dgm:t>
    </dgm:pt>
    <dgm:pt modelId="{821F2A1A-59EF-4627-87EB-418473C618C4}" type="pres">
      <dgm:prSet presAssocID="{D842874B-6BEB-4294-AE99-95A806FE0E6E}" presName="gear3tx" presStyleLbl="node1" presStyleIdx="2" presStyleCnt="3">
        <dgm:presLayoutVars>
          <dgm:chMax val="1"/>
          <dgm:bulletEnabled val="1"/>
        </dgm:presLayoutVars>
      </dgm:prSet>
      <dgm:spPr/>
      <dgm:t>
        <a:bodyPr/>
        <a:lstStyle/>
        <a:p>
          <a:endParaRPr lang="zh-CN" altLang="en-US"/>
        </a:p>
      </dgm:t>
    </dgm:pt>
    <dgm:pt modelId="{0E24EA98-44ED-48F2-BED3-2B94329AA1D2}" type="pres">
      <dgm:prSet presAssocID="{D842874B-6BEB-4294-AE99-95A806FE0E6E}" presName="gear3srcNode" presStyleLbl="node1" presStyleIdx="2" presStyleCnt="3"/>
      <dgm:spPr/>
      <dgm:t>
        <a:bodyPr/>
        <a:lstStyle/>
        <a:p>
          <a:endParaRPr lang="zh-CN" altLang="en-US"/>
        </a:p>
      </dgm:t>
    </dgm:pt>
    <dgm:pt modelId="{24D60FB9-2D57-4A66-A4AA-9A65BCA2D67D}" type="pres">
      <dgm:prSet presAssocID="{D842874B-6BEB-4294-AE99-95A806FE0E6E}" presName="gear3dstNode" presStyleLbl="node1" presStyleIdx="2" presStyleCnt="3"/>
      <dgm:spPr/>
      <dgm:t>
        <a:bodyPr/>
        <a:lstStyle/>
        <a:p>
          <a:endParaRPr lang="zh-CN" altLang="en-US"/>
        </a:p>
      </dgm:t>
    </dgm:pt>
    <dgm:pt modelId="{E109EA82-1B47-4E6E-A0ED-CEC700DB4757}" type="pres">
      <dgm:prSet presAssocID="{EB947E7F-CDBF-402E-B36B-66D470CEEC8E}" presName="connector1" presStyleLbl="sibTrans2D1" presStyleIdx="0" presStyleCnt="3"/>
      <dgm:spPr/>
      <dgm:t>
        <a:bodyPr/>
        <a:lstStyle/>
        <a:p>
          <a:endParaRPr lang="zh-CN" altLang="en-US"/>
        </a:p>
      </dgm:t>
    </dgm:pt>
    <dgm:pt modelId="{2D8A94CC-6751-4C2E-9C0B-1D9411D372E7}" type="pres">
      <dgm:prSet presAssocID="{8F031268-C10F-46BC-92A1-F38CC916BF16}" presName="connector2" presStyleLbl="sibTrans2D1" presStyleIdx="1" presStyleCnt="3"/>
      <dgm:spPr/>
      <dgm:t>
        <a:bodyPr/>
        <a:lstStyle/>
        <a:p>
          <a:endParaRPr lang="zh-CN" altLang="en-US"/>
        </a:p>
      </dgm:t>
    </dgm:pt>
    <dgm:pt modelId="{6F427BDC-87E4-4FE5-A5A3-A4FBABB25647}" type="pres">
      <dgm:prSet presAssocID="{641EE935-78D7-443C-92AF-4961CB3FEEBB}" presName="connector3" presStyleLbl="sibTrans2D1" presStyleIdx="2" presStyleCnt="3"/>
      <dgm:spPr/>
      <dgm:t>
        <a:bodyPr/>
        <a:lstStyle/>
        <a:p>
          <a:endParaRPr lang="zh-CN" altLang="en-US"/>
        </a:p>
      </dgm:t>
    </dgm:pt>
  </dgm:ptLst>
  <dgm:cxnLst>
    <dgm:cxn modelId="{EBD95265-CD5E-4168-A698-7925B4C188D6}" type="presOf" srcId="{D842874B-6BEB-4294-AE99-95A806FE0E6E}" destId="{0DFBCC03-8C31-420A-AC05-DC473D82D312}" srcOrd="0" destOrd="0" presId="urn:microsoft.com/office/officeart/2005/8/layout/gear1"/>
    <dgm:cxn modelId="{1840DD23-8CEA-4A85-8691-BDF85633CF72}" srcId="{0D46B2AD-2895-4EF8-B01C-656A9FBCD3A0}" destId="{D842874B-6BEB-4294-AE99-95A806FE0E6E}" srcOrd="2" destOrd="0" parTransId="{56C64DB9-5CCA-47C6-9424-18F9B27407EE}" sibTransId="{641EE935-78D7-443C-92AF-4961CB3FEEBB}"/>
    <dgm:cxn modelId="{8CBE618A-F417-41BE-9268-10C20DEE5EC5}" type="presOf" srcId="{44C7BDC6-2B0C-401A-834C-89ED6FDFD199}" destId="{FD168F9A-CE5F-4D5D-883C-6E9058F9F06C}" srcOrd="2" destOrd="0" presId="urn:microsoft.com/office/officeart/2005/8/layout/gear1"/>
    <dgm:cxn modelId="{F842DC6F-157E-4F8A-B75C-4B2A006DF184}" type="presOf" srcId="{6E0867C9-7FA5-4AE5-96CF-E928D765CFF0}" destId="{A570D424-E3CC-44E8-AD35-18395D63960D}" srcOrd="1" destOrd="0" presId="urn:microsoft.com/office/officeart/2005/8/layout/gear1"/>
    <dgm:cxn modelId="{441227B2-8385-46D8-8605-94B96C462478}" type="presOf" srcId="{44C7BDC6-2B0C-401A-834C-89ED6FDFD199}" destId="{87DBF983-7F68-44F6-90B2-21DD191B7335}" srcOrd="0" destOrd="0" presId="urn:microsoft.com/office/officeart/2005/8/layout/gear1"/>
    <dgm:cxn modelId="{EDAACD08-EAEE-4064-8E01-D2E9924D8E86}" type="presOf" srcId="{D842874B-6BEB-4294-AE99-95A806FE0E6E}" destId="{24D60FB9-2D57-4A66-A4AA-9A65BCA2D67D}" srcOrd="3" destOrd="0" presId="urn:microsoft.com/office/officeart/2005/8/layout/gear1"/>
    <dgm:cxn modelId="{681BB114-A96E-4A16-91D7-E8AF055F7BDD}" type="presOf" srcId="{6E0867C9-7FA5-4AE5-96CF-E928D765CFF0}" destId="{9E67497B-A858-4943-92EF-CCF907C5DF3F}" srcOrd="0" destOrd="0" presId="urn:microsoft.com/office/officeart/2005/8/layout/gear1"/>
    <dgm:cxn modelId="{4C1DBB42-3FF7-49EF-A4D2-6FE558FA863E}" type="presOf" srcId="{D842874B-6BEB-4294-AE99-95A806FE0E6E}" destId="{821F2A1A-59EF-4627-87EB-418473C618C4}" srcOrd="1" destOrd="0" presId="urn:microsoft.com/office/officeart/2005/8/layout/gear1"/>
    <dgm:cxn modelId="{C1D405FC-EE4F-4DFC-A9EE-140EA5FBA413}" type="presOf" srcId="{44C7BDC6-2B0C-401A-834C-89ED6FDFD199}" destId="{DCD3FE5A-106F-4428-8306-843BBA5CD7EC}" srcOrd="1" destOrd="0" presId="urn:microsoft.com/office/officeart/2005/8/layout/gear1"/>
    <dgm:cxn modelId="{F1A2ABE6-FCC4-4F1C-B8B1-BE8053475110}" type="presOf" srcId="{6E0867C9-7FA5-4AE5-96CF-E928D765CFF0}" destId="{C3204493-D6A3-47ED-A252-62219CDCF647}" srcOrd="2" destOrd="0" presId="urn:microsoft.com/office/officeart/2005/8/layout/gear1"/>
    <dgm:cxn modelId="{E1C82195-201E-4004-BBFC-F4FB87E8F3F1}" type="presOf" srcId="{8F031268-C10F-46BC-92A1-F38CC916BF16}" destId="{2D8A94CC-6751-4C2E-9C0B-1D9411D372E7}" srcOrd="0" destOrd="0" presId="urn:microsoft.com/office/officeart/2005/8/layout/gear1"/>
    <dgm:cxn modelId="{CEEE954E-7F33-433F-9FE6-17D24B0BC329}" type="presOf" srcId="{EB947E7F-CDBF-402E-B36B-66D470CEEC8E}" destId="{E109EA82-1B47-4E6E-A0ED-CEC700DB4757}" srcOrd="0" destOrd="0" presId="urn:microsoft.com/office/officeart/2005/8/layout/gear1"/>
    <dgm:cxn modelId="{BF689BA4-0780-4156-9A73-087351DCB0FD}" srcId="{0D46B2AD-2895-4EF8-B01C-656A9FBCD3A0}" destId="{44C7BDC6-2B0C-401A-834C-89ED6FDFD199}" srcOrd="1" destOrd="0" parTransId="{45C1DE54-E3F7-42E8-A404-0157EA93EFA6}" sibTransId="{8F031268-C10F-46BC-92A1-F38CC916BF16}"/>
    <dgm:cxn modelId="{5964BC4C-D7D7-4923-B779-A9C70D022187}" type="presOf" srcId="{641EE935-78D7-443C-92AF-4961CB3FEEBB}" destId="{6F427BDC-87E4-4FE5-A5A3-A4FBABB25647}" srcOrd="0" destOrd="0" presId="urn:microsoft.com/office/officeart/2005/8/layout/gear1"/>
    <dgm:cxn modelId="{F1511482-583B-4885-8278-9C56F63DDD07}" type="presOf" srcId="{0D46B2AD-2895-4EF8-B01C-656A9FBCD3A0}" destId="{57BB5DB5-0179-4079-B189-F4B7564EA685}" srcOrd="0" destOrd="0" presId="urn:microsoft.com/office/officeart/2005/8/layout/gear1"/>
    <dgm:cxn modelId="{0B0D39BB-2058-44C6-89AC-A5051AD732C8}" srcId="{0D46B2AD-2895-4EF8-B01C-656A9FBCD3A0}" destId="{6E0867C9-7FA5-4AE5-96CF-E928D765CFF0}" srcOrd="0" destOrd="0" parTransId="{11420C56-F3B1-4EC4-B5F3-08CB01BE1351}" sibTransId="{EB947E7F-CDBF-402E-B36B-66D470CEEC8E}"/>
    <dgm:cxn modelId="{C013CF42-0217-4182-8D8D-0A4B6E711280}" type="presOf" srcId="{D842874B-6BEB-4294-AE99-95A806FE0E6E}" destId="{0E24EA98-44ED-48F2-BED3-2B94329AA1D2}" srcOrd="2" destOrd="0" presId="urn:microsoft.com/office/officeart/2005/8/layout/gear1"/>
    <dgm:cxn modelId="{EC6038BB-69F9-435A-9ECA-5661D0D287DF}" type="presParOf" srcId="{57BB5DB5-0179-4079-B189-F4B7564EA685}" destId="{9E67497B-A858-4943-92EF-CCF907C5DF3F}" srcOrd="0" destOrd="0" presId="urn:microsoft.com/office/officeart/2005/8/layout/gear1"/>
    <dgm:cxn modelId="{53067B45-2B5B-43F3-B9CF-6486C222AC61}" type="presParOf" srcId="{57BB5DB5-0179-4079-B189-F4B7564EA685}" destId="{A570D424-E3CC-44E8-AD35-18395D63960D}" srcOrd="1" destOrd="0" presId="urn:microsoft.com/office/officeart/2005/8/layout/gear1"/>
    <dgm:cxn modelId="{362A9514-F761-48F2-A989-7799C72D41B6}" type="presParOf" srcId="{57BB5DB5-0179-4079-B189-F4B7564EA685}" destId="{C3204493-D6A3-47ED-A252-62219CDCF647}" srcOrd="2" destOrd="0" presId="urn:microsoft.com/office/officeart/2005/8/layout/gear1"/>
    <dgm:cxn modelId="{F266823B-031A-4404-B9CD-86F426041050}" type="presParOf" srcId="{57BB5DB5-0179-4079-B189-F4B7564EA685}" destId="{87DBF983-7F68-44F6-90B2-21DD191B7335}" srcOrd="3" destOrd="0" presId="urn:microsoft.com/office/officeart/2005/8/layout/gear1"/>
    <dgm:cxn modelId="{67D04487-4D46-42B2-A20C-85E31CBAF463}" type="presParOf" srcId="{57BB5DB5-0179-4079-B189-F4B7564EA685}" destId="{DCD3FE5A-106F-4428-8306-843BBA5CD7EC}" srcOrd="4" destOrd="0" presId="urn:microsoft.com/office/officeart/2005/8/layout/gear1"/>
    <dgm:cxn modelId="{7012C1A3-B2E4-4546-A3F9-9F0B442CBF62}" type="presParOf" srcId="{57BB5DB5-0179-4079-B189-F4B7564EA685}" destId="{FD168F9A-CE5F-4D5D-883C-6E9058F9F06C}" srcOrd="5" destOrd="0" presId="urn:microsoft.com/office/officeart/2005/8/layout/gear1"/>
    <dgm:cxn modelId="{C9089DE8-599E-490D-8A14-9E444A83B50B}" type="presParOf" srcId="{57BB5DB5-0179-4079-B189-F4B7564EA685}" destId="{0DFBCC03-8C31-420A-AC05-DC473D82D312}" srcOrd="6" destOrd="0" presId="urn:microsoft.com/office/officeart/2005/8/layout/gear1"/>
    <dgm:cxn modelId="{4E4421C6-83EB-46E3-B95F-285594BD5746}" type="presParOf" srcId="{57BB5DB5-0179-4079-B189-F4B7564EA685}" destId="{821F2A1A-59EF-4627-87EB-418473C618C4}" srcOrd="7" destOrd="0" presId="urn:microsoft.com/office/officeart/2005/8/layout/gear1"/>
    <dgm:cxn modelId="{83A0518A-8C05-4C65-AEDD-72567495F285}" type="presParOf" srcId="{57BB5DB5-0179-4079-B189-F4B7564EA685}" destId="{0E24EA98-44ED-48F2-BED3-2B94329AA1D2}" srcOrd="8" destOrd="0" presId="urn:microsoft.com/office/officeart/2005/8/layout/gear1"/>
    <dgm:cxn modelId="{0886303E-6E62-43DF-A40A-C80CE12202CD}" type="presParOf" srcId="{57BB5DB5-0179-4079-B189-F4B7564EA685}" destId="{24D60FB9-2D57-4A66-A4AA-9A65BCA2D67D}" srcOrd="9" destOrd="0" presId="urn:microsoft.com/office/officeart/2005/8/layout/gear1"/>
    <dgm:cxn modelId="{2A6037F4-8F4D-46AE-8102-FBC1F4F15682}" type="presParOf" srcId="{57BB5DB5-0179-4079-B189-F4B7564EA685}" destId="{E109EA82-1B47-4E6E-A0ED-CEC700DB4757}" srcOrd="10" destOrd="0" presId="urn:microsoft.com/office/officeart/2005/8/layout/gear1"/>
    <dgm:cxn modelId="{78058742-F72E-463D-9C1F-68D40D3B3043}" type="presParOf" srcId="{57BB5DB5-0179-4079-B189-F4B7564EA685}" destId="{2D8A94CC-6751-4C2E-9C0B-1D9411D372E7}" srcOrd="11" destOrd="0" presId="urn:microsoft.com/office/officeart/2005/8/layout/gear1"/>
    <dgm:cxn modelId="{AB6FD47A-1D93-4BBA-8DB1-8D434906CE10}" type="presParOf" srcId="{57BB5DB5-0179-4079-B189-F4B7564EA685}" destId="{6F427BDC-87E4-4FE5-A5A3-A4FBABB25647}"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sessionFactory.sb</a:t>
          </a:r>
          <a:endParaRPr lang="zh-CN" altLang="en-US" sz="1200" dirty="0"/>
        </a:p>
      </dgm:t>
    </dgm:pt>
    <dgm:pt modelId="{9997A137-8D5F-40F8-A3EC-4C19C208B005}" type="parTrans" cxnId="{FC621C5C-664F-4DB2-9CC4-0C9E7A3FDA1B}">
      <dgm:prSet/>
      <dgm:spPr/>
      <dgm:t>
        <a:bodyPr/>
        <a:lstStyle/>
        <a:p>
          <a:endParaRPr lang="zh-CN" altLang="en-US" sz="1200"/>
        </a:p>
      </dgm:t>
    </dgm:pt>
    <dgm:pt modelId="{076D8F05-4395-460B-ADF7-8E1474535974}" type="sibTrans" cxnId="{FC621C5C-664F-4DB2-9CC4-0C9E7A3FDA1B}">
      <dgm:prSet/>
      <dgm:spPr/>
      <dgm:t>
        <a:bodyPr/>
        <a:lstStyle/>
        <a:p>
          <a:endParaRPr lang="zh-CN" altLang="en-US" sz="12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dataSource.sb</a:t>
          </a:r>
          <a:endParaRPr lang="zh-CN" altLang="en-US" sz="1200" dirty="0"/>
        </a:p>
      </dgm:t>
    </dgm:pt>
    <dgm:pt modelId="{B6FD1312-D197-4BBB-9831-4D20690395CF}" type="parTrans" cxnId="{B9DCC9FE-CDDE-471D-AB77-15A7675734DD}">
      <dgm:prSet/>
      <dgm:spPr/>
      <dgm:t>
        <a:bodyPr/>
        <a:lstStyle/>
        <a:p>
          <a:endParaRPr lang="zh-CN" altLang="en-US" sz="1200"/>
        </a:p>
      </dgm:t>
    </dgm:pt>
    <dgm:pt modelId="{20194837-6F6F-46BC-AC08-98DC534429D7}" type="sibTrans" cxnId="{B9DCC9FE-CDDE-471D-AB77-15A7675734DD}">
      <dgm:prSet/>
      <dgm:spPr/>
      <dgm:t>
        <a:bodyPr/>
        <a:lstStyle/>
        <a:p>
          <a:endParaRPr lang="zh-CN" altLang="en-US" sz="12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17A10E18-B9C3-433E-B044-E7C25527B0CE}" type="presOf" srcId="{7043CF0B-5F52-4194-A26B-1C6035F12FAC}" destId="{14E393A5-367A-41A2-B04A-B867DD24099C}" srcOrd="1" destOrd="0" presId="urn:microsoft.com/office/officeart/2009/3/layout/HorizontalOrganizationChart"/>
    <dgm:cxn modelId="{8CD2764A-66D3-4C5C-8E1C-9F45C37C2DA5}" type="presOf" srcId="{CB0EA68D-1C52-4B45-8073-C8F294D0612A}" destId="{A183E592-3AA6-48B3-9275-2AA017F751D4}" srcOrd="0" destOrd="0" presId="urn:microsoft.com/office/officeart/2009/3/layout/HorizontalOrganizationChart"/>
    <dgm:cxn modelId="{22CC5DD1-E529-42B3-BBED-5F58F0F3F21C}" type="presOf" srcId="{A4A34430-1123-4E18-82C9-0859361AB1B4}" destId="{E3E58CAA-AFCD-4670-A7FF-181C8BB71459}" srcOrd="0" destOrd="0" presId="urn:microsoft.com/office/officeart/2009/3/layout/HorizontalOrganizationChart"/>
    <dgm:cxn modelId="{1E0FF738-9E5B-4B12-8731-FFFBB1D62B27}" type="presOf" srcId="{09DCDEBB-6616-4EE1-B7A8-9E199F250470}" destId="{273506D0-ADD7-421D-A925-44CBB0F817BC}" srcOrd="1" destOrd="0" presId="urn:microsoft.com/office/officeart/2009/3/layout/HorizontalOrganizationChart"/>
    <dgm:cxn modelId="{BFDD540D-F389-4720-A6CF-62F23FC43134}" type="presOf" srcId="{09DCDEBB-6616-4EE1-B7A8-9E199F250470}" destId="{A185E295-78ED-4BBE-8A4C-42ED2774797A}" srcOrd="0" destOrd="0" presId="urn:microsoft.com/office/officeart/2009/3/layout/HorizontalOrganizationChart"/>
    <dgm:cxn modelId="{AAF9B41B-982C-4BE9-ADEC-B73EFC739A62}" type="presOf" srcId="{3CF8B261-7FB1-4211-AA20-6C87722C7D49}" destId="{ED0530E5-714E-499E-9CB3-6E9E56C5BD57}" srcOrd="0" destOrd="0" presId="urn:microsoft.com/office/officeart/2009/3/layout/HorizontalOrganizationChart"/>
    <dgm:cxn modelId="{84772B10-F23F-4615-81DA-B6903836A79C}" type="presOf" srcId="{F446E0B6-7B0C-4B92-BE98-157E3B7A5A47}" destId="{130952F8-CDD2-4F48-9308-7C9CAECA407E}" srcOrd="0" destOrd="0" presId="urn:microsoft.com/office/officeart/2009/3/layout/HorizontalOrganizationChart"/>
    <dgm:cxn modelId="{B7AC58B7-81A3-45EE-9134-9E3EF2EA655C}" type="presOf" srcId="{8D4EE063-B0A6-4C76-9FCD-4AC854044413}" destId="{DEC5DCC8-AB90-4338-A3EA-C9CD4D945F9B}" srcOrd="1"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D9B08ED8-C81E-4E80-BAEC-8A6903C1B8E0}" type="presOf" srcId="{7043CF0B-5F52-4194-A26B-1C6035F12FAC}" destId="{6AF623BD-B1DE-43E7-AEB5-AAD1C1E1BADD}" srcOrd="0"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27A91DFF-5F05-4F79-9C56-63B4806752B3}" type="presOf" srcId="{41A38CB4-87EF-4783-B5FE-4E9BEAE6E616}" destId="{EB20D304-7600-40CE-AB89-523500D3AA2F}"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ED43C035-823B-4130-985A-3587AF33AB5B}" srcId="{0FED76A3-BE3A-4309-9DBD-053921E993D9}" destId="{A4A34430-1123-4E18-82C9-0859361AB1B4}" srcOrd="2" destOrd="0" parTransId="{57025AFD-65C0-4565-AF79-783C08BE301B}" sibTransId="{65BA6CDF-B360-4906-8926-DA938F200E34}"/>
    <dgm:cxn modelId="{635AEA75-9860-4DC5-BB31-F27C8EFAE469}" type="presOf" srcId="{431D98B8-B24A-4490-AA29-402867D60221}" destId="{D0A9A711-8BC8-4AEE-844B-FA85852123EA}" srcOrd="1" destOrd="0" presId="urn:microsoft.com/office/officeart/2009/3/layout/HorizontalOrganizationChart"/>
    <dgm:cxn modelId="{2BBF56BB-6814-4CF0-8AF3-46C4AB36A305}" type="presOf" srcId="{B6FD1312-D197-4BBB-9831-4D20690395CF}" destId="{6789CA3B-8D21-492B-9CD9-0149561CD77C}" srcOrd="0" destOrd="0" presId="urn:microsoft.com/office/officeart/2009/3/layout/HorizontalOrganizationChart"/>
    <dgm:cxn modelId="{E8F91618-922B-4BFD-A669-413FB6D8FA65}" type="presOf" srcId="{8900C51D-E80C-4B6E-961C-573112F4394A}" destId="{4CF1D294-6ACF-4B11-B258-2EC8D8A5372F}" srcOrd="0" destOrd="0" presId="urn:microsoft.com/office/officeart/2009/3/layout/HorizontalOrganizationChart"/>
    <dgm:cxn modelId="{23ECC0B1-EF44-43E2-9BA8-A4165825D9F4}" type="presOf" srcId="{60C028EB-4226-4D97-A6DA-8A71BB50F5E7}" destId="{545D1DC1-DA60-453D-86E7-E97E42DA3F99}" srcOrd="0" destOrd="0" presId="urn:microsoft.com/office/officeart/2009/3/layout/HorizontalOrganizationChart"/>
    <dgm:cxn modelId="{C2D4DD1F-37F2-4BF2-80F7-2354B582CFB3}" type="presOf" srcId="{C81824DD-00B7-45A8-8A5E-C9804F69D54E}" destId="{4596509B-54A7-4172-A29E-1E1CD3B95C4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B9DCC9FE-CDDE-471D-AB77-15A7675734DD}" srcId="{0FED76A3-BE3A-4309-9DBD-053921E993D9}" destId="{41A38CB4-87EF-4783-B5FE-4E9BEAE6E616}" srcOrd="4" destOrd="0" parTransId="{B6FD1312-D197-4BBB-9831-4D20690395CF}" sibTransId="{20194837-6F6F-46BC-AC08-98DC534429D7}"/>
    <dgm:cxn modelId="{35FDA034-C707-44EB-8AE8-36764FFB4397}" type="presOf" srcId="{9997A137-8D5F-40F8-A3EC-4C19C208B005}" destId="{3587A352-E442-4E31-A49B-693F82C1ABF6}" srcOrd="0" destOrd="0" presId="urn:microsoft.com/office/officeart/2009/3/layout/HorizontalOrganizationChart"/>
    <dgm:cxn modelId="{333B07A4-B384-49CC-A7F2-1BBE29D1B63B}" type="presOf" srcId="{3A427AA2-300A-4394-9DC3-6F3B47D42410}" destId="{569D9C4B-E040-4C83-9D93-D7D3979B7996}" srcOrd="0" destOrd="0" presId="urn:microsoft.com/office/officeart/2009/3/layout/HorizontalOrganizationChart"/>
    <dgm:cxn modelId="{51E60BC7-BEBB-4D55-AFB3-742204E5C215}" type="presOf" srcId="{C81824DD-00B7-45A8-8A5E-C9804F69D54E}" destId="{E1C2826E-7558-42F6-BEB2-82649DA1A2E5}" srcOrd="1" destOrd="0" presId="urn:microsoft.com/office/officeart/2009/3/layout/HorizontalOrganizationChart"/>
    <dgm:cxn modelId="{B700E7E7-B9E0-4CAC-B332-03E95BF064A6}" type="presOf" srcId="{57025AFD-65C0-4565-AF79-783C08BE301B}" destId="{FF9CC196-CCCC-4586-BC26-70670EEAE589}" srcOrd="0" destOrd="0" presId="urn:microsoft.com/office/officeart/2009/3/layout/HorizontalOrganizationChart"/>
    <dgm:cxn modelId="{122311D7-7D29-49CC-860C-CF4910F29023}" type="presOf" srcId="{41A38CB4-87EF-4783-B5FE-4E9BEAE6E616}" destId="{9AE75502-DEE9-4075-85B6-1B541297ABF8}" srcOrd="1" destOrd="0" presId="urn:microsoft.com/office/officeart/2009/3/layout/HorizontalOrganizationChart"/>
    <dgm:cxn modelId="{9C6E5525-F74F-40AB-8F13-C70E5C00B733}" type="presOf" srcId="{78FA30CF-F7F7-427A-851C-E0B03C77DEAD}" destId="{2E3B212C-664D-4801-A524-BFBB83E6D143}" srcOrd="0" destOrd="0" presId="urn:microsoft.com/office/officeart/2009/3/layout/HorizontalOrganizationChart"/>
    <dgm:cxn modelId="{FEFC8601-E8F5-4C41-A546-FD25FC3C54EF}" type="presOf" srcId="{0FED76A3-BE3A-4309-9DBD-053921E993D9}" destId="{A79EA8DE-5EFD-47EE-A467-CE7DC5FD7CF2}" srcOrd="0" destOrd="0" presId="urn:microsoft.com/office/officeart/2009/3/layout/HorizontalOrganizationChart"/>
    <dgm:cxn modelId="{FF3C4A87-3F58-45C0-A496-7ABE2DA33702}" type="presOf" srcId="{0FED76A3-BE3A-4309-9DBD-053921E993D9}" destId="{DDF1FE57-DE16-4B04-8FD3-7F15F8A6937B}" srcOrd="1"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B43EA337-FF2B-4529-8165-158C7AFDD302}" type="presOf" srcId="{A4A34430-1123-4E18-82C9-0859361AB1B4}" destId="{D9D6A7A7-7F95-4555-A3B9-E52F080A8A69}" srcOrd="1" destOrd="0" presId="urn:microsoft.com/office/officeart/2009/3/layout/HorizontalOrganizationChart"/>
    <dgm:cxn modelId="{C27D2274-22CE-404A-B636-D038A864F703}" type="presOf" srcId="{431D98B8-B24A-4490-AA29-402867D60221}" destId="{4EDE825D-4960-4582-BD0A-1C66355BC72A}" srcOrd="0" destOrd="0" presId="urn:microsoft.com/office/officeart/2009/3/layout/HorizontalOrganizationChart"/>
    <dgm:cxn modelId="{5CC0325E-1483-48BC-943E-4B33C3D5F15B}" type="presOf" srcId="{8D4EE063-B0A6-4C76-9FCD-4AC854044413}" destId="{B9DDC7BE-DA2D-4A4E-9A70-E67D11548F9D}" srcOrd="0" destOrd="0" presId="urn:microsoft.com/office/officeart/2009/3/layout/HorizontalOrganizationChart"/>
    <dgm:cxn modelId="{2CE4CAB7-EA8B-42D2-A9A4-C49B21A6F5A1}" type="presOf" srcId="{8900C51D-E80C-4B6E-961C-573112F4394A}" destId="{2512713E-1FA1-4762-9BB5-A5297927CFBC}"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374C5F3D-3931-48A7-9929-EF1BF9988D12}" type="presOf" srcId="{3CF8B261-7FB1-4211-AA20-6C87722C7D49}" destId="{7507F192-D933-431D-937B-BECFF82B2E6E}" srcOrd="1" destOrd="0" presId="urn:microsoft.com/office/officeart/2009/3/layout/HorizontalOrganizationChart"/>
    <dgm:cxn modelId="{CA84C496-E94B-4812-A90A-5DAD8914227D}" type="presOf" srcId="{F966C9A1-62A7-4A58-8732-563828EEE4FB}" destId="{01F44ED7-0732-498C-9B52-BC9AB572B88F}"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EA4058E6-A78B-4F4C-8465-F1900C80BE0C}" type="presOf" srcId="{9D3E5DB5-2BCD-4C1E-847C-B490A9F597D4}" destId="{9699088E-E9BD-4C41-9662-7DB594734988}" srcOrd="0" destOrd="0" presId="urn:microsoft.com/office/officeart/2009/3/layout/HorizontalOrganizationChart"/>
    <dgm:cxn modelId="{D0677B8E-988E-46D1-ADDB-FBD658A54796}" type="presParOf" srcId="{545D1DC1-DA60-453D-86E7-E97E42DA3F99}" destId="{3B27E2DC-D44D-4701-B8BC-524FDA3FD7A8}" srcOrd="0" destOrd="0" presId="urn:microsoft.com/office/officeart/2009/3/layout/HorizontalOrganizationChart"/>
    <dgm:cxn modelId="{B4F8D29A-1913-4FA1-8188-FBC2C264651C}" type="presParOf" srcId="{3B27E2DC-D44D-4701-B8BC-524FDA3FD7A8}" destId="{E65FCB21-802C-48BB-B1F1-EC8642FB7314}" srcOrd="0" destOrd="0" presId="urn:microsoft.com/office/officeart/2009/3/layout/HorizontalOrganizationChart"/>
    <dgm:cxn modelId="{90F7AB34-47BB-4DA9-AB20-B04710459216}" type="presParOf" srcId="{E65FCB21-802C-48BB-B1F1-EC8642FB7314}" destId="{A79EA8DE-5EFD-47EE-A467-CE7DC5FD7CF2}" srcOrd="0" destOrd="0" presId="urn:microsoft.com/office/officeart/2009/3/layout/HorizontalOrganizationChart"/>
    <dgm:cxn modelId="{0DD9AC06-5CBC-4A2B-A151-4FA3134FA3D6}" type="presParOf" srcId="{E65FCB21-802C-48BB-B1F1-EC8642FB7314}" destId="{DDF1FE57-DE16-4B04-8FD3-7F15F8A6937B}" srcOrd="1" destOrd="0" presId="urn:microsoft.com/office/officeart/2009/3/layout/HorizontalOrganizationChart"/>
    <dgm:cxn modelId="{3F4DCC8E-EE75-47FF-B904-60CCD4771EBB}" type="presParOf" srcId="{3B27E2DC-D44D-4701-B8BC-524FDA3FD7A8}" destId="{FC13A896-A8C2-4F71-B666-DE0343D9F3B1}" srcOrd="1" destOrd="0" presId="urn:microsoft.com/office/officeart/2009/3/layout/HorizontalOrganizationChart"/>
    <dgm:cxn modelId="{49844E11-FE7D-4009-964F-C2D594AB46B5}" type="presParOf" srcId="{FC13A896-A8C2-4F71-B666-DE0343D9F3B1}" destId="{130952F8-CDD2-4F48-9308-7C9CAECA407E}" srcOrd="0" destOrd="0" presId="urn:microsoft.com/office/officeart/2009/3/layout/HorizontalOrganizationChart"/>
    <dgm:cxn modelId="{B798A6D8-F0DC-418E-8367-9EAD0F7FD9F6}" type="presParOf" srcId="{FC13A896-A8C2-4F71-B666-DE0343D9F3B1}" destId="{595738D4-8201-4540-9B57-41A996083917}" srcOrd="1" destOrd="0" presId="urn:microsoft.com/office/officeart/2009/3/layout/HorizontalOrganizationChart"/>
    <dgm:cxn modelId="{249A2EF3-5000-4020-AADC-49A21D254EAE}" type="presParOf" srcId="{595738D4-8201-4540-9B57-41A996083917}" destId="{C0828BA1-E240-401C-9CD2-A7B9D1807FF8}" srcOrd="0" destOrd="0" presId="urn:microsoft.com/office/officeart/2009/3/layout/HorizontalOrganizationChart"/>
    <dgm:cxn modelId="{DA945917-2CCC-40B7-AEFD-A1279EA011E2}" type="presParOf" srcId="{C0828BA1-E240-401C-9CD2-A7B9D1807FF8}" destId="{4EDE825D-4960-4582-BD0A-1C66355BC72A}" srcOrd="0" destOrd="0" presId="urn:microsoft.com/office/officeart/2009/3/layout/HorizontalOrganizationChart"/>
    <dgm:cxn modelId="{FFA57E03-D236-4B75-968E-841B78C4D0D4}" type="presParOf" srcId="{C0828BA1-E240-401C-9CD2-A7B9D1807FF8}" destId="{D0A9A711-8BC8-4AEE-844B-FA85852123EA}" srcOrd="1" destOrd="0" presId="urn:microsoft.com/office/officeart/2009/3/layout/HorizontalOrganizationChart"/>
    <dgm:cxn modelId="{0710AA95-7870-4D02-A9AD-368ABAA3A04B}" type="presParOf" srcId="{595738D4-8201-4540-9B57-41A996083917}" destId="{8D435B66-B883-4CB4-9105-91D3B49063AD}" srcOrd="1" destOrd="0" presId="urn:microsoft.com/office/officeart/2009/3/layout/HorizontalOrganizationChart"/>
    <dgm:cxn modelId="{CF84F211-DA1D-46D7-9371-D41C2EB28338}" type="presParOf" srcId="{8D435B66-B883-4CB4-9105-91D3B49063AD}" destId="{A183E592-3AA6-48B3-9275-2AA017F751D4}" srcOrd="0" destOrd="0" presId="urn:microsoft.com/office/officeart/2009/3/layout/HorizontalOrganizationChart"/>
    <dgm:cxn modelId="{D11FD2BE-7997-4A18-A365-E5534B6F9B33}" type="presParOf" srcId="{8D435B66-B883-4CB4-9105-91D3B49063AD}" destId="{2B217604-ACC5-4C17-9B0B-0638A4A5DA38}" srcOrd="1" destOrd="0" presId="urn:microsoft.com/office/officeart/2009/3/layout/HorizontalOrganizationChart"/>
    <dgm:cxn modelId="{DE358845-4DCA-456C-BE11-491EC83DD097}" type="presParOf" srcId="{2B217604-ACC5-4C17-9B0B-0638A4A5DA38}" destId="{AB887E72-0B6E-4460-BD06-9765FB2DE1DD}" srcOrd="0" destOrd="0" presId="urn:microsoft.com/office/officeart/2009/3/layout/HorizontalOrganizationChart"/>
    <dgm:cxn modelId="{2A7BA6B8-B2D0-486D-98FA-CA9AC536C93E}" type="presParOf" srcId="{AB887E72-0B6E-4460-BD06-9765FB2DE1DD}" destId="{A185E295-78ED-4BBE-8A4C-42ED2774797A}" srcOrd="0" destOrd="0" presId="urn:microsoft.com/office/officeart/2009/3/layout/HorizontalOrganizationChart"/>
    <dgm:cxn modelId="{E3BC1F05-D6FD-4FEF-8366-69CB0350C74B}" type="presParOf" srcId="{AB887E72-0B6E-4460-BD06-9765FB2DE1DD}" destId="{273506D0-ADD7-421D-A925-44CBB0F817BC}" srcOrd="1" destOrd="0" presId="urn:microsoft.com/office/officeart/2009/3/layout/HorizontalOrganizationChart"/>
    <dgm:cxn modelId="{9B53DD49-010D-45F5-B070-5C9AD4E5147A}" type="presParOf" srcId="{2B217604-ACC5-4C17-9B0B-0638A4A5DA38}" destId="{609FB17B-66C2-4E56-A76D-2143E08529B0}" srcOrd="1" destOrd="0" presId="urn:microsoft.com/office/officeart/2009/3/layout/HorizontalOrganizationChart"/>
    <dgm:cxn modelId="{68DB11A9-453D-4088-A0BC-67A9C1771D9B}" type="presParOf" srcId="{2B217604-ACC5-4C17-9B0B-0638A4A5DA38}" destId="{C65BE894-DBDB-466B-BB19-BD4B8C5E33DC}" srcOrd="2" destOrd="0" presId="urn:microsoft.com/office/officeart/2009/3/layout/HorizontalOrganizationChart"/>
    <dgm:cxn modelId="{0174A3AB-E6FC-4514-84B5-B7A61CE5DFC8}" type="presParOf" srcId="{8D435B66-B883-4CB4-9105-91D3B49063AD}" destId="{569D9C4B-E040-4C83-9D93-D7D3979B7996}" srcOrd="2" destOrd="0" presId="urn:microsoft.com/office/officeart/2009/3/layout/HorizontalOrganizationChart"/>
    <dgm:cxn modelId="{0A2E18BC-9697-455E-AF46-F3B503116F53}" type="presParOf" srcId="{8D435B66-B883-4CB4-9105-91D3B49063AD}" destId="{E874ABB0-F937-4F0F-826A-FBD5803625AC}" srcOrd="3" destOrd="0" presId="urn:microsoft.com/office/officeart/2009/3/layout/HorizontalOrganizationChart"/>
    <dgm:cxn modelId="{4892143E-B8B3-4D05-9070-6E437F83112B}" type="presParOf" srcId="{E874ABB0-F937-4F0F-826A-FBD5803625AC}" destId="{828FA0AE-06C3-44FB-B3D7-038E3CB1E710}" srcOrd="0" destOrd="0" presId="urn:microsoft.com/office/officeart/2009/3/layout/HorizontalOrganizationChart"/>
    <dgm:cxn modelId="{F1724B28-39D1-4C27-A97A-530318CF50C4}" type="presParOf" srcId="{828FA0AE-06C3-44FB-B3D7-038E3CB1E710}" destId="{B9DDC7BE-DA2D-4A4E-9A70-E67D11548F9D}" srcOrd="0" destOrd="0" presId="urn:microsoft.com/office/officeart/2009/3/layout/HorizontalOrganizationChart"/>
    <dgm:cxn modelId="{93EDCC10-5853-46E1-93A5-4AC48941C82C}" type="presParOf" srcId="{828FA0AE-06C3-44FB-B3D7-038E3CB1E710}" destId="{DEC5DCC8-AB90-4338-A3EA-C9CD4D945F9B}" srcOrd="1" destOrd="0" presId="urn:microsoft.com/office/officeart/2009/3/layout/HorizontalOrganizationChart"/>
    <dgm:cxn modelId="{135C4F30-9F6E-4556-A28A-6E96E0DABB41}" type="presParOf" srcId="{E874ABB0-F937-4F0F-826A-FBD5803625AC}" destId="{110ED389-FD33-470B-BE1E-DA3F4C946A8F}" srcOrd="1" destOrd="0" presId="urn:microsoft.com/office/officeart/2009/3/layout/HorizontalOrganizationChart"/>
    <dgm:cxn modelId="{5CD96DD0-2899-498F-95C8-9B4F0FA70518}" type="presParOf" srcId="{E874ABB0-F937-4F0F-826A-FBD5803625AC}" destId="{101F092C-F558-4309-9C49-10A186EE4944}" srcOrd="2" destOrd="0" presId="urn:microsoft.com/office/officeart/2009/3/layout/HorizontalOrganizationChart"/>
    <dgm:cxn modelId="{3730635E-AF42-4751-B702-577DCA21A24E}" type="presParOf" srcId="{595738D4-8201-4540-9B57-41A996083917}" destId="{C8B41CA5-2625-48FC-A701-2F4016E60432}" srcOrd="2" destOrd="0" presId="urn:microsoft.com/office/officeart/2009/3/layout/HorizontalOrganizationChart"/>
    <dgm:cxn modelId="{1BC636F1-9461-499A-BEE8-86AD4668D10D}" type="presParOf" srcId="{FC13A896-A8C2-4F71-B666-DE0343D9F3B1}" destId="{2E3B212C-664D-4801-A524-BFBB83E6D143}" srcOrd="2" destOrd="0" presId="urn:microsoft.com/office/officeart/2009/3/layout/HorizontalOrganizationChart"/>
    <dgm:cxn modelId="{308E06F2-47EC-49B8-BCC1-865F7ABCC789}" type="presParOf" srcId="{FC13A896-A8C2-4F71-B666-DE0343D9F3B1}" destId="{F791CBD3-9458-4633-A2D2-C835F7ADAF11}" srcOrd="3" destOrd="0" presId="urn:microsoft.com/office/officeart/2009/3/layout/HorizontalOrganizationChart"/>
    <dgm:cxn modelId="{5B1371B8-72D2-4DC7-8D15-79CAB3C8058D}" type="presParOf" srcId="{F791CBD3-9458-4633-A2D2-C835F7ADAF11}" destId="{E123071A-4F02-4C90-88DE-6DF12E14004C}" srcOrd="0" destOrd="0" presId="urn:microsoft.com/office/officeart/2009/3/layout/HorizontalOrganizationChart"/>
    <dgm:cxn modelId="{89086A39-6E51-4404-B8A7-3A4C2B869F9D}" type="presParOf" srcId="{E123071A-4F02-4C90-88DE-6DF12E14004C}" destId="{6AF623BD-B1DE-43E7-AEB5-AAD1C1E1BADD}" srcOrd="0" destOrd="0" presId="urn:microsoft.com/office/officeart/2009/3/layout/HorizontalOrganizationChart"/>
    <dgm:cxn modelId="{C994A3D8-3411-4C21-B051-D765DA9D0DD1}" type="presParOf" srcId="{E123071A-4F02-4C90-88DE-6DF12E14004C}" destId="{14E393A5-367A-41A2-B04A-B867DD24099C}" srcOrd="1" destOrd="0" presId="urn:microsoft.com/office/officeart/2009/3/layout/HorizontalOrganizationChart"/>
    <dgm:cxn modelId="{834CC30E-7C15-461C-9B47-C2F6C54E8694}" type="presParOf" srcId="{F791CBD3-9458-4633-A2D2-C835F7ADAF11}" destId="{F3FDF32C-A09F-406D-BFF6-FC33F7522506}" srcOrd="1" destOrd="0" presId="urn:microsoft.com/office/officeart/2009/3/layout/HorizontalOrganizationChart"/>
    <dgm:cxn modelId="{EF2BF422-E505-47E2-ABCE-35C7021DA8CA}" type="presParOf" srcId="{F3FDF32C-A09F-406D-BFF6-FC33F7522506}" destId="{01F44ED7-0732-498C-9B52-BC9AB572B88F}" srcOrd="0" destOrd="0" presId="urn:microsoft.com/office/officeart/2009/3/layout/HorizontalOrganizationChart"/>
    <dgm:cxn modelId="{AE0ECA16-92A8-4B01-80A8-B186FD058B0E}" type="presParOf" srcId="{F3FDF32C-A09F-406D-BFF6-FC33F7522506}" destId="{0A49C99B-5B01-419B-8B78-23CE6E0A3B2F}" srcOrd="1" destOrd="0" presId="urn:microsoft.com/office/officeart/2009/3/layout/HorizontalOrganizationChart"/>
    <dgm:cxn modelId="{13B1E855-CAC2-4203-9AD0-9AFD54F6C2D8}" type="presParOf" srcId="{0A49C99B-5B01-419B-8B78-23CE6E0A3B2F}" destId="{6D723483-3B30-41C4-8ECA-1918D5F0D662}" srcOrd="0" destOrd="0" presId="urn:microsoft.com/office/officeart/2009/3/layout/HorizontalOrganizationChart"/>
    <dgm:cxn modelId="{D7398B11-A732-4067-A2FB-BAE464371F95}" type="presParOf" srcId="{6D723483-3B30-41C4-8ECA-1918D5F0D662}" destId="{4596509B-54A7-4172-A29E-1E1CD3B95C4C}" srcOrd="0" destOrd="0" presId="urn:microsoft.com/office/officeart/2009/3/layout/HorizontalOrganizationChart"/>
    <dgm:cxn modelId="{7605B858-8DF9-4629-8C84-6DFF9DB7C26A}" type="presParOf" srcId="{6D723483-3B30-41C4-8ECA-1918D5F0D662}" destId="{E1C2826E-7558-42F6-BEB2-82649DA1A2E5}" srcOrd="1" destOrd="0" presId="urn:microsoft.com/office/officeart/2009/3/layout/HorizontalOrganizationChart"/>
    <dgm:cxn modelId="{B7AA318C-9C8C-48A3-8F9C-CEDAFB767C4E}" type="presParOf" srcId="{0A49C99B-5B01-419B-8B78-23CE6E0A3B2F}" destId="{9758A706-295C-45C5-A825-9B8E377E5667}" srcOrd="1" destOrd="0" presId="urn:microsoft.com/office/officeart/2009/3/layout/HorizontalOrganizationChart"/>
    <dgm:cxn modelId="{9B3F969F-5333-422F-BBAF-9E5E31CF48F3}" type="presParOf" srcId="{0A49C99B-5B01-419B-8B78-23CE6E0A3B2F}" destId="{EE542D6D-FED1-4E52-9CD7-BBE07F4BEAFE}" srcOrd="2" destOrd="0" presId="urn:microsoft.com/office/officeart/2009/3/layout/HorizontalOrganizationChart"/>
    <dgm:cxn modelId="{CB1115F2-A606-425C-9389-08E527215BD1}" type="presParOf" srcId="{F791CBD3-9458-4633-A2D2-C835F7ADAF11}" destId="{C4EF0FBA-94E1-440D-BF2D-40436D634E15}" srcOrd="2" destOrd="0" presId="urn:microsoft.com/office/officeart/2009/3/layout/HorizontalOrganizationChart"/>
    <dgm:cxn modelId="{B26599B0-F88C-477D-8D63-F5B8BC5126B1}" type="presParOf" srcId="{FC13A896-A8C2-4F71-B666-DE0343D9F3B1}" destId="{FF9CC196-CCCC-4586-BC26-70670EEAE589}" srcOrd="4" destOrd="0" presId="urn:microsoft.com/office/officeart/2009/3/layout/HorizontalOrganizationChart"/>
    <dgm:cxn modelId="{D02A27B3-8A27-47D9-833E-19D12BCA195F}" type="presParOf" srcId="{FC13A896-A8C2-4F71-B666-DE0343D9F3B1}" destId="{3EA5568C-54FB-44F6-893A-770A5927E093}" srcOrd="5" destOrd="0" presId="urn:microsoft.com/office/officeart/2009/3/layout/HorizontalOrganizationChart"/>
    <dgm:cxn modelId="{EA12B2D5-B9DB-49D4-8BF1-1382530FF4CD}" type="presParOf" srcId="{3EA5568C-54FB-44F6-893A-770A5927E093}" destId="{4897E117-7EA7-4EDF-8D46-10E4DD9381BA}" srcOrd="0" destOrd="0" presId="urn:microsoft.com/office/officeart/2009/3/layout/HorizontalOrganizationChart"/>
    <dgm:cxn modelId="{59E7F232-B086-429B-8772-021FEABBD201}" type="presParOf" srcId="{4897E117-7EA7-4EDF-8D46-10E4DD9381BA}" destId="{E3E58CAA-AFCD-4670-A7FF-181C8BB71459}" srcOrd="0" destOrd="0" presId="urn:microsoft.com/office/officeart/2009/3/layout/HorizontalOrganizationChart"/>
    <dgm:cxn modelId="{A63F8C58-1582-4311-82F5-864DD1C07371}" type="presParOf" srcId="{4897E117-7EA7-4EDF-8D46-10E4DD9381BA}" destId="{D9D6A7A7-7F95-4555-A3B9-E52F080A8A69}" srcOrd="1" destOrd="0" presId="urn:microsoft.com/office/officeart/2009/3/layout/HorizontalOrganizationChart"/>
    <dgm:cxn modelId="{08BB53D1-11CF-41F3-9D11-926369F67543}" type="presParOf" srcId="{3EA5568C-54FB-44F6-893A-770A5927E093}" destId="{B7970D34-843B-4FD8-B969-99717F3B2EDB}" srcOrd="1" destOrd="0" presId="urn:microsoft.com/office/officeart/2009/3/layout/HorizontalOrganizationChart"/>
    <dgm:cxn modelId="{15532E61-44F5-40B9-9D20-69875E7787AE}" type="presParOf" srcId="{B7970D34-843B-4FD8-B969-99717F3B2EDB}" destId="{9699088E-E9BD-4C41-9662-7DB594734988}" srcOrd="0" destOrd="0" presId="urn:microsoft.com/office/officeart/2009/3/layout/HorizontalOrganizationChart"/>
    <dgm:cxn modelId="{6B2ED174-D4D2-4789-A5EB-05464922C82D}" type="presParOf" srcId="{B7970D34-843B-4FD8-B969-99717F3B2EDB}" destId="{859480E1-849D-4C3B-AB28-AB4197C8C223}" srcOrd="1" destOrd="0" presId="urn:microsoft.com/office/officeart/2009/3/layout/HorizontalOrganizationChart"/>
    <dgm:cxn modelId="{D3734B71-CE53-4924-96A2-BF3275F31B2F}" type="presParOf" srcId="{859480E1-849D-4C3B-AB28-AB4197C8C223}" destId="{63CCBB8A-B0B5-4A45-8B6B-A1D8684C53BD}" srcOrd="0" destOrd="0" presId="urn:microsoft.com/office/officeart/2009/3/layout/HorizontalOrganizationChart"/>
    <dgm:cxn modelId="{7907B336-3A76-4CCE-A49A-CC493A796B90}" type="presParOf" srcId="{63CCBB8A-B0B5-4A45-8B6B-A1D8684C53BD}" destId="{ED0530E5-714E-499E-9CB3-6E9E56C5BD57}" srcOrd="0" destOrd="0" presId="urn:microsoft.com/office/officeart/2009/3/layout/HorizontalOrganizationChart"/>
    <dgm:cxn modelId="{DFAF0DCA-21D4-4741-B336-FD286CABF45B}" type="presParOf" srcId="{63CCBB8A-B0B5-4A45-8B6B-A1D8684C53BD}" destId="{7507F192-D933-431D-937B-BECFF82B2E6E}" srcOrd="1" destOrd="0" presId="urn:microsoft.com/office/officeart/2009/3/layout/HorizontalOrganizationChart"/>
    <dgm:cxn modelId="{38DCA20E-C607-4DA8-BDD8-BE70B3E6DC1D}" type="presParOf" srcId="{859480E1-849D-4C3B-AB28-AB4197C8C223}" destId="{35554838-48E8-4916-833C-42C50FA9F6BF}" srcOrd="1" destOrd="0" presId="urn:microsoft.com/office/officeart/2009/3/layout/HorizontalOrganizationChart"/>
    <dgm:cxn modelId="{A7F6791F-A118-440E-BCCE-8B65982F02CC}" type="presParOf" srcId="{859480E1-849D-4C3B-AB28-AB4197C8C223}" destId="{B0D88376-474F-43A4-B94C-197F5EA124B3}" srcOrd="2" destOrd="0" presId="urn:microsoft.com/office/officeart/2009/3/layout/HorizontalOrganizationChart"/>
    <dgm:cxn modelId="{127E1740-31B4-426A-A927-E2C4522623A9}" type="presParOf" srcId="{3EA5568C-54FB-44F6-893A-770A5927E093}" destId="{EE725AD6-CE9F-421F-B762-8E1835075F1F}" srcOrd="2" destOrd="0" presId="urn:microsoft.com/office/officeart/2009/3/layout/HorizontalOrganizationChart"/>
    <dgm:cxn modelId="{D99683DD-1443-4ED5-B195-56E1F3614C45}" type="presParOf" srcId="{FC13A896-A8C2-4F71-B666-DE0343D9F3B1}" destId="{3587A352-E442-4E31-A49B-693F82C1ABF6}" srcOrd="6" destOrd="0" presId="urn:microsoft.com/office/officeart/2009/3/layout/HorizontalOrganizationChart"/>
    <dgm:cxn modelId="{47BDE396-9751-4288-9D6C-64B7DFEF6F71}" type="presParOf" srcId="{FC13A896-A8C2-4F71-B666-DE0343D9F3B1}" destId="{A732963E-E552-44BA-98A8-129371F07BD8}" srcOrd="7" destOrd="0" presId="urn:microsoft.com/office/officeart/2009/3/layout/HorizontalOrganizationChart"/>
    <dgm:cxn modelId="{E685DC66-0FC2-453D-B6CF-38A1BE2DBD9A}" type="presParOf" srcId="{A732963E-E552-44BA-98A8-129371F07BD8}" destId="{0DCC38D6-9655-4102-B888-6289FB31B734}" srcOrd="0" destOrd="0" presId="urn:microsoft.com/office/officeart/2009/3/layout/HorizontalOrganizationChart"/>
    <dgm:cxn modelId="{EEAF25B6-FAA7-4DC4-9EBE-C26C3256996C}" type="presParOf" srcId="{0DCC38D6-9655-4102-B888-6289FB31B734}" destId="{4CF1D294-6ACF-4B11-B258-2EC8D8A5372F}" srcOrd="0" destOrd="0" presId="urn:microsoft.com/office/officeart/2009/3/layout/HorizontalOrganizationChart"/>
    <dgm:cxn modelId="{BEEA3F6E-01ED-48D3-83F4-EB7E7E40E881}" type="presParOf" srcId="{0DCC38D6-9655-4102-B888-6289FB31B734}" destId="{2512713E-1FA1-4762-9BB5-A5297927CFBC}" srcOrd="1" destOrd="0" presId="urn:microsoft.com/office/officeart/2009/3/layout/HorizontalOrganizationChart"/>
    <dgm:cxn modelId="{DC2A5F04-251E-43BC-9BA6-CFC0E23F8D02}" type="presParOf" srcId="{A732963E-E552-44BA-98A8-129371F07BD8}" destId="{FEE87C92-05EE-45D3-8D70-D55F8EF620B6}" srcOrd="1" destOrd="0" presId="urn:microsoft.com/office/officeart/2009/3/layout/HorizontalOrganizationChart"/>
    <dgm:cxn modelId="{0A2781BE-C22B-4BD8-B0BC-6AFD6D32E6CC}" type="presParOf" srcId="{A732963E-E552-44BA-98A8-129371F07BD8}" destId="{707C8DCA-879A-4ECB-AC36-614487D0D300}" srcOrd="2" destOrd="0" presId="urn:microsoft.com/office/officeart/2009/3/layout/HorizontalOrganizationChart"/>
    <dgm:cxn modelId="{64A8BC19-813B-40FE-852B-6661B3779AA0}" type="presParOf" srcId="{FC13A896-A8C2-4F71-B666-DE0343D9F3B1}" destId="{6789CA3B-8D21-492B-9CD9-0149561CD77C}" srcOrd="8" destOrd="0" presId="urn:microsoft.com/office/officeart/2009/3/layout/HorizontalOrganizationChart"/>
    <dgm:cxn modelId="{4047EDEB-5766-4347-8A64-E5E152EA010A}" type="presParOf" srcId="{FC13A896-A8C2-4F71-B666-DE0343D9F3B1}" destId="{C6A76693-3496-41B8-8043-5E3EE8741B97}" srcOrd="9" destOrd="0" presId="urn:microsoft.com/office/officeart/2009/3/layout/HorizontalOrganizationChart"/>
    <dgm:cxn modelId="{696D8485-924C-4AC8-B442-EE34BECC8498}" type="presParOf" srcId="{C6A76693-3496-41B8-8043-5E3EE8741B97}" destId="{72C77148-7F65-443E-A290-CCB75D1EF15B}" srcOrd="0" destOrd="0" presId="urn:microsoft.com/office/officeart/2009/3/layout/HorizontalOrganizationChart"/>
    <dgm:cxn modelId="{94536EBC-2BC4-4C8F-9D5D-A86DB463DF98}" type="presParOf" srcId="{72C77148-7F65-443E-A290-CCB75D1EF15B}" destId="{EB20D304-7600-40CE-AB89-523500D3AA2F}" srcOrd="0" destOrd="0" presId="urn:microsoft.com/office/officeart/2009/3/layout/HorizontalOrganizationChart"/>
    <dgm:cxn modelId="{69D7CCB6-4321-4EF1-BAF7-B6CC09CEC962}" type="presParOf" srcId="{72C77148-7F65-443E-A290-CCB75D1EF15B}" destId="{9AE75502-DEE9-4075-85B6-1B541297ABF8}" srcOrd="1" destOrd="0" presId="urn:microsoft.com/office/officeart/2009/3/layout/HorizontalOrganizationChart"/>
    <dgm:cxn modelId="{29E0006A-21C3-4BF5-BEF1-5EE068E7649D}" type="presParOf" srcId="{C6A76693-3496-41B8-8043-5E3EE8741B97}" destId="{E9F7B3D3-D228-4DF7-A834-18C06FFE1069}" srcOrd="1" destOrd="0" presId="urn:microsoft.com/office/officeart/2009/3/layout/HorizontalOrganizationChart"/>
    <dgm:cxn modelId="{CC9806B2-FEB9-42F6-B86C-7286D83DEABA}" type="presParOf" srcId="{C6A76693-3496-41B8-8043-5E3EE8741B97}" destId="{32433BE5-C3CB-4834-BD70-21E6962EC210}" srcOrd="2" destOrd="0" presId="urn:microsoft.com/office/officeart/2009/3/layout/HorizontalOrganizationChart"/>
    <dgm:cxn modelId="{75E8BCC3-E9F6-4669-81B1-AD0A8639B88E}"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a:t>
          </a:r>
          <a:endParaRPr lang="zh-CN" altLang="en-US" sz="1600" dirty="0"/>
        </a:p>
      </dgm:t>
    </dgm:pt>
    <dgm:pt modelId="{001F8E5E-4DAB-4088-BA65-A635AC343E55}" type="parTrans" cxnId="{E248D617-7A19-481A-A022-99917E3C4367}">
      <dgm:prSet/>
      <dgm:spPr/>
      <dgm:t>
        <a:bodyPr/>
        <a:lstStyle/>
        <a:p>
          <a:endParaRPr lang="zh-CN" altLang="en-US" sz="1600"/>
        </a:p>
      </dgm:t>
    </dgm:pt>
    <dgm:pt modelId="{5D207D04-23A7-4EAA-8AF8-4D979F52E7DF}" type="sibTrans" cxnId="{E248D617-7A19-481A-A022-99917E3C4367}">
      <dgm:prSet/>
      <dgm:spPr/>
      <dgm:t>
        <a:bodyPr/>
        <a:lstStyle/>
        <a:p>
          <a:endParaRPr lang="zh-CN" altLang="en-US" sz="16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common/</a:t>
          </a:r>
          <a:endParaRPr lang="zh-CN" altLang="en-US" sz="1600" dirty="0"/>
        </a:p>
      </dgm:t>
    </dgm:pt>
    <dgm:pt modelId="{F446E0B6-7B0C-4B92-BE98-157E3B7A5A47}" type="parTrans" cxnId="{6DE1CC87-1E12-4536-A8C9-218F9D9EE742}">
      <dgm:prSet/>
      <dgm:spPr/>
      <dgm:t>
        <a:bodyPr/>
        <a:lstStyle/>
        <a:p>
          <a:endParaRPr lang="zh-CN" altLang="en-US" sz="1600"/>
        </a:p>
      </dgm:t>
    </dgm:pt>
    <dgm:pt modelId="{B19BA0A5-5290-489D-9679-F6FEE950DF36}" type="sibTrans" cxnId="{6DE1CC87-1E12-4536-A8C9-218F9D9EE742}">
      <dgm:prSet/>
      <dgm:spPr/>
      <dgm:t>
        <a:bodyPr/>
        <a:lstStyle/>
        <a:p>
          <a:endParaRPr lang="zh-CN" altLang="en-US" sz="16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menu/</a:t>
          </a:r>
          <a:endParaRPr lang="zh-CN" altLang="en-US" sz="1600" dirty="0"/>
        </a:p>
      </dgm:t>
    </dgm:pt>
    <dgm:pt modelId="{78FA30CF-F7F7-427A-851C-E0B03C77DEAD}" type="parTrans" cxnId="{C2FF233A-48F3-4937-AAF5-AB11BA15E5C1}">
      <dgm:prSet/>
      <dgm:spPr/>
      <dgm:t>
        <a:bodyPr/>
        <a:lstStyle/>
        <a:p>
          <a:endParaRPr lang="zh-CN" altLang="en-US" sz="1600"/>
        </a:p>
      </dgm:t>
    </dgm:pt>
    <dgm:pt modelId="{22AB7DC6-5587-4D24-BC15-778E7518E357}" type="sibTrans" cxnId="{C2FF233A-48F3-4937-AAF5-AB11BA15E5C1}">
      <dgm:prSet/>
      <dgm:spPr/>
      <dgm:t>
        <a:bodyPr/>
        <a:lstStyle/>
        <a:p>
          <a:endParaRPr lang="zh-CN" altLang="en-US" sz="16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user/</a:t>
          </a:r>
          <a:endParaRPr lang="zh-CN" altLang="en-US" sz="1600" dirty="0"/>
        </a:p>
      </dgm:t>
    </dgm:pt>
    <dgm:pt modelId="{57025AFD-65C0-4565-AF79-783C08BE301B}" type="parTrans" cxnId="{ED43C035-823B-4130-985A-3587AF33AB5B}">
      <dgm:prSet/>
      <dgm:spPr/>
      <dgm:t>
        <a:bodyPr/>
        <a:lstStyle/>
        <a:p>
          <a:endParaRPr lang="zh-CN" altLang="en-US" sz="1600"/>
        </a:p>
      </dgm:t>
    </dgm:pt>
    <dgm:pt modelId="{65BA6CDF-B360-4906-8926-DA938F200E34}" type="sibTrans" cxnId="{ED43C035-823B-4130-985A-3587AF33AB5B}">
      <dgm:prSet/>
      <dgm:spPr/>
      <dgm:t>
        <a:bodyPr/>
        <a:lstStyle/>
        <a:p>
          <a:endParaRPr lang="zh-CN" altLang="en-US" sz="16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DbTransactionService</a:t>
          </a:r>
          <a:endParaRPr lang="zh-CN" altLang="en-US" sz="1600" dirty="0"/>
        </a:p>
      </dgm:t>
    </dgm:pt>
    <dgm:pt modelId="{3A427AA2-300A-4394-9DC3-6F3B47D42410}" type="parTrans" cxnId="{BF0A9688-AA1C-44EE-861C-586C70BDD66F}">
      <dgm:prSet/>
      <dgm:spPr/>
      <dgm:t>
        <a:bodyPr/>
        <a:lstStyle/>
        <a:p>
          <a:endParaRPr lang="zh-CN" altLang="en-US" sz="1600"/>
        </a:p>
      </dgm:t>
    </dgm:pt>
    <dgm:pt modelId="{DA8994AF-A045-4967-A7B7-9A2DC3C0AB99}" type="sibTrans" cxnId="{BF0A9688-AA1C-44EE-861C-586C70BDD66F}">
      <dgm:prSet/>
      <dgm:spPr/>
      <dgm:t>
        <a:bodyPr/>
        <a:lstStyle/>
        <a:p>
          <a:endParaRPr lang="zh-CN" altLang="en-US" sz="16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DataInitService</a:t>
          </a:r>
          <a:endParaRPr lang="zh-CN" altLang="en-US" sz="1600" dirty="0"/>
        </a:p>
      </dgm:t>
    </dgm:pt>
    <dgm:pt modelId="{CB0EA68D-1C52-4B45-8073-C8F294D0612A}" type="parTrans" cxnId="{41A85483-7DD7-439A-A790-D63B1D4A8E1E}">
      <dgm:prSet/>
      <dgm:spPr/>
      <dgm:t>
        <a:bodyPr/>
        <a:lstStyle/>
        <a:p>
          <a:endParaRPr lang="zh-CN" altLang="en-US" sz="1600"/>
        </a:p>
      </dgm:t>
    </dgm:pt>
    <dgm:pt modelId="{CAC978FB-2997-4FF6-9B6A-2FBBAC4E258F}" type="sibTrans" cxnId="{41A85483-7DD7-439A-A790-D63B1D4A8E1E}">
      <dgm:prSet/>
      <dgm:spPr/>
      <dgm:t>
        <a:bodyPr/>
        <a:lstStyle/>
        <a:p>
          <a:endParaRPr lang="zh-CN" altLang="en-US" sz="16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MenuItemService</a:t>
          </a:r>
          <a:endParaRPr lang="zh-CN" altLang="en-US" sz="1600" dirty="0"/>
        </a:p>
      </dgm:t>
    </dgm:pt>
    <dgm:pt modelId="{F966C9A1-62A7-4A58-8732-563828EEE4FB}" type="parTrans" cxnId="{578E1162-3D16-431F-9F94-F089441A030A}">
      <dgm:prSet/>
      <dgm:spPr/>
      <dgm:t>
        <a:bodyPr/>
        <a:lstStyle/>
        <a:p>
          <a:endParaRPr lang="zh-CN" altLang="en-US" sz="1600"/>
        </a:p>
      </dgm:t>
    </dgm:pt>
    <dgm:pt modelId="{D1C62FA9-2C2C-4F9F-84D0-E631735A67EE}" type="sibTrans" cxnId="{578E1162-3D16-431F-9F94-F089441A030A}">
      <dgm:prSet/>
      <dgm:spPr/>
      <dgm:t>
        <a:bodyPr/>
        <a:lstStyle/>
        <a:p>
          <a:endParaRPr lang="zh-CN" altLang="en-US" sz="16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UserService</a:t>
          </a:r>
          <a:endParaRPr lang="zh-CN" altLang="en-US" sz="1600" dirty="0"/>
        </a:p>
      </dgm:t>
    </dgm:pt>
    <dgm:pt modelId="{9D3E5DB5-2BCD-4C1E-847C-B490A9F597D4}" type="parTrans" cxnId="{BFCE27A8-E155-471B-8808-8E49D8AE74A2}">
      <dgm:prSet/>
      <dgm:spPr/>
      <dgm:t>
        <a:bodyPr/>
        <a:lstStyle/>
        <a:p>
          <a:endParaRPr lang="zh-CN" altLang="en-US" sz="1600"/>
        </a:p>
      </dgm:t>
    </dgm:pt>
    <dgm:pt modelId="{C0345E00-954A-406B-BC6F-32BD1D7E7926}" type="sibTrans" cxnId="{BFCE27A8-E155-471B-8808-8E49D8AE74A2}">
      <dgm:prSet/>
      <dgm:spPr/>
      <dgm:t>
        <a:bodyPr/>
        <a:lstStyle/>
        <a:p>
          <a:endParaRPr lang="zh-CN" altLang="en-US" sz="16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sessionFactory.sb</a:t>
          </a:r>
          <a:endParaRPr lang="zh-CN" altLang="en-US" sz="1600" dirty="0"/>
        </a:p>
      </dgm:t>
    </dgm:pt>
    <dgm:pt modelId="{9997A137-8D5F-40F8-A3EC-4C19C208B005}" type="parTrans" cxnId="{FC621C5C-664F-4DB2-9CC4-0C9E7A3FDA1B}">
      <dgm:prSet/>
      <dgm:spPr/>
      <dgm:t>
        <a:bodyPr/>
        <a:lstStyle/>
        <a:p>
          <a:endParaRPr lang="zh-CN" altLang="en-US" sz="1600"/>
        </a:p>
      </dgm:t>
    </dgm:pt>
    <dgm:pt modelId="{076D8F05-4395-460B-ADF7-8E1474535974}" type="sibTrans" cxnId="{FC621C5C-664F-4DB2-9CC4-0C9E7A3FDA1B}">
      <dgm:prSet/>
      <dgm:spPr/>
      <dgm:t>
        <a:bodyPr/>
        <a:lstStyle/>
        <a:p>
          <a:endParaRPr lang="zh-CN" altLang="en-US" sz="16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dataSource.sb</a:t>
          </a:r>
          <a:endParaRPr lang="zh-CN" altLang="en-US" sz="1600" dirty="0"/>
        </a:p>
      </dgm:t>
    </dgm:pt>
    <dgm:pt modelId="{B6FD1312-D197-4BBB-9831-4D20690395CF}" type="parTrans" cxnId="{B9DCC9FE-CDDE-471D-AB77-15A7675734DD}">
      <dgm:prSet/>
      <dgm:spPr/>
      <dgm:t>
        <a:bodyPr/>
        <a:lstStyle/>
        <a:p>
          <a:endParaRPr lang="zh-CN" altLang="en-US" sz="1600"/>
        </a:p>
      </dgm:t>
    </dgm:pt>
    <dgm:pt modelId="{20194837-6F6F-46BC-AC08-98DC534429D7}" type="sibTrans" cxnId="{B9DCC9FE-CDDE-471D-AB77-15A7675734DD}">
      <dgm:prSet/>
      <dgm:spPr/>
      <dgm:t>
        <a:bodyPr/>
        <a:lstStyle/>
        <a:p>
          <a:endParaRPr lang="zh-CN" altLang="en-US" sz="16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FB7D4CDB-FEEE-409A-A538-F1424E7034D2}" type="presOf" srcId="{F446E0B6-7B0C-4B92-BE98-157E3B7A5A47}" destId="{130952F8-CDD2-4F48-9308-7C9CAECA407E}" srcOrd="0" destOrd="0" presId="urn:microsoft.com/office/officeart/2009/3/layout/HorizontalOrganizationChart"/>
    <dgm:cxn modelId="{AEC080E3-AC69-4646-8487-CF36910A37DE}" type="presOf" srcId="{8900C51D-E80C-4B6E-961C-573112F4394A}" destId="{2512713E-1FA1-4762-9BB5-A5297927CFBC}" srcOrd="1" destOrd="0" presId="urn:microsoft.com/office/officeart/2009/3/layout/HorizontalOrganizationChart"/>
    <dgm:cxn modelId="{2054075F-DEE9-41B1-969E-CC20160C3740}" type="presOf" srcId="{09DCDEBB-6616-4EE1-B7A8-9E199F250470}" destId="{273506D0-ADD7-421D-A925-44CBB0F817BC}" srcOrd="1" destOrd="0" presId="urn:microsoft.com/office/officeart/2009/3/layout/HorizontalOrganizationChart"/>
    <dgm:cxn modelId="{4F4994DC-0BF5-4B5C-AB8D-99BAE751DD19}" type="presOf" srcId="{9997A137-8D5F-40F8-A3EC-4C19C208B005}" destId="{3587A352-E442-4E31-A49B-693F82C1ABF6}" srcOrd="0"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751D603A-6C43-47E6-BEC3-A04CEB19220F}" type="presOf" srcId="{9D3E5DB5-2BCD-4C1E-847C-B490A9F597D4}" destId="{9699088E-E9BD-4C41-9662-7DB594734988}" srcOrd="0" destOrd="0" presId="urn:microsoft.com/office/officeart/2009/3/layout/HorizontalOrganizationChart"/>
    <dgm:cxn modelId="{7591AF8A-F3E5-4E98-A30B-285D3A3F8B22}" type="presOf" srcId="{7043CF0B-5F52-4194-A26B-1C6035F12FAC}" destId="{6AF623BD-B1DE-43E7-AEB5-AAD1C1E1BADD}" srcOrd="0" destOrd="0" presId="urn:microsoft.com/office/officeart/2009/3/layout/HorizontalOrganizationChart"/>
    <dgm:cxn modelId="{82191FF7-6614-4D82-9701-C815D8BA495D}" type="presOf" srcId="{8D4EE063-B0A6-4C76-9FCD-4AC854044413}" destId="{DEC5DCC8-AB90-4338-A3EA-C9CD4D945F9B}" srcOrd="1"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646D7546-253C-42B6-83AC-3CD0C95EBC15}" type="presOf" srcId="{431D98B8-B24A-4490-AA29-402867D60221}" destId="{4EDE825D-4960-4582-BD0A-1C66355BC72A}"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03DF7454-5526-4D92-9A92-40BFDB3D7E89}" type="presOf" srcId="{60C028EB-4226-4D97-A6DA-8A71BB50F5E7}" destId="{545D1DC1-DA60-453D-86E7-E97E42DA3F99}" srcOrd="0" destOrd="0" presId="urn:microsoft.com/office/officeart/2009/3/layout/HorizontalOrganizationChart"/>
    <dgm:cxn modelId="{ED43C035-823B-4130-985A-3587AF33AB5B}" srcId="{0FED76A3-BE3A-4309-9DBD-053921E993D9}" destId="{A4A34430-1123-4E18-82C9-0859361AB1B4}" srcOrd="2" destOrd="0" parTransId="{57025AFD-65C0-4565-AF79-783C08BE301B}" sibTransId="{65BA6CDF-B360-4906-8926-DA938F200E34}"/>
    <dgm:cxn modelId="{50D16E8A-CC53-447E-A4CE-14CBE6D65D74}" type="presOf" srcId="{7043CF0B-5F52-4194-A26B-1C6035F12FAC}" destId="{14E393A5-367A-41A2-B04A-B867DD24099C}" srcOrd="1" destOrd="0" presId="urn:microsoft.com/office/officeart/2009/3/layout/HorizontalOrganizationChart"/>
    <dgm:cxn modelId="{E1C40CF1-DC7F-41E9-89DF-18136BEF63E3}" type="presOf" srcId="{F966C9A1-62A7-4A58-8732-563828EEE4FB}" destId="{01F44ED7-0732-498C-9B52-BC9AB572B88F}" srcOrd="0" destOrd="0" presId="urn:microsoft.com/office/officeart/2009/3/layout/HorizontalOrganizationChart"/>
    <dgm:cxn modelId="{F66A18BB-743E-4B21-ACDF-88945EC697C0}" type="presOf" srcId="{3CF8B261-7FB1-4211-AA20-6C87722C7D49}" destId="{ED0530E5-714E-499E-9CB3-6E9E56C5BD57}" srcOrd="0" destOrd="0" presId="urn:microsoft.com/office/officeart/2009/3/layout/HorizontalOrganizationChart"/>
    <dgm:cxn modelId="{E5E91BAD-2418-4531-BB65-D1E15BB612E8}" type="presOf" srcId="{78FA30CF-F7F7-427A-851C-E0B03C77DEAD}" destId="{2E3B212C-664D-4801-A524-BFBB83E6D143}" srcOrd="0" destOrd="0" presId="urn:microsoft.com/office/officeart/2009/3/layout/HorizontalOrganizationChart"/>
    <dgm:cxn modelId="{CDE334C3-BC1A-4A4F-BA75-E4A5D2DD508B}" type="presOf" srcId="{3A427AA2-300A-4394-9DC3-6F3B47D42410}" destId="{569D9C4B-E040-4C83-9D93-D7D3979B7996}" srcOrd="0" destOrd="0" presId="urn:microsoft.com/office/officeart/2009/3/layout/HorizontalOrganizationChart"/>
    <dgm:cxn modelId="{501887A9-4BE6-4D89-8292-A1EEEFB17744}" type="presOf" srcId="{B6FD1312-D197-4BBB-9831-4D20690395CF}" destId="{6789CA3B-8D21-492B-9CD9-0149561CD77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AF4B1851-6090-44C6-AE77-F131A3CF38ED}" type="presOf" srcId="{431D98B8-B24A-4490-AA29-402867D60221}" destId="{D0A9A711-8BC8-4AEE-844B-FA85852123EA}" srcOrd="1" destOrd="0" presId="urn:microsoft.com/office/officeart/2009/3/layout/HorizontalOrganizationChart"/>
    <dgm:cxn modelId="{19773BC0-8841-425B-BAAA-29DC7F1718F3}" type="presOf" srcId="{57025AFD-65C0-4565-AF79-783C08BE301B}" destId="{FF9CC196-CCCC-4586-BC26-70670EEAE589}" srcOrd="0" destOrd="0" presId="urn:microsoft.com/office/officeart/2009/3/layout/HorizontalOrganizationChart"/>
    <dgm:cxn modelId="{E83B7BFF-CCC1-47F1-B796-D96CC2582443}" type="presOf" srcId="{A4A34430-1123-4E18-82C9-0859361AB1B4}" destId="{E3E58CAA-AFCD-4670-A7FF-181C8BB71459}" srcOrd="0" destOrd="0" presId="urn:microsoft.com/office/officeart/2009/3/layout/HorizontalOrganizationChart"/>
    <dgm:cxn modelId="{B9DCC9FE-CDDE-471D-AB77-15A7675734DD}" srcId="{0FED76A3-BE3A-4309-9DBD-053921E993D9}" destId="{41A38CB4-87EF-4783-B5FE-4E9BEAE6E616}" srcOrd="4" destOrd="0" parTransId="{B6FD1312-D197-4BBB-9831-4D20690395CF}" sibTransId="{20194837-6F6F-46BC-AC08-98DC534429D7}"/>
    <dgm:cxn modelId="{D05A73B8-EA32-4623-9F90-FC0EE9788D6E}" type="presOf" srcId="{09DCDEBB-6616-4EE1-B7A8-9E199F250470}" destId="{A185E295-78ED-4BBE-8A4C-42ED2774797A}" srcOrd="0" destOrd="0" presId="urn:microsoft.com/office/officeart/2009/3/layout/HorizontalOrganizationChart"/>
    <dgm:cxn modelId="{B69889C1-A2E5-4F0D-A92B-4AAAC30942F0}" type="presOf" srcId="{8D4EE063-B0A6-4C76-9FCD-4AC854044413}" destId="{B9DDC7BE-DA2D-4A4E-9A70-E67D11548F9D}" srcOrd="0" destOrd="0" presId="urn:microsoft.com/office/officeart/2009/3/layout/HorizontalOrganizationChart"/>
    <dgm:cxn modelId="{39155C17-1AC3-44CA-801C-C565C00DC02E}" type="presOf" srcId="{3CF8B261-7FB1-4211-AA20-6C87722C7D49}" destId="{7507F192-D933-431D-937B-BECFF82B2E6E}" srcOrd="1" destOrd="0" presId="urn:microsoft.com/office/officeart/2009/3/layout/HorizontalOrganizationChart"/>
    <dgm:cxn modelId="{21D06BFB-85E0-44E9-BD15-04A5BF2EE8DF}" type="presOf" srcId="{8900C51D-E80C-4B6E-961C-573112F4394A}" destId="{4CF1D294-6ACF-4B11-B258-2EC8D8A5372F}" srcOrd="0" destOrd="0" presId="urn:microsoft.com/office/officeart/2009/3/layout/HorizontalOrganizationChart"/>
    <dgm:cxn modelId="{75413A7F-BB8F-4439-84F6-006C7BA9E47F}" type="presOf" srcId="{0FED76A3-BE3A-4309-9DBD-053921E993D9}" destId="{DDF1FE57-DE16-4B04-8FD3-7F15F8A6937B}" srcOrd="1" destOrd="0" presId="urn:microsoft.com/office/officeart/2009/3/layout/HorizontalOrganizationChart"/>
    <dgm:cxn modelId="{1359D181-63AA-47DB-A61C-E7FE5B87E17F}" type="presOf" srcId="{C81824DD-00B7-45A8-8A5E-C9804F69D54E}" destId="{4596509B-54A7-4172-A29E-1E1CD3B95C4C}" srcOrd="0"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65F2E6BB-B16D-4AD6-A778-138C83956B5E}" type="presOf" srcId="{41A38CB4-87EF-4783-B5FE-4E9BEAE6E616}" destId="{EB20D304-7600-40CE-AB89-523500D3AA2F}" srcOrd="0" destOrd="0" presId="urn:microsoft.com/office/officeart/2009/3/layout/HorizontalOrganizationChart"/>
    <dgm:cxn modelId="{C43A3AB7-A816-49B4-B082-F01A1D5F1A66}" type="presOf" srcId="{A4A34430-1123-4E18-82C9-0859361AB1B4}" destId="{D9D6A7A7-7F95-4555-A3B9-E52F080A8A69}"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859C165C-28AF-44C7-B858-3F306F0CF871}" type="presOf" srcId="{41A38CB4-87EF-4783-B5FE-4E9BEAE6E616}" destId="{9AE75502-DEE9-4075-85B6-1B541297ABF8}" srcOrd="1" destOrd="0" presId="urn:microsoft.com/office/officeart/2009/3/layout/HorizontalOrganizationChart"/>
    <dgm:cxn modelId="{B07182C2-3B4D-40DF-8DD6-053946E079E5}" type="presOf" srcId="{0FED76A3-BE3A-4309-9DBD-053921E993D9}" destId="{A79EA8DE-5EFD-47EE-A467-CE7DC5FD7CF2}" srcOrd="0" destOrd="0" presId="urn:microsoft.com/office/officeart/2009/3/layout/HorizontalOrganizationChart"/>
    <dgm:cxn modelId="{DAF1DFE6-8EC8-47C0-A62B-1CED7463BA33}" type="presOf" srcId="{CB0EA68D-1C52-4B45-8073-C8F294D0612A}" destId="{A183E592-3AA6-48B3-9275-2AA017F751D4}"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69122DD8-5186-46F1-B0C4-BCE048A5F616}" type="presOf" srcId="{C81824DD-00B7-45A8-8A5E-C9804F69D54E}" destId="{E1C2826E-7558-42F6-BEB2-82649DA1A2E5}" srcOrd="1" destOrd="0" presId="urn:microsoft.com/office/officeart/2009/3/layout/HorizontalOrganizationChart"/>
    <dgm:cxn modelId="{4F150A70-CED4-4061-8330-2563C4E697BD}" type="presParOf" srcId="{545D1DC1-DA60-453D-86E7-E97E42DA3F99}" destId="{3B27E2DC-D44D-4701-B8BC-524FDA3FD7A8}" srcOrd="0" destOrd="0" presId="urn:microsoft.com/office/officeart/2009/3/layout/HorizontalOrganizationChart"/>
    <dgm:cxn modelId="{4D5BB249-DAAD-4737-BAB6-7167CFEEC9DE}" type="presParOf" srcId="{3B27E2DC-D44D-4701-B8BC-524FDA3FD7A8}" destId="{E65FCB21-802C-48BB-B1F1-EC8642FB7314}" srcOrd="0" destOrd="0" presId="urn:microsoft.com/office/officeart/2009/3/layout/HorizontalOrganizationChart"/>
    <dgm:cxn modelId="{33AA0402-986E-4372-8E14-20886046D5B9}" type="presParOf" srcId="{E65FCB21-802C-48BB-B1F1-EC8642FB7314}" destId="{A79EA8DE-5EFD-47EE-A467-CE7DC5FD7CF2}" srcOrd="0" destOrd="0" presId="urn:microsoft.com/office/officeart/2009/3/layout/HorizontalOrganizationChart"/>
    <dgm:cxn modelId="{AE7C0796-7B39-4A09-AB8F-FCF8F47FD676}" type="presParOf" srcId="{E65FCB21-802C-48BB-B1F1-EC8642FB7314}" destId="{DDF1FE57-DE16-4B04-8FD3-7F15F8A6937B}" srcOrd="1" destOrd="0" presId="urn:microsoft.com/office/officeart/2009/3/layout/HorizontalOrganizationChart"/>
    <dgm:cxn modelId="{806DDBE0-40A5-41B8-AB89-AED7FC9C5899}" type="presParOf" srcId="{3B27E2DC-D44D-4701-B8BC-524FDA3FD7A8}" destId="{FC13A896-A8C2-4F71-B666-DE0343D9F3B1}" srcOrd="1" destOrd="0" presId="urn:microsoft.com/office/officeart/2009/3/layout/HorizontalOrganizationChart"/>
    <dgm:cxn modelId="{495A61ED-ADBD-4029-AC65-122F06D9B080}" type="presParOf" srcId="{FC13A896-A8C2-4F71-B666-DE0343D9F3B1}" destId="{130952F8-CDD2-4F48-9308-7C9CAECA407E}" srcOrd="0" destOrd="0" presId="urn:microsoft.com/office/officeart/2009/3/layout/HorizontalOrganizationChart"/>
    <dgm:cxn modelId="{BDC17FB8-2F20-4B5A-8A45-F649D4020092}" type="presParOf" srcId="{FC13A896-A8C2-4F71-B666-DE0343D9F3B1}" destId="{595738D4-8201-4540-9B57-41A996083917}" srcOrd="1" destOrd="0" presId="urn:microsoft.com/office/officeart/2009/3/layout/HorizontalOrganizationChart"/>
    <dgm:cxn modelId="{D8FFC198-12B4-4CF9-B24D-3C7621A574C6}" type="presParOf" srcId="{595738D4-8201-4540-9B57-41A996083917}" destId="{C0828BA1-E240-401C-9CD2-A7B9D1807FF8}" srcOrd="0" destOrd="0" presId="urn:microsoft.com/office/officeart/2009/3/layout/HorizontalOrganizationChart"/>
    <dgm:cxn modelId="{9DAA1621-9289-48CC-B97A-754AF015D530}" type="presParOf" srcId="{C0828BA1-E240-401C-9CD2-A7B9D1807FF8}" destId="{4EDE825D-4960-4582-BD0A-1C66355BC72A}" srcOrd="0" destOrd="0" presId="urn:microsoft.com/office/officeart/2009/3/layout/HorizontalOrganizationChart"/>
    <dgm:cxn modelId="{8BE61A80-A398-4144-A711-7E4A40C0B569}" type="presParOf" srcId="{C0828BA1-E240-401C-9CD2-A7B9D1807FF8}" destId="{D0A9A711-8BC8-4AEE-844B-FA85852123EA}" srcOrd="1" destOrd="0" presId="urn:microsoft.com/office/officeart/2009/3/layout/HorizontalOrganizationChart"/>
    <dgm:cxn modelId="{18A0855E-CEF8-4AE8-AD15-4C952CAED196}" type="presParOf" srcId="{595738D4-8201-4540-9B57-41A996083917}" destId="{8D435B66-B883-4CB4-9105-91D3B49063AD}" srcOrd="1" destOrd="0" presId="urn:microsoft.com/office/officeart/2009/3/layout/HorizontalOrganizationChart"/>
    <dgm:cxn modelId="{AD7ACE56-46B9-46D9-A4B1-B4D5F7C87A44}" type="presParOf" srcId="{8D435B66-B883-4CB4-9105-91D3B49063AD}" destId="{A183E592-3AA6-48B3-9275-2AA017F751D4}" srcOrd="0" destOrd="0" presId="urn:microsoft.com/office/officeart/2009/3/layout/HorizontalOrganizationChart"/>
    <dgm:cxn modelId="{34D34E6D-4240-489A-A103-504C6B628EB6}" type="presParOf" srcId="{8D435B66-B883-4CB4-9105-91D3B49063AD}" destId="{2B217604-ACC5-4C17-9B0B-0638A4A5DA38}" srcOrd="1" destOrd="0" presId="urn:microsoft.com/office/officeart/2009/3/layout/HorizontalOrganizationChart"/>
    <dgm:cxn modelId="{77E90570-B766-4807-8EE0-63151F770867}" type="presParOf" srcId="{2B217604-ACC5-4C17-9B0B-0638A4A5DA38}" destId="{AB887E72-0B6E-4460-BD06-9765FB2DE1DD}" srcOrd="0" destOrd="0" presId="urn:microsoft.com/office/officeart/2009/3/layout/HorizontalOrganizationChart"/>
    <dgm:cxn modelId="{4EE04403-DFA3-498C-A8B9-B21E4E250668}" type="presParOf" srcId="{AB887E72-0B6E-4460-BD06-9765FB2DE1DD}" destId="{A185E295-78ED-4BBE-8A4C-42ED2774797A}" srcOrd="0" destOrd="0" presId="urn:microsoft.com/office/officeart/2009/3/layout/HorizontalOrganizationChart"/>
    <dgm:cxn modelId="{F631ACC1-CD8D-40EE-B0CC-96DCC9F68FBA}" type="presParOf" srcId="{AB887E72-0B6E-4460-BD06-9765FB2DE1DD}" destId="{273506D0-ADD7-421D-A925-44CBB0F817BC}" srcOrd="1" destOrd="0" presId="urn:microsoft.com/office/officeart/2009/3/layout/HorizontalOrganizationChart"/>
    <dgm:cxn modelId="{5D3469F3-05BE-4CCA-82EE-B77A67C41518}" type="presParOf" srcId="{2B217604-ACC5-4C17-9B0B-0638A4A5DA38}" destId="{609FB17B-66C2-4E56-A76D-2143E08529B0}" srcOrd="1" destOrd="0" presId="urn:microsoft.com/office/officeart/2009/3/layout/HorizontalOrganizationChart"/>
    <dgm:cxn modelId="{A23043FC-F8CF-4BB3-AFA8-11845D6F1115}" type="presParOf" srcId="{2B217604-ACC5-4C17-9B0B-0638A4A5DA38}" destId="{C65BE894-DBDB-466B-BB19-BD4B8C5E33DC}" srcOrd="2" destOrd="0" presId="urn:microsoft.com/office/officeart/2009/3/layout/HorizontalOrganizationChart"/>
    <dgm:cxn modelId="{D5A90631-AB58-4B99-A660-6A6CB9C8B199}" type="presParOf" srcId="{8D435B66-B883-4CB4-9105-91D3B49063AD}" destId="{569D9C4B-E040-4C83-9D93-D7D3979B7996}" srcOrd="2" destOrd="0" presId="urn:microsoft.com/office/officeart/2009/3/layout/HorizontalOrganizationChart"/>
    <dgm:cxn modelId="{9E60CDCD-E715-423B-9113-31B54952EF74}" type="presParOf" srcId="{8D435B66-B883-4CB4-9105-91D3B49063AD}" destId="{E874ABB0-F937-4F0F-826A-FBD5803625AC}" srcOrd="3" destOrd="0" presId="urn:microsoft.com/office/officeart/2009/3/layout/HorizontalOrganizationChart"/>
    <dgm:cxn modelId="{47B8F6AA-CE90-412D-9E17-69611E080E84}" type="presParOf" srcId="{E874ABB0-F937-4F0F-826A-FBD5803625AC}" destId="{828FA0AE-06C3-44FB-B3D7-038E3CB1E710}" srcOrd="0" destOrd="0" presId="urn:microsoft.com/office/officeart/2009/3/layout/HorizontalOrganizationChart"/>
    <dgm:cxn modelId="{F4C0FD8A-0DAD-4928-8A43-93936CF999EA}" type="presParOf" srcId="{828FA0AE-06C3-44FB-B3D7-038E3CB1E710}" destId="{B9DDC7BE-DA2D-4A4E-9A70-E67D11548F9D}" srcOrd="0" destOrd="0" presId="urn:microsoft.com/office/officeart/2009/3/layout/HorizontalOrganizationChart"/>
    <dgm:cxn modelId="{8222A985-7ACE-4267-8637-E97C335C5600}" type="presParOf" srcId="{828FA0AE-06C3-44FB-B3D7-038E3CB1E710}" destId="{DEC5DCC8-AB90-4338-A3EA-C9CD4D945F9B}" srcOrd="1" destOrd="0" presId="urn:microsoft.com/office/officeart/2009/3/layout/HorizontalOrganizationChart"/>
    <dgm:cxn modelId="{08483934-03A7-4094-85BA-149949A7A284}" type="presParOf" srcId="{E874ABB0-F937-4F0F-826A-FBD5803625AC}" destId="{110ED389-FD33-470B-BE1E-DA3F4C946A8F}" srcOrd="1" destOrd="0" presId="urn:microsoft.com/office/officeart/2009/3/layout/HorizontalOrganizationChart"/>
    <dgm:cxn modelId="{B4CC5592-E9FB-456C-9875-B0C6A74EE717}" type="presParOf" srcId="{E874ABB0-F937-4F0F-826A-FBD5803625AC}" destId="{101F092C-F558-4309-9C49-10A186EE4944}" srcOrd="2" destOrd="0" presId="urn:microsoft.com/office/officeart/2009/3/layout/HorizontalOrganizationChart"/>
    <dgm:cxn modelId="{560FFFDF-4810-469B-BA29-9146F0C293E5}" type="presParOf" srcId="{595738D4-8201-4540-9B57-41A996083917}" destId="{C8B41CA5-2625-48FC-A701-2F4016E60432}" srcOrd="2" destOrd="0" presId="urn:microsoft.com/office/officeart/2009/3/layout/HorizontalOrganizationChart"/>
    <dgm:cxn modelId="{BDA050A4-4ABF-459E-A5FB-A31F5B211EB8}" type="presParOf" srcId="{FC13A896-A8C2-4F71-B666-DE0343D9F3B1}" destId="{2E3B212C-664D-4801-A524-BFBB83E6D143}" srcOrd="2" destOrd="0" presId="urn:microsoft.com/office/officeart/2009/3/layout/HorizontalOrganizationChart"/>
    <dgm:cxn modelId="{6BB5CF6F-C322-499C-B8D6-4E82546F3561}" type="presParOf" srcId="{FC13A896-A8C2-4F71-B666-DE0343D9F3B1}" destId="{F791CBD3-9458-4633-A2D2-C835F7ADAF11}" srcOrd="3" destOrd="0" presId="urn:microsoft.com/office/officeart/2009/3/layout/HorizontalOrganizationChart"/>
    <dgm:cxn modelId="{A6A0A986-0441-4DDC-94CD-4B6C12BA3BF3}" type="presParOf" srcId="{F791CBD3-9458-4633-A2D2-C835F7ADAF11}" destId="{E123071A-4F02-4C90-88DE-6DF12E14004C}" srcOrd="0" destOrd="0" presId="urn:microsoft.com/office/officeart/2009/3/layout/HorizontalOrganizationChart"/>
    <dgm:cxn modelId="{B6081445-36EC-4B2E-BFA2-D5DDCA5ED134}" type="presParOf" srcId="{E123071A-4F02-4C90-88DE-6DF12E14004C}" destId="{6AF623BD-B1DE-43E7-AEB5-AAD1C1E1BADD}" srcOrd="0" destOrd="0" presId="urn:microsoft.com/office/officeart/2009/3/layout/HorizontalOrganizationChart"/>
    <dgm:cxn modelId="{2ED8EC52-09E9-471B-9759-BE5D9666FA73}" type="presParOf" srcId="{E123071A-4F02-4C90-88DE-6DF12E14004C}" destId="{14E393A5-367A-41A2-B04A-B867DD24099C}" srcOrd="1" destOrd="0" presId="urn:microsoft.com/office/officeart/2009/3/layout/HorizontalOrganizationChart"/>
    <dgm:cxn modelId="{F4EEA732-FB08-404E-8967-B02EB2E6ECE3}" type="presParOf" srcId="{F791CBD3-9458-4633-A2D2-C835F7ADAF11}" destId="{F3FDF32C-A09F-406D-BFF6-FC33F7522506}" srcOrd="1" destOrd="0" presId="urn:microsoft.com/office/officeart/2009/3/layout/HorizontalOrganizationChart"/>
    <dgm:cxn modelId="{F9C0C137-2701-4CC4-ADA6-B0C7331D2BBB}" type="presParOf" srcId="{F3FDF32C-A09F-406D-BFF6-FC33F7522506}" destId="{01F44ED7-0732-498C-9B52-BC9AB572B88F}" srcOrd="0" destOrd="0" presId="urn:microsoft.com/office/officeart/2009/3/layout/HorizontalOrganizationChart"/>
    <dgm:cxn modelId="{E760E979-7CA4-4609-96E7-7BD867D4C14E}" type="presParOf" srcId="{F3FDF32C-A09F-406D-BFF6-FC33F7522506}" destId="{0A49C99B-5B01-419B-8B78-23CE6E0A3B2F}" srcOrd="1" destOrd="0" presId="urn:microsoft.com/office/officeart/2009/3/layout/HorizontalOrganizationChart"/>
    <dgm:cxn modelId="{EBF74FC3-F52D-4104-8BF1-64400CC47753}" type="presParOf" srcId="{0A49C99B-5B01-419B-8B78-23CE6E0A3B2F}" destId="{6D723483-3B30-41C4-8ECA-1918D5F0D662}" srcOrd="0" destOrd="0" presId="urn:microsoft.com/office/officeart/2009/3/layout/HorizontalOrganizationChart"/>
    <dgm:cxn modelId="{655446A3-4F40-4E16-9100-93F3E5A81ABE}" type="presParOf" srcId="{6D723483-3B30-41C4-8ECA-1918D5F0D662}" destId="{4596509B-54A7-4172-A29E-1E1CD3B95C4C}" srcOrd="0" destOrd="0" presId="urn:microsoft.com/office/officeart/2009/3/layout/HorizontalOrganizationChart"/>
    <dgm:cxn modelId="{3BA312B3-1063-4B9A-AD51-E21CD2D398A9}" type="presParOf" srcId="{6D723483-3B30-41C4-8ECA-1918D5F0D662}" destId="{E1C2826E-7558-42F6-BEB2-82649DA1A2E5}" srcOrd="1" destOrd="0" presId="urn:microsoft.com/office/officeart/2009/3/layout/HorizontalOrganizationChart"/>
    <dgm:cxn modelId="{3EC1476C-90ED-46DE-B241-4B3BEA4332D8}" type="presParOf" srcId="{0A49C99B-5B01-419B-8B78-23CE6E0A3B2F}" destId="{9758A706-295C-45C5-A825-9B8E377E5667}" srcOrd="1" destOrd="0" presId="urn:microsoft.com/office/officeart/2009/3/layout/HorizontalOrganizationChart"/>
    <dgm:cxn modelId="{F89C354D-EC4A-47D6-BE8A-AC74C4A8AAE4}" type="presParOf" srcId="{0A49C99B-5B01-419B-8B78-23CE6E0A3B2F}" destId="{EE542D6D-FED1-4E52-9CD7-BBE07F4BEAFE}" srcOrd="2" destOrd="0" presId="urn:microsoft.com/office/officeart/2009/3/layout/HorizontalOrganizationChart"/>
    <dgm:cxn modelId="{59AD1A46-F7CC-45F2-897D-27C765EC5D0B}" type="presParOf" srcId="{F791CBD3-9458-4633-A2D2-C835F7ADAF11}" destId="{C4EF0FBA-94E1-440D-BF2D-40436D634E15}" srcOrd="2" destOrd="0" presId="urn:microsoft.com/office/officeart/2009/3/layout/HorizontalOrganizationChart"/>
    <dgm:cxn modelId="{8CA87EAC-4E09-45D3-A960-5A6A89EED2C9}" type="presParOf" srcId="{FC13A896-A8C2-4F71-B666-DE0343D9F3B1}" destId="{FF9CC196-CCCC-4586-BC26-70670EEAE589}" srcOrd="4" destOrd="0" presId="urn:microsoft.com/office/officeart/2009/3/layout/HorizontalOrganizationChart"/>
    <dgm:cxn modelId="{507AF146-DEE4-499C-9B40-F972360116C0}" type="presParOf" srcId="{FC13A896-A8C2-4F71-B666-DE0343D9F3B1}" destId="{3EA5568C-54FB-44F6-893A-770A5927E093}" srcOrd="5" destOrd="0" presId="urn:microsoft.com/office/officeart/2009/3/layout/HorizontalOrganizationChart"/>
    <dgm:cxn modelId="{1F4C79F5-F22E-43DE-97DD-709A392CDEEF}" type="presParOf" srcId="{3EA5568C-54FB-44F6-893A-770A5927E093}" destId="{4897E117-7EA7-4EDF-8D46-10E4DD9381BA}" srcOrd="0" destOrd="0" presId="urn:microsoft.com/office/officeart/2009/3/layout/HorizontalOrganizationChart"/>
    <dgm:cxn modelId="{7768F392-B2B1-4DB8-A5B6-45485F3C9F9C}" type="presParOf" srcId="{4897E117-7EA7-4EDF-8D46-10E4DD9381BA}" destId="{E3E58CAA-AFCD-4670-A7FF-181C8BB71459}" srcOrd="0" destOrd="0" presId="urn:microsoft.com/office/officeart/2009/3/layout/HorizontalOrganizationChart"/>
    <dgm:cxn modelId="{5EA0E94D-73F6-42EB-AA53-8DE66BC883CD}" type="presParOf" srcId="{4897E117-7EA7-4EDF-8D46-10E4DD9381BA}" destId="{D9D6A7A7-7F95-4555-A3B9-E52F080A8A69}" srcOrd="1" destOrd="0" presId="urn:microsoft.com/office/officeart/2009/3/layout/HorizontalOrganizationChart"/>
    <dgm:cxn modelId="{29E281C8-C1F2-4C6C-BF36-745AB0E0E3A8}" type="presParOf" srcId="{3EA5568C-54FB-44F6-893A-770A5927E093}" destId="{B7970D34-843B-4FD8-B969-99717F3B2EDB}" srcOrd="1" destOrd="0" presId="urn:microsoft.com/office/officeart/2009/3/layout/HorizontalOrganizationChart"/>
    <dgm:cxn modelId="{1689865A-AF67-4926-B5C3-E0F91670E4A7}" type="presParOf" srcId="{B7970D34-843B-4FD8-B969-99717F3B2EDB}" destId="{9699088E-E9BD-4C41-9662-7DB594734988}" srcOrd="0" destOrd="0" presId="urn:microsoft.com/office/officeart/2009/3/layout/HorizontalOrganizationChart"/>
    <dgm:cxn modelId="{1F43E9B9-CF53-443B-8097-401B94F489F5}" type="presParOf" srcId="{B7970D34-843B-4FD8-B969-99717F3B2EDB}" destId="{859480E1-849D-4C3B-AB28-AB4197C8C223}" srcOrd="1" destOrd="0" presId="urn:microsoft.com/office/officeart/2009/3/layout/HorizontalOrganizationChart"/>
    <dgm:cxn modelId="{2EA201DC-8F53-4164-9F7F-35C0AE47E664}" type="presParOf" srcId="{859480E1-849D-4C3B-AB28-AB4197C8C223}" destId="{63CCBB8A-B0B5-4A45-8B6B-A1D8684C53BD}" srcOrd="0" destOrd="0" presId="urn:microsoft.com/office/officeart/2009/3/layout/HorizontalOrganizationChart"/>
    <dgm:cxn modelId="{6F6A69E3-7692-4020-8E37-0374B5881D40}" type="presParOf" srcId="{63CCBB8A-B0B5-4A45-8B6B-A1D8684C53BD}" destId="{ED0530E5-714E-499E-9CB3-6E9E56C5BD57}" srcOrd="0" destOrd="0" presId="urn:microsoft.com/office/officeart/2009/3/layout/HorizontalOrganizationChart"/>
    <dgm:cxn modelId="{FA37E7B8-A913-459C-A684-7980B19A3451}" type="presParOf" srcId="{63CCBB8A-B0B5-4A45-8B6B-A1D8684C53BD}" destId="{7507F192-D933-431D-937B-BECFF82B2E6E}" srcOrd="1" destOrd="0" presId="urn:microsoft.com/office/officeart/2009/3/layout/HorizontalOrganizationChart"/>
    <dgm:cxn modelId="{AA51CF17-47CA-41EC-BE7C-D001A81F9FA4}" type="presParOf" srcId="{859480E1-849D-4C3B-AB28-AB4197C8C223}" destId="{35554838-48E8-4916-833C-42C50FA9F6BF}" srcOrd="1" destOrd="0" presId="urn:microsoft.com/office/officeart/2009/3/layout/HorizontalOrganizationChart"/>
    <dgm:cxn modelId="{94778A63-35BA-4184-84EE-AABA6291EAC5}" type="presParOf" srcId="{859480E1-849D-4C3B-AB28-AB4197C8C223}" destId="{B0D88376-474F-43A4-B94C-197F5EA124B3}" srcOrd="2" destOrd="0" presId="urn:microsoft.com/office/officeart/2009/3/layout/HorizontalOrganizationChart"/>
    <dgm:cxn modelId="{7A3548D3-A2E5-4F3F-AE1C-FB30C445DBDC}" type="presParOf" srcId="{3EA5568C-54FB-44F6-893A-770A5927E093}" destId="{EE725AD6-CE9F-421F-B762-8E1835075F1F}" srcOrd="2" destOrd="0" presId="urn:microsoft.com/office/officeart/2009/3/layout/HorizontalOrganizationChart"/>
    <dgm:cxn modelId="{8CA1A678-315D-410E-BF22-C67030435990}" type="presParOf" srcId="{FC13A896-A8C2-4F71-B666-DE0343D9F3B1}" destId="{3587A352-E442-4E31-A49B-693F82C1ABF6}" srcOrd="6" destOrd="0" presId="urn:microsoft.com/office/officeart/2009/3/layout/HorizontalOrganizationChart"/>
    <dgm:cxn modelId="{DBB21E68-C650-497D-B089-8CD66F994FC6}" type="presParOf" srcId="{FC13A896-A8C2-4F71-B666-DE0343D9F3B1}" destId="{A732963E-E552-44BA-98A8-129371F07BD8}" srcOrd="7" destOrd="0" presId="urn:microsoft.com/office/officeart/2009/3/layout/HorizontalOrganizationChart"/>
    <dgm:cxn modelId="{AEADA63F-7468-416F-BF6E-675F48F62B8E}" type="presParOf" srcId="{A732963E-E552-44BA-98A8-129371F07BD8}" destId="{0DCC38D6-9655-4102-B888-6289FB31B734}" srcOrd="0" destOrd="0" presId="urn:microsoft.com/office/officeart/2009/3/layout/HorizontalOrganizationChart"/>
    <dgm:cxn modelId="{9F99F577-1E1F-44E8-BAC4-54F59113A043}" type="presParOf" srcId="{0DCC38D6-9655-4102-B888-6289FB31B734}" destId="{4CF1D294-6ACF-4B11-B258-2EC8D8A5372F}" srcOrd="0" destOrd="0" presId="urn:microsoft.com/office/officeart/2009/3/layout/HorizontalOrganizationChart"/>
    <dgm:cxn modelId="{46BC9596-C43E-481C-8C25-D0C7115B6220}" type="presParOf" srcId="{0DCC38D6-9655-4102-B888-6289FB31B734}" destId="{2512713E-1FA1-4762-9BB5-A5297927CFBC}" srcOrd="1" destOrd="0" presId="urn:microsoft.com/office/officeart/2009/3/layout/HorizontalOrganizationChart"/>
    <dgm:cxn modelId="{EC060771-ED0F-4250-9623-F91BFA0029A4}" type="presParOf" srcId="{A732963E-E552-44BA-98A8-129371F07BD8}" destId="{FEE87C92-05EE-45D3-8D70-D55F8EF620B6}" srcOrd="1" destOrd="0" presId="urn:microsoft.com/office/officeart/2009/3/layout/HorizontalOrganizationChart"/>
    <dgm:cxn modelId="{671022E1-401B-4023-A1DB-8655BF520187}" type="presParOf" srcId="{A732963E-E552-44BA-98A8-129371F07BD8}" destId="{707C8DCA-879A-4ECB-AC36-614487D0D300}" srcOrd="2" destOrd="0" presId="urn:microsoft.com/office/officeart/2009/3/layout/HorizontalOrganizationChart"/>
    <dgm:cxn modelId="{B32C2B54-48C3-4B6B-92AB-AE7B24FE6524}" type="presParOf" srcId="{FC13A896-A8C2-4F71-B666-DE0343D9F3B1}" destId="{6789CA3B-8D21-492B-9CD9-0149561CD77C}" srcOrd="8" destOrd="0" presId="urn:microsoft.com/office/officeart/2009/3/layout/HorizontalOrganizationChart"/>
    <dgm:cxn modelId="{80C63FF4-C54C-45A6-8FC6-B92CCE937648}" type="presParOf" srcId="{FC13A896-A8C2-4F71-B666-DE0343D9F3B1}" destId="{C6A76693-3496-41B8-8043-5E3EE8741B97}" srcOrd="9" destOrd="0" presId="urn:microsoft.com/office/officeart/2009/3/layout/HorizontalOrganizationChart"/>
    <dgm:cxn modelId="{4304829B-0A02-44FC-9640-FC4F5158879E}" type="presParOf" srcId="{C6A76693-3496-41B8-8043-5E3EE8741B97}" destId="{72C77148-7F65-443E-A290-CCB75D1EF15B}" srcOrd="0" destOrd="0" presId="urn:microsoft.com/office/officeart/2009/3/layout/HorizontalOrganizationChart"/>
    <dgm:cxn modelId="{A2E605C9-D215-4EB8-BF56-B7CA1A6155D5}" type="presParOf" srcId="{72C77148-7F65-443E-A290-CCB75D1EF15B}" destId="{EB20D304-7600-40CE-AB89-523500D3AA2F}" srcOrd="0" destOrd="0" presId="urn:microsoft.com/office/officeart/2009/3/layout/HorizontalOrganizationChart"/>
    <dgm:cxn modelId="{B31C9C7B-02C8-43C6-9453-7651091624C6}" type="presParOf" srcId="{72C77148-7F65-443E-A290-CCB75D1EF15B}" destId="{9AE75502-DEE9-4075-85B6-1B541297ABF8}" srcOrd="1" destOrd="0" presId="urn:microsoft.com/office/officeart/2009/3/layout/HorizontalOrganizationChart"/>
    <dgm:cxn modelId="{A4426325-BE5E-4D0E-8A3A-D6EA2607E706}" type="presParOf" srcId="{C6A76693-3496-41B8-8043-5E3EE8741B97}" destId="{E9F7B3D3-D228-4DF7-A834-18C06FFE1069}" srcOrd="1" destOrd="0" presId="urn:microsoft.com/office/officeart/2009/3/layout/HorizontalOrganizationChart"/>
    <dgm:cxn modelId="{85FF3DA7-0738-4C11-9A12-67E2A35AB740}" type="presParOf" srcId="{C6A76693-3496-41B8-8043-5E3EE8741B97}" destId="{32433BE5-C3CB-4834-BD70-21E6962EC210}" srcOrd="2" destOrd="0" presId="urn:microsoft.com/office/officeart/2009/3/layout/HorizontalOrganizationChart"/>
    <dgm:cxn modelId="{9FAECF63-C635-4402-85BB-CF0BB9AC0FAF}"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31BFC-2F58-48CA-B764-DB3B93463B80}">
      <dsp:nvSpPr>
        <dsp:cNvPr id="0" name=""/>
        <dsp:cNvSpPr/>
      </dsp:nvSpPr>
      <dsp:spPr>
        <a:xfrm>
          <a:off x="576065" y="1119741"/>
          <a:ext cx="156318"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580643" y="1124319"/>
        <a:ext cx="147162" cy="387511"/>
      </dsp:txXfrm>
    </dsp:sp>
    <dsp:sp modelId="{3B172838-17E6-46FD-8B5E-FE426CCB9A01}">
      <dsp:nvSpPr>
        <dsp:cNvPr id="0" name=""/>
        <dsp:cNvSpPr/>
      </dsp:nvSpPr>
      <dsp:spPr>
        <a:xfrm rot="17379215">
          <a:off x="419295" y="860498"/>
          <a:ext cx="943512" cy="26604"/>
        </a:xfrm>
        <a:custGeom>
          <a:avLst/>
          <a:gdLst/>
          <a:ahLst/>
          <a:cxnLst/>
          <a:rect l="0" t="0" r="0" b="0"/>
          <a:pathLst>
            <a:path>
              <a:moveTo>
                <a:pt x="0" y="13302"/>
              </a:moveTo>
              <a:lnTo>
                <a:pt x="943512"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7463" y="850213"/>
        <a:ext cx="47175" cy="47175"/>
      </dsp:txXfrm>
    </dsp:sp>
    <dsp:sp modelId="{3F4D243B-79A1-4566-A0BD-F655D00E76C1}">
      <dsp:nvSpPr>
        <dsp:cNvPr id="0" name=""/>
        <dsp:cNvSpPr/>
      </dsp:nvSpPr>
      <dsp:spPr>
        <a:xfrm>
          <a:off x="1049718" y="23119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1061336" y="242812"/>
        <a:ext cx="770098" cy="373431"/>
      </dsp:txXfrm>
    </dsp:sp>
    <dsp:sp modelId="{FE4D4BA6-D933-4636-810B-4071DC750B3C}">
      <dsp:nvSpPr>
        <dsp:cNvPr id="0" name=""/>
        <dsp:cNvSpPr/>
      </dsp:nvSpPr>
      <dsp:spPr>
        <a:xfrm rot="19457599">
          <a:off x="1806321" y="30218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305716"/>
        <a:ext cx="19539" cy="19539"/>
      </dsp:txXfrm>
    </dsp:sp>
    <dsp:sp modelId="{D95A19FF-DA87-4264-A10F-A820CD98D342}">
      <dsp:nvSpPr>
        <dsp:cNvPr id="0" name=""/>
        <dsp:cNvSpPr/>
      </dsp:nvSpPr>
      <dsp:spPr>
        <a:xfrm>
          <a:off x="2160387" y="311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2172005" y="14728"/>
        <a:ext cx="1344766" cy="373431"/>
      </dsp:txXfrm>
    </dsp:sp>
    <dsp:sp modelId="{5978F671-BFC2-4D4E-9F1C-2A2D04E66A6A}">
      <dsp:nvSpPr>
        <dsp:cNvPr id="0" name=""/>
        <dsp:cNvSpPr/>
      </dsp:nvSpPr>
      <dsp:spPr>
        <a:xfrm rot="2142401">
          <a:off x="1806321" y="53026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533799"/>
        <a:ext cx="19539" cy="19539"/>
      </dsp:txXfrm>
    </dsp:sp>
    <dsp:sp modelId="{06AC581A-7061-4F57-9D3F-9844C1CFF174}">
      <dsp:nvSpPr>
        <dsp:cNvPr id="0" name=""/>
        <dsp:cNvSpPr/>
      </dsp:nvSpPr>
      <dsp:spPr>
        <a:xfrm>
          <a:off x="2160387" y="459277"/>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2172005" y="470895"/>
        <a:ext cx="1344766" cy="373431"/>
      </dsp:txXfrm>
    </dsp:sp>
    <dsp:sp modelId="{C70DD696-8EF2-4F5C-855D-1031C6880065}">
      <dsp:nvSpPr>
        <dsp:cNvPr id="0" name=""/>
        <dsp:cNvSpPr/>
      </dsp:nvSpPr>
      <dsp:spPr>
        <a:xfrm rot="257221">
          <a:off x="731939" y="1316666"/>
          <a:ext cx="318224" cy="26604"/>
        </a:xfrm>
        <a:custGeom>
          <a:avLst/>
          <a:gdLst/>
          <a:ahLst/>
          <a:cxnLst/>
          <a:rect l="0" t="0" r="0" b="0"/>
          <a:pathLst>
            <a:path>
              <a:moveTo>
                <a:pt x="0" y="13302"/>
              </a:moveTo>
              <a:lnTo>
                <a:pt x="318224"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3095" y="1322013"/>
        <a:ext cx="15911" cy="15911"/>
      </dsp:txXfrm>
    </dsp:sp>
    <dsp:sp modelId="{8F83FAF7-F58D-436B-BA3C-BEFA84893FCE}">
      <dsp:nvSpPr>
        <dsp:cNvPr id="0" name=""/>
        <dsp:cNvSpPr/>
      </dsp:nvSpPr>
      <dsp:spPr>
        <a:xfrm>
          <a:off x="1049718" y="1143529"/>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1061336" y="1155147"/>
        <a:ext cx="770098" cy="373431"/>
      </dsp:txXfrm>
    </dsp:sp>
    <dsp:sp modelId="{07B34F24-4F77-459F-824D-A67101850569}">
      <dsp:nvSpPr>
        <dsp:cNvPr id="0" name=""/>
        <dsp:cNvSpPr/>
      </dsp:nvSpPr>
      <dsp:spPr>
        <a:xfrm rot="19457599">
          <a:off x="1806321" y="1214518"/>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218051"/>
        <a:ext cx="19539" cy="19539"/>
      </dsp:txXfrm>
    </dsp:sp>
    <dsp:sp modelId="{10ECFEB4-C144-4CAB-9EAA-BC4EBBF42578}">
      <dsp:nvSpPr>
        <dsp:cNvPr id="0" name=""/>
        <dsp:cNvSpPr/>
      </dsp:nvSpPr>
      <dsp:spPr>
        <a:xfrm>
          <a:off x="2160387" y="915445"/>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CategoryService</a:t>
          </a:r>
          <a:endParaRPr lang="zh-CN" altLang="en-US" sz="1200" kern="1200" dirty="0"/>
        </a:p>
      </dsp:txBody>
      <dsp:txXfrm>
        <a:off x="2172005" y="927063"/>
        <a:ext cx="1344766" cy="373431"/>
      </dsp:txXfrm>
    </dsp:sp>
    <dsp:sp modelId="{DBD412D3-9BE5-4901-90F2-6166781ACA75}">
      <dsp:nvSpPr>
        <dsp:cNvPr id="0" name=""/>
        <dsp:cNvSpPr/>
      </dsp:nvSpPr>
      <dsp:spPr>
        <a:xfrm rot="2142401">
          <a:off x="1806321" y="1442602"/>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446134"/>
        <a:ext cx="19539" cy="19539"/>
      </dsp:txXfrm>
    </dsp:sp>
    <dsp:sp modelId="{715A27A3-2D4D-44C1-A35C-E3E0B3EAFBA1}">
      <dsp:nvSpPr>
        <dsp:cNvPr id="0" name=""/>
        <dsp:cNvSpPr/>
      </dsp:nvSpPr>
      <dsp:spPr>
        <a:xfrm>
          <a:off x="2160387" y="1371613"/>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2172005" y="1383231"/>
        <a:ext cx="1344766" cy="373431"/>
      </dsp:txXfrm>
    </dsp:sp>
    <dsp:sp modelId="{CAE939C1-1F50-4515-A49C-BE8A483860C0}">
      <dsp:nvSpPr>
        <dsp:cNvPr id="0" name=""/>
        <dsp:cNvSpPr/>
      </dsp:nvSpPr>
      <dsp:spPr>
        <a:xfrm rot="4276439">
          <a:off x="396828" y="1772834"/>
          <a:ext cx="988447" cy="26604"/>
        </a:xfrm>
        <a:custGeom>
          <a:avLst/>
          <a:gdLst/>
          <a:ahLst/>
          <a:cxnLst/>
          <a:rect l="0" t="0" r="0" b="0"/>
          <a:pathLst>
            <a:path>
              <a:moveTo>
                <a:pt x="0" y="13302"/>
              </a:moveTo>
              <a:lnTo>
                <a:pt x="988447"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6340" y="1761425"/>
        <a:ext cx="49422" cy="49422"/>
      </dsp:txXfrm>
    </dsp:sp>
    <dsp:sp modelId="{97EAAE34-D75B-4BCD-9034-FA9ED5400BAF}">
      <dsp:nvSpPr>
        <dsp:cNvPr id="0" name=""/>
        <dsp:cNvSpPr/>
      </dsp:nvSpPr>
      <dsp:spPr>
        <a:xfrm>
          <a:off x="1049718" y="205586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1061336" y="2067482"/>
        <a:ext cx="770098" cy="373431"/>
      </dsp:txXfrm>
    </dsp:sp>
    <dsp:sp modelId="{F6653A6B-87D2-4462-A330-757DF79CBEF2}">
      <dsp:nvSpPr>
        <dsp:cNvPr id="0" name=""/>
        <dsp:cNvSpPr/>
      </dsp:nvSpPr>
      <dsp:spPr>
        <a:xfrm rot="19457599">
          <a:off x="1806321" y="212685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130386"/>
        <a:ext cx="19539" cy="19539"/>
      </dsp:txXfrm>
    </dsp:sp>
    <dsp:sp modelId="{0A821ACB-079C-4AA8-8E64-04069F8B38CC}">
      <dsp:nvSpPr>
        <dsp:cNvPr id="0" name=""/>
        <dsp:cNvSpPr/>
      </dsp:nvSpPr>
      <dsp:spPr>
        <a:xfrm>
          <a:off x="2160387" y="182778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2172005" y="1839398"/>
        <a:ext cx="1344766" cy="373431"/>
      </dsp:txXfrm>
    </dsp:sp>
    <dsp:sp modelId="{AE08BE88-CE48-4984-96E9-DE27D8EC102B}">
      <dsp:nvSpPr>
        <dsp:cNvPr id="0" name=""/>
        <dsp:cNvSpPr/>
      </dsp:nvSpPr>
      <dsp:spPr>
        <a:xfrm rot="2142401">
          <a:off x="1806321" y="235493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358469"/>
        <a:ext cx="19539" cy="19539"/>
      </dsp:txXfrm>
    </dsp:sp>
    <dsp:sp modelId="{7AB66274-8C64-45FC-A7B1-664ACD7E105B}">
      <dsp:nvSpPr>
        <dsp:cNvPr id="0" name=""/>
        <dsp:cNvSpPr/>
      </dsp:nvSpPr>
      <dsp:spPr>
        <a:xfrm>
          <a:off x="2160387" y="2283948"/>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UserGroupService</a:t>
          </a:r>
          <a:endParaRPr lang="zh-CN" altLang="en-US" sz="1200" kern="1200" dirty="0"/>
        </a:p>
      </dsp:txBody>
      <dsp:txXfrm>
        <a:off x="2172005" y="2295566"/>
        <a:ext cx="1344766" cy="373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7497B-A858-4943-92EF-CCF907C5DF3F}">
      <dsp:nvSpPr>
        <dsp:cNvPr id="0" name=""/>
        <dsp:cNvSpPr/>
      </dsp:nvSpPr>
      <dsp:spPr>
        <a:xfrm>
          <a:off x="715483" y="820648"/>
          <a:ext cx="874479" cy="874479"/>
        </a:xfrm>
        <a:prstGeom prst="gear9">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891292" y="1025491"/>
        <a:ext cx="522861" cy="449500"/>
      </dsp:txXfrm>
    </dsp:sp>
    <dsp:sp modelId="{87DBF983-7F68-44F6-90B2-21DD191B7335}">
      <dsp:nvSpPr>
        <dsp:cNvPr id="0" name=""/>
        <dsp:cNvSpPr/>
      </dsp:nvSpPr>
      <dsp:spPr>
        <a:xfrm>
          <a:off x="206695" y="613953"/>
          <a:ext cx="635985" cy="63598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366806" y="775032"/>
        <a:ext cx="315763" cy="313827"/>
      </dsp:txXfrm>
    </dsp:sp>
    <dsp:sp modelId="{0DFBCC03-8C31-420A-AC05-DC473D82D312}">
      <dsp:nvSpPr>
        <dsp:cNvPr id="0" name=""/>
        <dsp:cNvSpPr/>
      </dsp:nvSpPr>
      <dsp:spPr>
        <a:xfrm rot="20700000">
          <a:off x="562911" y="175188"/>
          <a:ext cx="623135" cy="62313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rot="-20700000">
        <a:off x="699583" y="311860"/>
        <a:ext cx="349791" cy="349791"/>
      </dsp:txXfrm>
    </dsp:sp>
    <dsp:sp modelId="{E109EA82-1B47-4E6E-A0ED-CEC700DB4757}">
      <dsp:nvSpPr>
        <dsp:cNvPr id="0" name=""/>
        <dsp:cNvSpPr/>
      </dsp:nvSpPr>
      <dsp:spPr>
        <a:xfrm>
          <a:off x="623061" y="702305"/>
          <a:ext cx="1119333" cy="1119333"/>
        </a:xfrm>
        <a:prstGeom prst="circularArrow">
          <a:avLst>
            <a:gd name="adj1" fmla="val 4687"/>
            <a:gd name="adj2" fmla="val 299029"/>
            <a:gd name="adj3" fmla="val 2382708"/>
            <a:gd name="adj4" fmla="val 1618663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A94CC-6751-4C2E-9C0B-1D9411D372E7}">
      <dsp:nvSpPr>
        <dsp:cNvPr id="0" name=""/>
        <dsp:cNvSpPr/>
      </dsp:nvSpPr>
      <dsp:spPr>
        <a:xfrm>
          <a:off x="94063" y="484410"/>
          <a:ext cx="813266" cy="81326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7BDC-87E4-4FE5-A5A3-A4FBABB25647}">
      <dsp:nvSpPr>
        <dsp:cNvPr id="0" name=""/>
        <dsp:cNvSpPr/>
      </dsp:nvSpPr>
      <dsp:spPr>
        <a:xfrm>
          <a:off x="418774" y="49874"/>
          <a:ext cx="876864" cy="8768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9CA3B-8D21-492B-9CD9-0149561CD77C}">
      <dsp:nvSpPr>
        <dsp:cNvPr id="0" name=""/>
        <dsp:cNvSpPr/>
      </dsp:nvSpPr>
      <dsp:spPr>
        <a:xfrm>
          <a:off x="524732" y="1462604"/>
          <a:ext cx="346468" cy="957427"/>
        </a:xfrm>
        <a:custGeom>
          <a:avLst/>
          <a:gdLst/>
          <a:ahLst/>
          <a:cxnLst/>
          <a:rect l="0" t="0" r="0" b="0"/>
          <a:pathLst>
            <a:path>
              <a:moveTo>
                <a:pt x="0" y="0"/>
              </a:moveTo>
              <a:lnTo>
                <a:pt x="173234" y="0"/>
              </a:lnTo>
              <a:lnTo>
                <a:pt x="173234" y="957427"/>
              </a:lnTo>
              <a:lnTo>
                <a:pt x="346468" y="957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7A352-E442-4E31-A49B-693F82C1ABF6}">
      <dsp:nvSpPr>
        <dsp:cNvPr id="0" name=""/>
        <dsp:cNvSpPr/>
      </dsp:nvSpPr>
      <dsp:spPr>
        <a:xfrm>
          <a:off x="524732" y="1462604"/>
          <a:ext cx="346468" cy="474462"/>
        </a:xfrm>
        <a:custGeom>
          <a:avLst/>
          <a:gdLst/>
          <a:ahLst/>
          <a:cxnLst/>
          <a:rect l="0" t="0" r="0" b="0"/>
          <a:pathLst>
            <a:path>
              <a:moveTo>
                <a:pt x="0" y="0"/>
              </a:moveTo>
              <a:lnTo>
                <a:pt x="173234" y="0"/>
              </a:lnTo>
              <a:lnTo>
                <a:pt x="173234" y="474462"/>
              </a:lnTo>
              <a:lnTo>
                <a:pt x="346468" y="474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9088E-E9BD-4C41-9662-7DB594734988}">
      <dsp:nvSpPr>
        <dsp:cNvPr id="0" name=""/>
        <dsp:cNvSpPr/>
      </dsp:nvSpPr>
      <dsp:spPr>
        <a:xfrm>
          <a:off x="1556688" y="1408382"/>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CC196-CCCC-4586-BC26-70670EEAE589}">
      <dsp:nvSpPr>
        <dsp:cNvPr id="0" name=""/>
        <dsp:cNvSpPr/>
      </dsp:nvSpPr>
      <dsp:spPr>
        <a:xfrm>
          <a:off x="524732" y="1408382"/>
          <a:ext cx="346468" cy="91440"/>
        </a:xfrm>
        <a:custGeom>
          <a:avLst/>
          <a:gdLst/>
          <a:ahLst/>
          <a:cxnLst/>
          <a:rect l="0" t="0" r="0" b="0"/>
          <a:pathLst>
            <a:path>
              <a:moveTo>
                <a:pt x="0" y="54221"/>
              </a:moveTo>
              <a:lnTo>
                <a:pt x="173234" y="54221"/>
              </a:lnTo>
              <a:lnTo>
                <a:pt x="173234" y="45720"/>
              </a:lnTo>
              <a:lnTo>
                <a:pt x="34646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44ED7-0732-498C-9B52-BC9AB572B88F}">
      <dsp:nvSpPr>
        <dsp:cNvPr id="0" name=""/>
        <dsp:cNvSpPr/>
      </dsp:nvSpPr>
      <dsp:spPr>
        <a:xfrm>
          <a:off x="1556688" y="984641"/>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B212C-664D-4801-A524-BFBB83E6D143}">
      <dsp:nvSpPr>
        <dsp:cNvPr id="0" name=""/>
        <dsp:cNvSpPr/>
      </dsp:nvSpPr>
      <dsp:spPr>
        <a:xfrm>
          <a:off x="524732" y="1030361"/>
          <a:ext cx="346468" cy="432242"/>
        </a:xfrm>
        <a:custGeom>
          <a:avLst/>
          <a:gdLst/>
          <a:ahLst/>
          <a:cxnLst/>
          <a:rect l="0" t="0" r="0" b="0"/>
          <a:pathLst>
            <a:path>
              <a:moveTo>
                <a:pt x="0" y="432242"/>
              </a:moveTo>
              <a:lnTo>
                <a:pt x="173234" y="432242"/>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D9C4B-E040-4C83-9D93-D7D3979B7996}">
      <dsp:nvSpPr>
        <dsp:cNvPr id="0" name=""/>
        <dsp:cNvSpPr/>
      </dsp:nvSpPr>
      <dsp:spPr>
        <a:xfrm>
          <a:off x="1556688" y="375933"/>
          <a:ext cx="346468" cy="241482"/>
        </a:xfrm>
        <a:custGeom>
          <a:avLst/>
          <a:gdLst/>
          <a:ahLst/>
          <a:cxnLst/>
          <a:rect l="0" t="0" r="0" b="0"/>
          <a:pathLst>
            <a:path>
              <a:moveTo>
                <a:pt x="0" y="0"/>
              </a:moveTo>
              <a:lnTo>
                <a:pt x="173234" y="0"/>
              </a:lnTo>
              <a:lnTo>
                <a:pt x="173234" y="241482"/>
              </a:lnTo>
              <a:lnTo>
                <a:pt x="346468" y="241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3E592-3AA6-48B3-9275-2AA017F751D4}">
      <dsp:nvSpPr>
        <dsp:cNvPr id="0" name=""/>
        <dsp:cNvSpPr/>
      </dsp:nvSpPr>
      <dsp:spPr>
        <a:xfrm>
          <a:off x="1556688" y="134450"/>
          <a:ext cx="346468" cy="241482"/>
        </a:xfrm>
        <a:custGeom>
          <a:avLst/>
          <a:gdLst/>
          <a:ahLst/>
          <a:cxnLst/>
          <a:rect l="0" t="0" r="0" b="0"/>
          <a:pathLst>
            <a:path>
              <a:moveTo>
                <a:pt x="0" y="241482"/>
              </a:moveTo>
              <a:lnTo>
                <a:pt x="173234" y="241482"/>
              </a:lnTo>
              <a:lnTo>
                <a:pt x="173234" y="0"/>
              </a:lnTo>
              <a:lnTo>
                <a:pt x="34646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52F8-CDD2-4F48-9308-7C9CAECA407E}">
      <dsp:nvSpPr>
        <dsp:cNvPr id="0" name=""/>
        <dsp:cNvSpPr/>
      </dsp:nvSpPr>
      <dsp:spPr>
        <a:xfrm>
          <a:off x="524732" y="375933"/>
          <a:ext cx="346468" cy="1086670"/>
        </a:xfrm>
        <a:custGeom>
          <a:avLst/>
          <a:gdLst/>
          <a:ahLst/>
          <a:cxnLst/>
          <a:rect l="0" t="0" r="0" b="0"/>
          <a:pathLst>
            <a:path>
              <a:moveTo>
                <a:pt x="0" y="1086670"/>
              </a:moveTo>
              <a:lnTo>
                <a:pt x="173234" y="1086670"/>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EA8DE-5EFD-47EE-A467-CE7DC5FD7CF2}">
      <dsp:nvSpPr>
        <dsp:cNvPr id="0" name=""/>
        <dsp:cNvSpPr/>
      </dsp:nvSpPr>
      <dsp:spPr>
        <a:xfrm>
          <a:off x="108918" y="1329393"/>
          <a:ext cx="415813"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108918" y="1329393"/>
        <a:ext cx="415813" cy="266422"/>
      </dsp:txXfrm>
    </dsp:sp>
    <dsp:sp modelId="{4EDE825D-4960-4582-BD0A-1C66355BC72A}">
      <dsp:nvSpPr>
        <dsp:cNvPr id="0" name=""/>
        <dsp:cNvSpPr/>
      </dsp:nvSpPr>
      <dsp:spPr>
        <a:xfrm>
          <a:off x="871200" y="242722"/>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871200" y="242722"/>
        <a:ext cx="685487" cy="266422"/>
      </dsp:txXfrm>
    </dsp:sp>
    <dsp:sp modelId="{A185E295-78ED-4BBE-8A4C-42ED2774797A}">
      <dsp:nvSpPr>
        <dsp:cNvPr id="0" name=""/>
        <dsp:cNvSpPr/>
      </dsp:nvSpPr>
      <dsp:spPr>
        <a:xfrm>
          <a:off x="1903156" y="1239"/>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1903156" y="1239"/>
        <a:ext cx="1732340" cy="266422"/>
      </dsp:txXfrm>
    </dsp:sp>
    <dsp:sp modelId="{B9DDC7BE-DA2D-4A4E-9A70-E67D11548F9D}">
      <dsp:nvSpPr>
        <dsp:cNvPr id="0" name=""/>
        <dsp:cNvSpPr/>
      </dsp:nvSpPr>
      <dsp:spPr>
        <a:xfrm>
          <a:off x="1903156" y="484204"/>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1903156" y="484204"/>
        <a:ext cx="1732340" cy="266422"/>
      </dsp:txXfrm>
    </dsp:sp>
    <dsp:sp modelId="{6AF623BD-B1DE-43E7-AEB5-AAD1C1E1BADD}">
      <dsp:nvSpPr>
        <dsp:cNvPr id="0" name=""/>
        <dsp:cNvSpPr/>
      </dsp:nvSpPr>
      <dsp:spPr>
        <a:xfrm>
          <a:off x="871200" y="897150"/>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871200" y="897150"/>
        <a:ext cx="685487" cy="266422"/>
      </dsp:txXfrm>
    </dsp:sp>
    <dsp:sp modelId="{4596509B-54A7-4172-A29E-1E1CD3B95C4C}">
      <dsp:nvSpPr>
        <dsp:cNvPr id="0" name=""/>
        <dsp:cNvSpPr/>
      </dsp:nvSpPr>
      <dsp:spPr>
        <a:xfrm>
          <a:off x="1903156" y="897150"/>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1903156" y="897150"/>
        <a:ext cx="1732340" cy="266422"/>
      </dsp:txXfrm>
    </dsp:sp>
    <dsp:sp modelId="{E3E58CAA-AFCD-4670-A7FF-181C8BB71459}">
      <dsp:nvSpPr>
        <dsp:cNvPr id="0" name=""/>
        <dsp:cNvSpPr/>
      </dsp:nvSpPr>
      <dsp:spPr>
        <a:xfrm>
          <a:off x="871200" y="1320891"/>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871200" y="1320891"/>
        <a:ext cx="685487" cy="266422"/>
      </dsp:txXfrm>
    </dsp:sp>
    <dsp:sp modelId="{ED0530E5-714E-499E-9CB3-6E9E56C5BD57}">
      <dsp:nvSpPr>
        <dsp:cNvPr id="0" name=""/>
        <dsp:cNvSpPr/>
      </dsp:nvSpPr>
      <dsp:spPr>
        <a:xfrm>
          <a:off x="1903156" y="1320891"/>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1903156" y="1320891"/>
        <a:ext cx="1732340" cy="266422"/>
      </dsp:txXfrm>
    </dsp:sp>
    <dsp:sp modelId="{4CF1D294-6ACF-4B11-B258-2EC8D8A5372F}">
      <dsp:nvSpPr>
        <dsp:cNvPr id="0" name=""/>
        <dsp:cNvSpPr/>
      </dsp:nvSpPr>
      <dsp:spPr>
        <a:xfrm>
          <a:off x="871200" y="1803856"/>
          <a:ext cx="1344868"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sessionFactory.sb</a:t>
          </a:r>
          <a:endParaRPr lang="zh-CN" altLang="en-US" sz="1200" kern="1200" dirty="0"/>
        </a:p>
      </dsp:txBody>
      <dsp:txXfrm>
        <a:off x="871200" y="1803856"/>
        <a:ext cx="1344868" cy="266422"/>
      </dsp:txXfrm>
    </dsp:sp>
    <dsp:sp modelId="{EB20D304-7600-40CE-AB89-523500D3AA2F}">
      <dsp:nvSpPr>
        <dsp:cNvPr id="0" name=""/>
        <dsp:cNvSpPr/>
      </dsp:nvSpPr>
      <dsp:spPr>
        <a:xfrm>
          <a:off x="871200" y="2286820"/>
          <a:ext cx="1356007"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dataSource.sb</a:t>
          </a:r>
          <a:endParaRPr lang="zh-CN" altLang="en-US" sz="1200" kern="1200" dirty="0"/>
        </a:p>
      </dsp:txBody>
      <dsp:txXfrm>
        <a:off x="871200" y="2286820"/>
        <a:ext cx="1356007" cy="266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79AFC-AE41-40C8-9BBF-AB63EE91EE4F}" type="datetimeFigureOut">
              <a:rPr lang="zh-CN" altLang="en-US" smtClean="0"/>
              <a:pPr/>
              <a:t>2014/8/14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390DA-C9E1-48A6-82F2-2693CFED2B33}" type="slidenum">
              <a:rPr lang="zh-CN" altLang="en-US" smtClean="0"/>
              <a:pPr/>
              <a:t>‹#›</a:t>
            </a:fld>
            <a:endParaRPr lang="zh-CN" altLang="en-US"/>
          </a:p>
        </p:txBody>
      </p:sp>
    </p:spTree>
    <p:extLst>
      <p:ext uri="{BB962C8B-B14F-4D97-AF65-F5344CB8AC3E}">
        <p14:creationId xmlns:p14="http://schemas.microsoft.com/office/powerpoint/2010/main" val="151914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390DA-C9E1-48A6-82F2-2693CFED2B33}" type="slidenum">
              <a:rPr lang="zh-CN" altLang="en-US" smtClean="0"/>
              <a:pPr/>
              <a:t>7</a:t>
            </a:fld>
            <a:endParaRPr lang="zh-CN" altLang="en-US"/>
          </a:p>
        </p:txBody>
      </p:sp>
    </p:spTree>
    <p:extLst>
      <p:ext uri="{BB962C8B-B14F-4D97-AF65-F5344CB8AC3E}">
        <p14:creationId xmlns:p14="http://schemas.microsoft.com/office/powerpoint/2010/main" val="159604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Pathlet</a:t>
            </a:r>
            <a:r>
              <a:rPr lang="en-US" altLang="zh-CN" dirty="0" smtClean="0"/>
              <a:t> </a:t>
            </a:r>
            <a:r>
              <a:rPr lang="zh-CN" altLang="en-US" dirty="0" smtClean="0"/>
              <a:t>简介</a:t>
            </a:r>
            <a:endParaRPr lang="zh-CN" altLang="en-US" dirty="0"/>
          </a:p>
        </p:txBody>
      </p:sp>
      <p:sp>
        <p:nvSpPr>
          <p:cNvPr id="3" name="副标题 2"/>
          <p:cNvSpPr>
            <a:spLocks noGrp="1"/>
          </p:cNvSpPr>
          <p:nvPr>
            <p:ph type="subTitle" idx="1"/>
          </p:nvPr>
        </p:nvSpPr>
        <p:spPr/>
        <p:txBody>
          <a:bodyPr/>
          <a:lstStyle/>
          <a:p>
            <a:r>
              <a:rPr lang="en-US" altLang="zh-CN" dirty="0" smtClean="0"/>
              <a:t>Charlie Zhang</a:t>
            </a:r>
          </a:p>
          <a:p>
            <a:r>
              <a:rPr lang="en-US" altLang="zh-CN" dirty="0" smtClean="0"/>
              <a:t>2014</a:t>
            </a:r>
            <a:r>
              <a:rPr lang="zh-CN" altLang="en-US" dirty="0" smtClean="0"/>
              <a:t> </a:t>
            </a:r>
            <a:r>
              <a:rPr lang="en-US" altLang="zh-CN" dirty="0" smtClean="0"/>
              <a:t>July</a:t>
            </a:r>
            <a:endParaRPr lang="zh-CN" altLang="en-US" dirty="0"/>
          </a:p>
        </p:txBody>
      </p:sp>
    </p:spTree>
    <p:extLst>
      <p:ext uri="{BB962C8B-B14F-4D97-AF65-F5344CB8AC3E}">
        <p14:creationId xmlns:p14="http://schemas.microsoft.com/office/powerpoint/2010/main" val="333025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Resource Mapping</a:t>
            </a:r>
            <a:endParaRPr lang="zh-CN" altLang="en-US" dirty="0"/>
          </a:p>
        </p:txBody>
      </p:sp>
      <p:sp>
        <p:nvSpPr>
          <p:cNvPr id="3" name="内容占位符 2"/>
          <p:cNvSpPr>
            <a:spLocks noGrp="1"/>
          </p:cNvSpPr>
          <p:nvPr>
            <p:ph idx="1"/>
          </p:nvPr>
        </p:nvSpPr>
        <p:spPr>
          <a:xfrm>
            <a:off x="611560" y="1999381"/>
            <a:ext cx="8229600" cy="4525963"/>
          </a:xfrm>
        </p:spPr>
        <p:txBody>
          <a:bodyPr>
            <a:normAutofit fontScale="85000" lnSpcReduction="20000"/>
          </a:bodyPr>
          <a:lstStyle/>
          <a:p>
            <a:r>
              <a:rPr lang="zh-CN" altLang="en-US" dirty="0" smtClean="0"/>
              <a:t>映射规则实例</a:t>
            </a:r>
            <a:r>
              <a:rPr lang="en-US" altLang="zh-CN" dirty="0" smtClean="0"/>
              <a:t>, </a:t>
            </a:r>
            <a:br>
              <a:rPr lang="en-US" altLang="zh-CN" dirty="0" smtClean="0"/>
            </a:br>
            <a:r>
              <a:rPr lang="zh-CN" altLang="en-US" sz="2900" dirty="0" smtClean="0"/>
              <a:t>以调用</a:t>
            </a:r>
            <a:r>
              <a:rPr lang="en-US" altLang="zh-CN" sz="2900" dirty="0" err="1" smtClean="0"/>
              <a:t>pathletContext.</a:t>
            </a:r>
            <a:r>
              <a:rPr lang="en-US" altLang="zh-CN" sz="2200" dirty="0" err="1" smtClean="0"/>
              <a:t>getTarget</a:t>
            </a:r>
            <a:r>
              <a:rPr lang="en-US" altLang="zh-CN" sz="2200" dirty="0" smtClean="0"/>
              <a:t>()</a:t>
            </a:r>
            <a:r>
              <a:rPr lang="zh-CN" altLang="en-US" sz="2200" dirty="0" smtClean="0"/>
              <a:t>方法</a:t>
            </a:r>
            <a:r>
              <a:rPr lang="zh-CN" altLang="en-US" sz="2200" dirty="0"/>
              <a:t>的参数和返回</a:t>
            </a:r>
            <a:r>
              <a:rPr lang="zh-CN" altLang="en-US" sz="2200" dirty="0" smtClean="0"/>
              <a:t>值为例</a:t>
            </a:r>
            <a:r>
              <a:rPr lang="en-US" altLang="zh-CN" sz="2200" dirty="0"/>
              <a:t>:</a:t>
            </a:r>
            <a:r>
              <a:rPr lang="en-US" altLang="zh-CN" dirty="0" smtClean="0"/>
              <a:t/>
            </a:r>
            <a:br>
              <a:rPr lang="en-US" altLang="zh-CN" dirty="0" smtClean="0"/>
            </a:br>
            <a:r>
              <a:rPr lang="en-US" altLang="zh-CN" dirty="0" smtClean="0"/>
              <a:t/>
            </a:r>
            <a:br>
              <a:rPr lang="en-US" altLang="zh-CN" dirty="0" smtClean="0"/>
            </a:br>
            <a:r>
              <a:rPr lang="zh-CN" altLang="en-US" sz="2100" dirty="0" smtClean="0"/>
              <a:t>参数</a:t>
            </a:r>
            <a:r>
              <a:rPr lang="zh-CN" altLang="en-US" sz="2100" dirty="0"/>
              <a:t>为</a:t>
            </a:r>
            <a:r>
              <a:rPr lang="en-US" altLang="zh-CN" sz="2100" dirty="0" smtClean="0"/>
              <a:t>:      “/</a:t>
            </a:r>
            <a:r>
              <a:rPr lang="en-US" altLang="zh-CN" sz="2100" dirty="0" err="1"/>
              <a:t>mybranch</a:t>
            </a:r>
            <a:r>
              <a:rPr lang="en-US" altLang="zh-CN" sz="2100" dirty="0" smtClean="0"/>
              <a:t>/</a:t>
            </a:r>
            <a:r>
              <a:rPr lang="en-US" altLang="zh-CN" sz="2100" dirty="0" smtClean="0">
                <a:solidFill>
                  <a:schemeClr val="tx2">
                    <a:lumMod val="60000"/>
                    <a:lumOff val="40000"/>
                  </a:schemeClr>
                </a:solidFill>
              </a:rPr>
              <a:t>common</a:t>
            </a:r>
            <a:r>
              <a:rPr lang="en-US" altLang="zh-CN" sz="2100" dirty="0" smtClean="0"/>
              <a:t>/</a:t>
            </a:r>
            <a:r>
              <a:rPr lang="en-US" altLang="zh-CN" sz="2100" dirty="0" err="1" smtClean="0">
                <a:solidFill>
                  <a:schemeClr val="tx2">
                    <a:lumMod val="60000"/>
                    <a:lumOff val="40000"/>
                  </a:schemeClr>
                </a:solidFill>
              </a:rPr>
              <a:t>DataInitService</a:t>
            </a:r>
            <a:r>
              <a:rPr lang="en-US" altLang="zh-CN" sz="2100" dirty="0" err="1" smtClean="0"/>
              <a:t>.pb</a:t>
            </a:r>
            <a:r>
              <a:rPr lang="en-US" altLang="zh-CN" sz="2100" dirty="0" smtClean="0"/>
              <a:t>”</a:t>
            </a:r>
            <a:br>
              <a:rPr lang="en-US" altLang="zh-CN" sz="2100" dirty="0" smtClean="0"/>
            </a:br>
            <a:r>
              <a:rPr lang="zh-CN" altLang="en-US" sz="2100" dirty="0" smtClean="0"/>
              <a:t>返回值为</a:t>
            </a:r>
            <a:r>
              <a:rPr lang="en-US" altLang="zh-CN" sz="2100" dirty="0" smtClean="0"/>
              <a:t>: </a:t>
            </a:r>
            <a:r>
              <a:rPr lang="zh-CN" altLang="en-US" sz="2100" dirty="0" smtClean="0"/>
              <a:t> </a:t>
            </a:r>
            <a:r>
              <a:rPr lang="en-US" altLang="zh-CN" sz="2100" dirty="0" smtClean="0"/>
              <a:t>“</a:t>
            </a:r>
            <a:r>
              <a:rPr lang="en-US" altLang="zh-CN" sz="2100" dirty="0" err="1" smtClean="0"/>
              <a:t>com.pathlet.sample.service.</a:t>
            </a:r>
            <a:r>
              <a:rPr lang="en-US" altLang="zh-CN" sz="2100" dirty="0" err="1" smtClean="0">
                <a:solidFill>
                  <a:schemeClr val="tx2">
                    <a:lumMod val="60000"/>
                    <a:lumOff val="40000"/>
                  </a:schemeClr>
                </a:solidFill>
              </a:rPr>
              <a:t>common</a:t>
            </a:r>
            <a:r>
              <a:rPr lang="en-US" altLang="zh-CN" sz="2100" dirty="0" err="1" smtClean="0"/>
              <a:t>.</a:t>
            </a:r>
            <a:r>
              <a:rPr lang="en-US" altLang="zh-CN" sz="2100" dirty="0" err="1" smtClean="0">
                <a:solidFill>
                  <a:schemeClr val="tx2">
                    <a:lumMod val="60000"/>
                    <a:lumOff val="40000"/>
                  </a:schemeClr>
                </a:solidFill>
              </a:rPr>
              <a:t>DataInitService</a:t>
            </a:r>
            <a:r>
              <a:rPr lang="en-US" altLang="zh-CN" sz="2100" dirty="0" smtClean="0"/>
              <a:t>” </a:t>
            </a:r>
            <a:r>
              <a:rPr lang="zh-CN" altLang="en-US" sz="2100" dirty="0" smtClean="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smtClean="0"/>
              <a:t>:      “/</a:t>
            </a:r>
            <a:r>
              <a:rPr lang="en-US" altLang="zh-CN" sz="2100" dirty="0" err="1"/>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UserService</a:t>
            </a:r>
            <a:r>
              <a:rPr lang="en-US" altLang="zh-CN" sz="2100" dirty="0" err="1" smtClean="0"/>
              <a:t>.pd</a:t>
            </a:r>
            <a:r>
              <a:rPr lang="en-US" altLang="zh-CN" sz="2100" dirty="0" smtClean="0"/>
              <a:t>”</a:t>
            </a:r>
            <a:br>
              <a:rPr lang="en-US" altLang="zh-CN" sz="2100" dirty="0" smtClean="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UserService</a:t>
            </a:r>
            <a:r>
              <a:rPr lang="en-US" altLang="zh-CN" sz="2100" dirty="0" smtClean="0"/>
              <a:t>”</a:t>
            </a:r>
            <a:r>
              <a:rPr lang="zh-CN" altLang="en-US" sz="2100" dirty="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a:t>: </a:t>
            </a:r>
            <a:r>
              <a:rPr lang="en-US" altLang="zh-CN" sz="2100" dirty="0" smtClean="0"/>
              <a:t>     “</a:t>
            </a:r>
            <a:r>
              <a:rPr lang="en-US" altLang="zh-CN" sz="2100" dirty="0" err="1" smtClean="0"/>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vip</a:t>
            </a:r>
            <a:r>
              <a:rPr lang="en-US" altLang="zh-CN" sz="2100" dirty="0" smtClean="0"/>
              <a:t>/</a:t>
            </a:r>
            <a:r>
              <a:rPr lang="en-US" altLang="zh-CN" sz="2100" dirty="0" err="1" smtClean="0">
                <a:solidFill>
                  <a:schemeClr val="accent6"/>
                </a:solidFill>
              </a:rPr>
              <a:t>VipUserService</a:t>
            </a:r>
            <a:r>
              <a:rPr lang="en-US" altLang="zh-CN" sz="2100" dirty="0" err="1" smtClean="0"/>
              <a:t>.pd</a:t>
            </a:r>
            <a:r>
              <a:rPr lang="en-US" altLang="zh-CN" sz="2100" dirty="0"/>
              <a:t>”);</a:t>
            </a:r>
            <a:br>
              <a:rPr lang="en-US" altLang="zh-CN" sz="2100" dirty="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vip</a:t>
            </a:r>
            <a:r>
              <a:rPr lang="en-US" altLang="zh-CN" sz="2100" dirty="0" err="1" smtClean="0"/>
              <a:t>.</a:t>
            </a:r>
            <a:r>
              <a:rPr lang="en-US" altLang="zh-CN" sz="2100" dirty="0" err="1" smtClean="0">
                <a:solidFill>
                  <a:schemeClr val="accent6"/>
                </a:solidFill>
              </a:rPr>
              <a:t>VipUserService</a:t>
            </a:r>
            <a:r>
              <a:rPr lang="en-US" altLang="zh-CN" sz="2100" dirty="0"/>
              <a:t>”</a:t>
            </a:r>
            <a:r>
              <a:rPr lang="zh-CN" altLang="en-US" sz="2100" dirty="0"/>
              <a:t>类</a:t>
            </a:r>
            <a:r>
              <a:rPr lang="zh-CN" altLang="en-US" sz="2100" dirty="0" smtClean="0"/>
              <a:t>的实例</a:t>
            </a:r>
            <a:r>
              <a:rPr lang="en-US" altLang="zh-CN" sz="2100" dirty="0" smtClean="0"/>
              <a:t/>
            </a:r>
            <a:br>
              <a:rPr lang="en-US" altLang="zh-CN" sz="2100" dirty="0" smtClean="0"/>
            </a:br>
            <a:endParaRPr lang="en-US" altLang="zh-CN" sz="2100" dirty="0" smtClean="0"/>
          </a:p>
          <a:p>
            <a:r>
              <a:rPr lang="zh-CN" altLang="en-US" sz="2900" dirty="0" smtClean="0"/>
              <a:t>规则说明</a:t>
            </a:r>
            <a:r>
              <a:rPr lang="en-US" altLang="zh-CN" sz="1800" dirty="0" smtClean="0"/>
              <a:t/>
            </a:r>
            <a:br>
              <a:rPr lang="en-US" altLang="zh-CN" sz="1800" dirty="0" smtClean="0"/>
            </a:br>
            <a:r>
              <a:rPr lang="zh-CN" altLang="en-US" sz="1800" dirty="0" smtClean="0"/>
              <a:t>如上面示例所示，当</a:t>
            </a:r>
            <a:r>
              <a:rPr lang="en-US" altLang="zh-CN" sz="1800" dirty="0" err="1" smtClean="0"/>
              <a:t>pathletContext.getTartet</a:t>
            </a:r>
            <a:r>
              <a:rPr lang="en-US" altLang="zh-CN" sz="1800" dirty="0" smtClean="0"/>
              <a:t>(“</a:t>
            </a:r>
            <a:r>
              <a:rPr lang="en-US" altLang="zh-CN" sz="1800" dirty="0"/>
              <a:t>/</a:t>
            </a:r>
            <a:r>
              <a:rPr lang="en-US" altLang="zh-CN" sz="1800" dirty="0" err="1"/>
              <a:t>mybranch</a:t>
            </a:r>
            <a:r>
              <a:rPr lang="en-US" altLang="zh-CN" sz="1800" dirty="0" smtClean="0"/>
              <a:t>/user/</a:t>
            </a:r>
            <a:r>
              <a:rPr lang="en-US" altLang="zh-CN" sz="1800" dirty="0" err="1" smtClean="0"/>
              <a:t>vip</a:t>
            </a:r>
            <a:r>
              <a:rPr lang="en-US" altLang="zh-CN" sz="1800" dirty="0" smtClean="0"/>
              <a:t>/</a:t>
            </a:r>
            <a:r>
              <a:rPr lang="en-US" altLang="zh-CN" sz="1800" dirty="0" err="1" smtClean="0"/>
              <a:t>VipUserService.pd</a:t>
            </a:r>
            <a:r>
              <a:rPr lang="en-US" altLang="zh-CN" sz="1800" dirty="0" smtClean="0"/>
              <a:t>”) </a:t>
            </a:r>
            <a:r>
              <a:rPr lang="zh-CN" altLang="en-US" sz="1800" dirty="0" smtClean="0"/>
              <a:t>被调用后系统会首把对应的路径翻译为</a:t>
            </a:r>
            <a:r>
              <a:rPr lang="en-US" altLang="zh-CN" sz="1800" dirty="0" smtClean="0"/>
              <a:t>class</a:t>
            </a:r>
            <a:r>
              <a:rPr lang="zh-CN" altLang="en-US" sz="1800" dirty="0" smtClean="0"/>
              <a:t>的全称：</a:t>
            </a:r>
            <a:r>
              <a:rPr lang="en-US" altLang="zh-CN" sz="1800" dirty="0" smtClean="0"/>
              <a:t>“</a:t>
            </a:r>
            <a:r>
              <a:rPr lang="en-US" altLang="zh-CN" sz="1800" dirty="0" err="1" smtClean="0"/>
              <a:t>com.pathlet.sample.service.user.vip.VipUserService</a:t>
            </a:r>
            <a:r>
              <a:rPr lang="en-US" altLang="zh-CN" sz="1800" dirty="0" smtClean="0"/>
              <a:t>” </a:t>
            </a:r>
            <a:r>
              <a:rPr lang="zh-CN" altLang="en-US" sz="1800" dirty="0" smtClean="0"/>
              <a:t>然后再去实例化类。</a:t>
            </a:r>
            <a:r>
              <a:rPr lang="en-US" altLang="zh-CN" sz="1800" dirty="0" smtClean="0"/>
              <a:t/>
            </a:r>
            <a:br>
              <a:rPr lang="en-US" altLang="zh-CN" sz="1800" dirty="0" smtClean="0"/>
            </a:br>
            <a:r>
              <a:rPr lang="zh-CN" altLang="en-US" sz="1800" dirty="0" smtClean="0"/>
              <a:t>其中</a:t>
            </a:r>
            <a:r>
              <a:rPr lang="en-US" altLang="zh-CN" sz="1800" dirty="0" smtClean="0"/>
              <a:t>”/user/</a:t>
            </a:r>
            <a:r>
              <a:rPr lang="en-US" altLang="zh-CN" sz="1800" dirty="0" err="1" smtClean="0"/>
              <a:t>vip</a:t>
            </a:r>
            <a:r>
              <a:rPr lang="en-US" altLang="zh-CN" sz="1800" dirty="0" smtClean="0"/>
              <a:t>/</a:t>
            </a:r>
            <a:r>
              <a:rPr lang="en-US" altLang="zh-CN" sz="1800" dirty="0" err="1" smtClean="0"/>
              <a:t>VipUserService</a:t>
            </a:r>
            <a:r>
              <a:rPr lang="en-US" altLang="zh-CN" sz="1800" dirty="0" smtClean="0"/>
              <a:t>”</a:t>
            </a:r>
            <a:r>
              <a:rPr lang="zh-CN" altLang="en-US" sz="1800" dirty="0" smtClean="0"/>
              <a:t>通过路径分隔符自动拆分为包名和类名</a:t>
            </a:r>
            <a:r>
              <a:rPr lang="en-US" altLang="zh-CN" sz="1800" dirty="0" smtClean="0"/>
              <a:t>”</a:t>
            </a:r>
            <a:r>
              <a:rPr lang="en-US" altLang="zh-CN" sz="1800" dirty="0" err="1" smtClean="0"/>
              <a:t>user.vip.VipUserService</a:t>
            </a:r>
            <a:r>
              <a:rPr lang="en-US" altLang="zh-CN" sz="1800" dirty="0" smtClean="0"/>
              <a:t>”</a:t>
            </a:r>
          </a:p>
        </p:txBody>
      </p:sp>
      <p:sp>
        <p:nvSpPr>
          <p:cNvPr id="5" name="内容占位符 2"/>
          <p:cNvSpPr txBox="1">
            <a:spLocks/>
          </p:cNvSpPr>
          <p:nvPr/>
        </p:nvSpPr>
        <p:spPr>
          <a:xfrm>
            <a:off x="611560" y="1196752"/>
            <a:ext cx="8229600" cy="792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所有的资源都是通过路径来做定位</a:t>
            </a:r>
          </a:p>
          <a:p>
            <a:r>
              <a:rPr lang="zh-CN" altLang="en-US" sz="2000" dirty="0"/>
              <a:t>路径的映射关系是根据规则自动扩展的</a:t>
            </a:r>
          </a:p>
        </p:txBody>
      </p:sp>
    </p:spTree>
    <p:extLst>
      <p:ext uri="{BB962C8B-B14F-4D97-AF65-F5344CB8AC3E}">
        <p14:creationId xmlns:p14="http://schemas.microsoft.com/office/powerpoint/2010/main" val="203495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a:t>
            </a:r>
            <a:r>
              <a:rPr lang="en-US" altLang="zh-CN" dirty="0"/>
              <a:t>Resource Mapping</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4368984"/>
              </p:ext>
            </p:extLst>
          </p:nvPr>
        </p:nvGraphicFramePr>
        <p:xfrm>
          <a:off x="899592" y="1484784"/>
          <a:ext cx="7776864" cy="2286000"/>
        </p:xfrm>
        <a:graphic>
          <a:graphicData uri="http://schemas.openxmlformats.org/drawingml/2006/table">
            <a:tbl>
              <a:tblPr firstRow="1" bandRow="1">
                <a:tableStyleId>{5C22544A-7EE6-4342-B048-85BDC9FD1C3A}</a:tableStyleId>
              </a:tblPr>
              <a:tblGrid>
                <a:gridCol w="1512168"/>
                <a:gridCol w="3062458"/>
                <a:gridCol w="3202238"/>
              </a:tblGrid>
              <a:tr h="139040">
                <a:tc>
                  <a:txBody>
                    <a:bodyPr/>
                    <a:lstStyle/>
                    <a:p>
                      <a:r>
                        <a:rPr lang="zh-CN" altLang="en-US" dirty="0" smtClean="0"/>
                        <a:t>变量名称</a:t>
                      </a:r>
                      <a:endParaRPr lang="zh-CN" altLang="en-US" dirty="0"/>
                    </a:p>
                  </a:txBody>
                  <a:tcPr/>
                </a:tc>
                <a:tc>
                  <a:txBody>
                    <a:bodyPr/>
                    <a:lstStyle/>
                    <a:p>
                      <a:r>
                        <a:rPr lang="zh-CN" altLang="en-US" dirty="0" smtClean="0"/>
                        <a:t>实例值</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startPath</a:t>
                      </a:r>
                      <a:endParaRPr lang="zh-CN" altLang="en-US" dirty="0"/>
                    </a:p>
                  </a:txBody>
                  <a:tcPr/>
                </a:tc>
                <a:tc>
                  <a:txBody>
                    <a:bodyPr/>
                    <a:lstStyle/>
                    <a:p>
                      <a:r>
                        <a:rPr lang="en-US" altLang="zh-CN" sz="1800" dirty="0" smtClean="0"/>
                        <a:t>“/</a:t>
                      </a:r>
                      <a:r>
                        <a:rPr lang="en-US" altLang="zh-CN" sz="1800" dirty="0" err="1" smtClean="0"/>
                        <a:t>mybranch</a:t>
                      </a:r>
                      <a:r>
                        <a:rPr lang="en-US" altLang="zh-CN" sz="1800" dirty="0" smtClean="0"/>
                        <a:t>”</a:t>
                      </a:r>
                      <a:endParaRPr lang="zh-CN" altLang="en-US" dirty="0"/>
                    </a:p>
                  </a:txBody>
                  <a:tcPr/>
                </a:tc>
                <a:tc>
                  <a:txBody>
                    <a:bodyPr/>
                    <a:lstStyle/>
                    <a:p>
                      <a:r>
                        <a:rPr lang="zh-CN" altLang="en-US" dirty="0" smtClean="0"/>
                        <a:t>作为路径的前导</a:t>
                      </a:r>
                      <a:r>
                        <a:rPr lang="en-US" altLang="zh-CN" dirty="0" smtClean="0"/>
                        <a:t>, </a:t>
                      </a:r>
                      <a:r>
                        <a:rPr lang="zh-CN" altLang="en-US" dirty="0" smtClean="0"/>
                        <a:t>不参与自动扩展映射</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basePackage</a:t>
                      </a:r>
                      <a:endParaRPr lang="zh-CN" altLang="en-US" dirty="0"/>
                    </a:p>
                  </a:txBody>
                  <a:tcPr/>
                </a:tc>
                <a:tc>
                  <a:txBody>
                    <a:bodyPr/>
                    <a:lstStyle/>
                    <a:p>
                      <a:r>
                        <a:rPr lang="en-US" altLang="zh-CN" dirty="0" smtClean="0"/>
                        <a:t>“</a:t>
                      </a:r>
                      <a:r>
                        <a:rPr lang="en-US" altLang="zh-CN" sz="1800" dirty="0" err="1" smtClean="0"/>
                        <a:t>com.pathlet.sample.service</a:t>
                      </a:r>
                      <a:r>
                        <a:rPr lang="en-US" altLang="zh-CN" sz="1800" dirty="0" smtClean="0"/>
                        <a:t>”</a:t>
                      </a:r>
                      <a:endParaRPr lang="zh-CN" altLang="en-US" dirty="0"/>
                    </a:p>
                  </a:txBody>
                  <a:tcPr/>
                </a:tc>
                <a:tc>
                  <a:txBody>
                    <a:bodyPr/>
                    <a:lstStyle/>
                    <a:p>
                      <a:r>
                        <a:rPr lang="zh-CN" altLang="en-US" dirty="0" smtClean="0"/>
                        <a:t>添加在每个被转换的</a:t>
                      </a:r>
                      <a:r>
                        <a:rPr lang="en-US" altLang="zh-CN" dirty="0" smtClean="0"/>
                        <a:t>class package</a:t>
                      </a:r>
                      <a:r>
                        <a:rPr lang="zh-CN" altLang="en-US" dirty="0" smtClean="0"/>
                        <a:t>之前</a:t>
                      </a:r>
                      <a:endParaRPr lang="zh-CN" altLang="en-US" dirty="0"/>
                    </a:p>
                  </a:txBody>
                  <a:tcPr/>
                </a:tc>
              </a:tr>
              <a:tr h="370840">
                <a:tc>
                  <a:txBody>
                    <a:bodyPr/>
                    <a:lstStyle/>
                    <a:p>
                      <a:r>
                        <a:rPr lang="en-US" altLang="zh-CN" dirty="0" err="1" smtClean="0"/>
                        <a:t>resourceSuffix</a:t>
                      </a:r>
                      <a:endParaRPr lang="zh-CN" altLang="en-US" dirty="0"/>
                    </a:p>
                  </a:txBody>
                  <a:tcPr/>
                </a:tc>
                <a:tc>
                  <a:txBody>
                    <a:bodyPr/>
                    <a:lstStyle/>
                    <a:p>
                      <a:r>
                        <a:rPr lang="en-US" altLang="zh-CN" dirty="0" smtClean="0"/>
                        <a:t>“</a:t>
                      </a:r>
                      <a:r>
                        <a:rPr lang="en-US" altLang="zh-CN" dirty="0" err="1" smtClean="0"/>
                        <a:t>pd</a:t>
                      </a:r>
                      <a:r>
                        <a:rPr lang="en-US" altLang="zh-CN" dirty="0" smtClean="0"/>
                        <a:t>”</a:t>
                      </a:r>
                      <a:endParaRPr lang="zh-CN" altLang="en-US" dirty="0"/>
                    </a:p>
                  </a:txBody>
                  <a:tcPr/>
                </a:tc>
                <a:tc>
                  <a:txBody>
                    <a:bodyPr/>
                    <a:lstStyle/>
                    <a:p>
                      <a:r>
                        <a:rPr lang="zh-CN" altLang="en-US" dirty="0" smtClean="0"/>
                        <a:t>和文件名的后缀类似</a:t>
                      </a:r>
                      <a:r>
                        <a:rPr lang="en-US" altLang="zh-CN" dirty="0" smtClean="0"/>
                        <a:t>,</a:t>
                      </a:r>
                      <a:r>
                        <a:rPr lang="en-US" altLang="zh-CN" baseline="0" dirty="0" smtClean="0"/>
                        <a:t> </a:t>
                      </a:r>
                      <a:r>
                        <a:rPr lang="zh-CN" altLang="en-US" baseline="0" dirty="0" smtClean="0"/>
                        <a:t>每一种</a:t>
                      </a:r>
                      <a:r>
                        <a:rPr lang="zh-CN" altLang="en-US" dirty="0" smtClean="0"/>
                        <a:t>资源给与一个类型的资源</a:t>
                      </a:r>
                      <a:r>
                        <a:rPr lang="en-US" altLang="zh-CN" dirty="0" smtClean="0"/>
                        <a:t>.</a:t>
                      </a:r>
                      <a:endParaRPr lang="zh-CN" altLang="en-US" dirty="0"/>
                    </a:p>
                  </a:txBody>
                  <a:tcPr/>
                </a:tc>
              </a:tr>
            </a:tbl>
          </a:graphicData>
        </a:graphic>
      </p:graphicFrame>
      <p:sp>
        <p:nvSpPr>
          <p:cNvPr id="5" name="矩形 4"/>
          <p:cNvSpPr/>
          <p:nvPr/>
        </p:nvSpPr>
        <p:spPr>
          <a:xfrm>
            <a:off x="467544" y="4396462"/>
            <a:ext cx="8568952" cy="646331"/>
          </a:xfrm>
          <a:prstGeom prst="rect">
            <a:avLst/>
          </a:prstGeom>
        </p:spPr>
        <p:txBody>
          <a:bodyPr wrap="square">
            <a:spAutoFit/>
          </a:bodyPr>
          <a:lstStyle/>
          <a:p>
            <a:r>
              <a:rPr lang="zh-CN" altLang="en-US" dirty="0" smtClean="0"/>
              <a:t>上述变量名称分别为</a:t>
            </a:r>
            <a:r>
              <a:rPr lang="en-US" altLang="zh-CN" dirty="0" err="1" smtClean="0"/>
              <a:t>pathletBeanResourceFactory</a:t>
            </a:r>
            <a:r>
              <a:rPr lang="zh-CN" altLang="en-US" dirty="0" smtClean="0"/>
              <a:t>的前两个参数</a:t>
            </a:r>
            <a:r>
              <a:rPr lang="en-US" altLang="zh-CN" dirty="0" smtClean="0"/>
              <a:t>.</a:t>
            </a:r>
          </a:p>
          <a:p>
            <a:r>
              <a:rPr lang="en-US" altLang="zh-CN" dirty="0" err="1" smtClean="0"/>
              <a:t>resourceSuffix</a:t>
            </a:r>
            <a:r>
              <a:rPr lang="zh-CN" altLang="en-US" dirty="0" smtClean="0"/>
              <a:t>作为通配规则</a:t>
            </a:r>
            <a:r>
              <a:rPr lang="en-US" altLang="zh-CN" dirty="0" smtClean="0"/>
              <a:t>, </a:t>
            </a:r>
            <a:r>
              <a:rPr lang="zh-CN" altLang="en-US" dirty="0" smtClean="0"/>
              <a:t>放入</a:t>
            </a:r>
            <a:r>
              <a:rPr lang="en-US" altLang="zh-CN" dirty="0" err="1" smtClean="0"/>
              <a:t>RootResourceFactory</a:t>
            </a:r>
            <a:r>
              <a:rPr lang="zh-CN" altLang="en-US" dirty="0" smtClean="0"/>
              <a:t>中</a:t>
            </a:r>
            <a:r>
              <a:rPr lang="en-US" altLang="zh-CN" dirty="0" err="1" smtClean="0"/>
              <a:t>registerSubFactory</a:t>
            </a:r>
            <a:r>
              <a:rPr lang="en-US" altLang="zh-CN" dirty="0" smtClean="0"/>
              <a:t>()</a:t>
            </a:r>
            <a:r>
              <a:rPr lang="zh-CN" altLang="en-US" dirty="0" smtClean="0"/>
              <a:t>过滤规则</a:t>
            </a:r>
            <a:r>
              <a:rPr lang="en-US" altLang="zh-CN" dirty="0"/>
              <a:t>.</a:t>
            </a:r>
            <a:endParaRPr lang="zh-CN" altLang="en-US" dirty="0"/>
          </a:p>
        </p:txBody>
      </p:sp>
    </p:spTree>
    <p:extLst>
      <p:ext uri="{BB962C8B-B14F-4D97-AF65-F5344CB8AC3E}">
        <p14:creationId xmlns:p14="http://schemas.microsoft.com/office/powerpoint/2010/main" val="31151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a:t>
            </a:r>
            <a:r>
              <a:rPr lang="zh-CN" altLang="en-US" dirty="0" smtClean="0"/>
              <a:t>路径使用规则</a:t>
            </a:r>
            <a:endParaRPr lang="zh-CN" altLang="en-US" dirty="0"/>
          </a:p>
        </p:txBody>
      </p:sp>
      <p:sp>
        <p:nvSpPr>
          <p:cNvPr id="3" name="内容占位符 2"/>
          <p:cNvSpPr>
            <a:spLocks noGrp="1"/>
          </p:cNvSpPr>
          <p:nvPr>
            <p:ph idx="1"/>
          </p:nvPr>
        </p:nvSpPr>
        <p:spPr/>
        <p:txBody>
          <a:bodyPr/>
          <a:lstStyle/>
          <a:p>
            <a:r>
              <a:rPr lang="zh-CN" altLang="en-US" dirty="0" smtClean="0"/>
              <a:t>采用了文件系统非常类似的规则体系</a:t>
            </a:r>
            <a:endParaRPr lang="en-US" altLang="zh-CN" dirty="0" smtClean="0"/>
          </a:p>
          <a:p>
            <a:r>
              <a:rPr lang="en-US" altLang="zh-CN" dirty="0" smtClean="0"/>
              <a:t>../   </a:t>
            </a:r>
            <a:r>
              <a:rPr lang="zh-CN" altLang="en-US" dirty="0" smtClean="0"/>
              <a:t>表示上级目录</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各字符</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级目录</a:t>
            </a:r>
            <a:endParaRPr lang="en-US" altLang="zh-CN" dirty="0" smtClean="0"/>
          </a:p>
          <a:p>
            <a:r>
              <a:rPr lang="en-US" altLang="zh-CN" dirty="0" smtClean="0"/>
              <a:t>/      </a:t>
            </a:r>
            <a:r>
              <a:rPr lang="zh-CN" altLang="en-US" dirty="0" smtClean="0"/>
              <a:t>开头的路径表示绝对路径</a:t>
            </a:r>
            <a:r>
              <a:rPr lang="en-US" altLang="zh-CN" dirty="0" smtClean="0"/>
              <a:t>,</a:t>
            </a:r>
            <a:r>
              <a:rPr lang="zh-CN" altLang="en-US" dirty="0" smtClean="0"/>
              <a:t>反之择表示相对路径</a:t>
            </a:r>
            <a:endParaRPr lang="en-US" altLang="zh-CN" dirty="0" smtClean="0"/>
          </a:p>
        </p:txBody>
      </p:sp>
    </p:spTree>
    <p:extLst>
      <p:ext uri="{BB962C8B-B14F-4D97-AF65-F5344CB8AC3E}">
        <p14:creationId xmlns:p14="http://schemas.microsoft.com/office/powerpoint/2010/main" val="262287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zh-CN" altLang="en-US" dirty="0" smtClean="0"/>
              <a:t>的基本使用方式</a:t>
            </a:r>
            <a:endParaRPr lang="zh-CN" altLang="en-US" dirty="0"/>
          </a:p>
        </p:txBody>
      </p:sp>
      <p:sp>
        <p:nvSpPr>
          <p:cNvPr id="3" name="内容占位符 2"/>
          <p:cNvSpPr>
            <a:spLocks noGrp="1"/>
          </p:cNvSpPr>
          <p:nvPr>
            <p:ph idx="1"/>
          </p:nvPr>
        </p:nvSpPr>
        <p:spPr/>
        <p:txBody>
          <a:bodyPr>
            <a:normAutofit/>
          </a:bodyPr>
          <a:lstStyle/>
          <a:p>
            <a:r>
              <a:rPr lang="en-US" altLang="zh-CN" sz="1800" dirty="0"/>
              <a:t> </a:t>
            </a:r>
            <a:r>
              <a:rPr lang="en-US" altLang="zh-CN" sz="1800" dirty="0" err="1"/>
              <a:t>ConfigManagerAccessor</a:t>
            </a:r>
            <a:r>
              <a:rPr lang="en-US" altLang="zh-CN" sz="1800" dirty="0"/>
              <a:t> </a:t>
            </a:r>
            <a:r>
              <a:rPr lang="en-US" altLang="zh-CN" sz="1800" dirty="0" err="1" smtClean="0"/>
              <a:t>config</a:t>
            </a:r>
            <a:r>
              <a:rPr lang="en-US" altLang="zh-CN" sz="1800" dirty="0" smtClean="0"/>
              <a:t> </a:t>
            </a:r>
            <a:r>
              <a:rPr lang="en-US" altLang="zh-CN" sz="1800" dirty="0"/>
              <a:t>= </a:t>
            </a:r>
            <a:endParaRPr lang="en-US" altLang="zh-CN" sz="1800" dirty="0" smtClean="0"/>
          </a:p>
          <a:p>
            <a:pPr marL="457200" lvl="1" indent="0">
              <a:buNone/>
            </a:pPr>
            <a:r>
              <a:rPr lang="en-US" altLang="zh-CN" sz="1400" b="1" dirty="0"/>
              <a:t> </a:t>
            </a:r>
            <a:r>
              <a:rPr lang="en-US" altLang="zh-CN" sz="1400" b="1" dirty="0" smtClean="0"/>
              <a:t>   new </a:t>
            </a:r>
            <a:r>
              <a:rPr lang="en-US" altLang="zh-CN" sz="1400" b="1" dirty="0" err="1"/>
              <a:t>ConfigManagerAccessor</a:t>
            </a:r>
            <a:r>
              <a:rPr lang="en-US" altLang="zh-CN" sz="1400" b="1" dirty="0"/>
              <a:t>(</a:t>
            </a:r>
            <a:r>
              <a:rPr lang="en-US" altLang="zh-CN" sz="1400" b="1" dirty="0" err="1"/>
              <a:t>configFiles</a:t>
            </a:r>
            <a:r>
              <a:rPr lang="en-US" altLang="zh-CN" sz="1400" b="1" dirty="0"/>
              <a:t>, </a:t>
            </a:r>
            <a:r>
              <a:rPr lang="en-US" altLang="zh-CN" sz="1400" b="1" dirty="0" smtClean="0"/>
              <a:t>“UTF-8”);</a:t>
            </a:r>
            <a:endParaRPr lang="en-US" altLang="zh-CN" sz="1400" b="1" dirty="0"/>
          </a:p>
          <a:p>
            <a:r>
              <a:rPr lang="en-US" altLang="zh-CN" sz="1800" b="1" dirty="0" err="1" smtClean="0"/>
              <a:t>PathletContainer</a:t>
            </a:r>
            <a:r>
              <a:rPr lang="en-US" altLang="zh-CN" sz="1800" dirty="0" smtClean="0"/>
              <a:t>  container </a:t>
            </a:r>
            <a:r>
              <a:rPr lang="en-US" altLang="zh-CN" sz="1800" dirty="0"/>
              <a:t>= </a:t>
            </a:r>
            <a:r>
              <a:rPr lang="en-US" altLang="zh-CN" sz="1800" b="1" dirty="0"/>
              <a:t>new </a:t>
            </a:r>
            <a:r>
              <a:rPr lang="en-US" altLang="zh-CN" sz="1800" b="1" dirty="0" smtClean="0"/>
              <a:t>  </a:t>
            </a:r>
            <a:r>
              <a:rPr lang="en-US" altLang="zh-CN" sz="1800" b="1" dirty="0" err="1" smtClean="0"/>
              <a:t>DefaultPathletContainer</a:t>
            </a:r>
            <a:r>
              <a:rPr lang="en-US" altLang="zh-CN" sz="1800" b="1" dirty="0" smtClean="0"/>
              <a:t>(</a:t>
            </a:r>
            <a:r>
              <a:rPr lang="en-US" altLang="zh-CN" sz="1800" dirty="0" err="1"/>
              <a:t>config</a:t>
            </a:r>
            <a:r>
              <a:rPr lang="en-US" altLang="zh-CN" sz="1800" dirty="0"/>
              <a:t> </a:t>
            </a:r>
            <a:r>
              <a:rPr lang="en-US" altLang="zh-CN" sz="1800" b="1" dirty="0" smtClean="0"/>
              <a:t>.</a:t>
            </a:r>
            <a:r>
              <a:rPr lang="en-US" altLang="zh-CN" sz="1800" b="1" dirty="0" err="1" smtClean="0"/>
              <a:t>loadConfigManager</a:t>
            </a:r>
            <a:r>
              <a:rPr lang="en-US" altLang="zh-CN" sz="1800" b="1" dirty="0" smtClean="0"/>
              <a:t>());</a:t>
            </a:r>
            <a:endParaRPr lang="en-US" altLang="zh-CN" sz="1800" b="1" dirty="0"/>
          </a:p>
          <a:p>
            <a:r>
              <a:rPr lang="en-US" altLang="zh-CN" sz="1800" dirty="0"/>
              <a:t>            </a:t>
            </a:r>
            <a:r>
              <a:rPr lang="en-US" altLang="zh-CN" sz="1800" dirty="0" err="1"/>
              <a:t>container.init</a:t>
            </a:r>
            <a:r>
              <a:rPr lang="en-US" altLang="zh-CN" sz="1800" dirty="0" smtClean="0"/>
              <a:t>();</a:t>
            </a:r>
          </a:p>
          <a:p>
            <a:endParaRPr lang="en-US" altLang="zh-CN" sz="1800" dirty="0"/>
          </a:p>
          <a:p>
            <a:r>
              <a:rPr lang="en-US" altLang="zh-CN" sz="1800" dirty="0"/>
              <a:t>C</a:t>
            </a:r>
            <a:r>
              <a:rPr lang="en-US" altLang="zh-CN" sz="1800" dirty="0" smtClean="0"/>
              <a:t>ontainer.</a:t>
            </a:r>
            <a:endParaRPr lang="zh-CN" altLang="en-US" sz="1800" dirty="0"/>
          </a:p>
        </p:txBody>
      </p:sp>
    </p:spTree>
    <p:extLst>
      <p:ext uri="{BB962C8B-B14F-4D97-AF65-F5344CB8AC3E}">
        <p14:creationId xmlns:p14="http://schemas.microsoft.com/office/powerpoint/2010/main" val="380209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Compare with Spring</a:t>
            </a:r>
            <a:endParaRPr lang="zh-CN" altLang="en-US" dirty="0"/>
          </a:p>
        </p:txBody>
      </p:sp>
      <p:sp>
        <p:nvSpPr>
          <p:cNvPr id="3" name="内容占位符 2"/>
          <p:cNvSpPr>
            <a:spLocks noGrp="1"/>
          </p:cNvSpPr>
          <p:nvPr>
            <p:ph idx="1"/>
          </p:nvPr>
        </p:nvSpPr>
        <p:spPr/>
        <p:txBody>
          <a:bodyPr>
            <a:noAutofit/>
          </a:bodyPr>
          <a:lstStyle/>
          <a:p>
            <a:r>
              <a:rPr lang="en-US" altLang="zh-CN" sz="2000" b="1" dirty="0" smtClean="0"/>
              <a:t>Logical name space to locate the object</a:t>
            </a:r>
          </a:p>
          <a:p>
            <a:pPr lvl="1"/>
            <a:r>
              <a:rPr lang="en-US" altLang="zh-CN" sz="1600" b="1" dirty="0" smtClean="0"/>
              <a:t>Spring objects are recognized based on their names, </a:t>
            </a:r>
            <a:r>
              <a:rPr lang="en-US" altLang="zh-CN" sz="1600" dirty="0" smtClean="0"/>
              <a:t>If you have a large application with lots of @Configuration classes or XML files, it’s very easy to accidentally use the same name twice.</a:t>
            </a:r>
            <a:endParaRPr lang="en-US" altLang="zh-CN" sz="1600" b="1" dirty="0" smtClean="0"/>
          </a:p>
          <a:p>
            <a:pPr lvl="1"/>
            <a:r>
              <a:rPr lang="en-US" altLang="zh-CN" sz="1600" b="1" dirty="0" err="1" smtClean="0"/>
              <a:t>Pathlet</a:t>
            </a:r>
            <a:r>
              <a:rPr lang="en-US" altLang="zh-CN" sz="1600" b="1" dirty="0" smtClean="0"/>
              <a:t> objects are recognized base on their path.  Like file system a path could be  composed by one or more directories and one name. It could be easy to divided into different logic name space by path.</a:t>
            </a:r>
            <a:r>
              <a:rPr lang="zh-CN" altLang="en-US" sz="1200" dirty="0" smtClean="0"/>
              <a:t> </a:t>
            </a:r>
            <a:r>
              <a:rPr lang="en-US" altLang="zh-CN" sz="1200" dirty="0" smtClean="0"/>
              <a:t>For example:</a:t>
            </a:r>
          </a:p>
          <a:p>
            <a:pPr lvl="1"/>
            <a:endParaRPr lang="en-US" altLang="zh-CN" sz="1200" dirty="0" smtClean="0"/>
          </a:p>
          <a:p>
            <a:r>
              <a:rPr lang="en-US" altLang="zh-CN" sz="1800" b="1" dirty="0" smtClean="0"/>
              <a:t>Loose couple the Lifecycle from bean instance</a:t>
            </a:r>
          </a:p>
          <a:p>
            <a:pPr lvl="1"/>
            <a:endParaRPr lang="en-US" altLang="zh-CN" sz="1400" b="1" dirty="0" smtClean="0"/>
          </a:p>
          <a:p>
            <a:pPr lvl="1"/>
            <a:endParaRPr lang="en-US" altLang="zh-CN" sz="1400" b="1" dirty="0" smtClean="0"/>
          </a:p>
          <a:p>
            <a:r>
              <a:rPr lang="en-US" altLang="zh-CN" sz="1800" b="1" dirty="0" smtClean="0"/>
              <a:t>Easier to batch operation by wildcard match</a:t>
            </a:r>
          </a:p>
          <a:p>
            <a:endParaRPr lang="en-US" altLang="zh-CN" sz="1800" b="1" dirty="0" smtClean="0"/>
          </a:p>
          <a:p>
            <a:r>
              <a:rPr lang="en-US" altLang="zh-CN" sz="1800" b="1" dirty="0" smtClean="0"/>
              <a:t>Simple AOP </a:t>
            </a:r>
          </a:p>
          <a:p>
            <a:endParaRPr lang="en-US" altLang="zh-CN" sz="1800" b="1" dirty="0" smtClean="0"/>
          </a:p>
          <a:p>
            <a:r>
              <a:rPr lang="en-US" altLang="zh-CN" sz="1800" b="1" dirty="0" smtClean="0"/>
              <a:t>Spring more supports </a:t>
            </a:r>
            <a:r>
              <a:rPr lang="en-US" altLang="zh-CN" sz="1800" b="1" dirty="0" err="1" smtClean="0"/>
              <a:t>thirdparty</a:t>
            </a:r>
            <a:r>
              <a:rPr lang="en-US" altLang="zh-CN" sz="1800" b="1" dirty="0" smtClean="0"/>
              <a:t>   </a:t>
            </a:r>
          </a:p>
          <a:p>
            <a:endParaRPr lang="en-US" altLang="zh-CN"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the </a:t>
            </a:r>
            <a:r>
              <a:rPr lang="en-US" altLang="zh-CN" dirty="0" err="1" smtClean="0"/>
              <a:t>Pathlet</a:t>
            </a:r>
            <a:r>
              <a:rPr lang="en-US" altLang="zh-CN" dirty="0" smtClean="0"/>
              <a:t>? </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使用传统和经久的文件系统的路径原则来组织资源的新</a:t>
            </a:r>
            <a:r>
              <a:rPr lang="en-US" altLang="zh-CN" dirty="0" smtClean="0"/>
              <a:t>IOC</a:t>
            </a:r>
            <a:r>
              <a:rPr lang="zh-CN" altLang="en-US" dirty="0" smtClean="0"/>
              <a:t>框架。</a:t>
            </a:r>
            <a:endParaRPr lang="en-US" altLang="zh-CN" dirty="0"/>
          </a:p>
          <a:p>
            <a:r>
              <a:rPr lang="zh-CN" altLang="en-US" dirty="0" smtClean="0"/>
              <a:t>从核心设计概念角度：</a:t>
            </a:r>
            <a:endParaRPr lang="en-US" altLang="zh-CN" dirty="0" smtClean="0"/>
          </a:p>
          <a:p>
            <a:pPr lvl="1"/>
            <a:r>
              <a:rPr lang="zh-CN" altLang="en-US" dirty="0" smtClean="0"/>
              <a:t>所有的</a:t>
            </a:r>
            <a:r>
              <a:rPr lang="en-US" altLang="zh-CN" dirty="0" smtClean="0"/>
              <a:t>IOC </a:t>
            </a:r>
            <a:r>
              <a:rPr lang="zh-CN" altLang="en-US" dirty="0" smtClean="0"/>
              <a:t>资源（</a:t>
            </a:r>
            <a:r>
              <a:rPr lang="en-US" altLang="zh-CN" dirty="0" smtClean="0"/>
              <a:t>Java Bean</a:t>
            </a:r>
            <a:r>
              <a:rPr lang="zh-CN" altLang="en-US" dirty="0" smtClean="0"/>
              <a:t>为资源的一种）都被映射成一整棵资源树中的一个个分支节点；就想文件系统中的目录树上最终挂接中一个个文件一样。</a:t>
            </a:r>
            <a:endParaRPr lang="en-US" altLang="zh-CN" dirty="0" smtClean="0"/>
          </a:p>
          <a:p>
            <a:pPr lvl="1"/>
            <a:r>
              <a:rPr lang="zh-CN" altLang="en-US" dirty="0" smtClean="0"/>
              <a:t>像文件系统一样可以使用通配符批量操作；</a:t>
            </a:r>
            <a:r>
              <a:rPr lang="en-US" altLang="zh-CN" dirty="0" err="1" smtClean="0"/>
              <a:t>Pathlet</a:t>
            </a:r>
            <a:r>
              <a:rPr lang="zh-CN" altLang="en-US" dirty="0" smtClean="0"/>
              <a:t>同样可以使用通配符进行</a:t>
            </a:r>
            <a:r>
              <a:rPr lang="en-US" altLang="zh-CN" dirty="0" smtClean="0"/>
              <a:t>AOP</a:t>
            </a:r>
            <a:r>
              <a:rPr lang="zh-CN" altLang="en-US" dirty="0" smtClean="0"/>
              <a:t>切面，资源的批量加载和卸载，如：对*</a:t>
            </a:r>
            <a:r>
              <a:rPr lang="en-US" altLang="zh-CN" dirty="0" err="1" smtClean="0"/>
              <a:t>Serverice</a:t>
            </a:r>
            <a:r>
              <a:rPr lang="zh-CN" altLang="en-US" dirty="0" smtClean="0"/>
              <a:t>类下的</a:t>
            </a:r>
            <a:r>
              <a:rPr lang="en-US" altLang="zh-CN" dirty="0" smtClean="0"/>
              <a:t>*Insert</a:t>
            </a:r>
            <a:r>
              <a:rPr lang="zh-CN" altLang="en-US" dirty="0" smtClean="0"/>
              <a:t>方法进行统一的数据库事务的封装。</a:t>
            </a:r>
            <a:endParaRPr lang="en-US" altLang="zh-CN" dirty="0" smtClean="0"/>
          </a:p>
          <a:p>
            <a:pPr lvl="1"/>
            <a:r>
              <a:rPr lang="zh-CN" altLang="en-US" dirty="0" smtClean="0"/>
              <a:t>像文件系统一样我们可以不同的目录挂接不同类型资源，如：在</a:t>
            </a:r>
            <a:r>
              <a:rPr lang="en-US" altLang="zh-CN" dirty="0" err="1" smtClean="0"/>
              <a:t>unix</a:t>
            </a:r>
            <a:r>
              <a:rPr lang="zh-CN" altLang="en-US" dirty="0" smtClean="0"/>
              <a:t>系统下，常会把类此的目录</a:t>
            </a:r>
            <a:r>
              <a:rPr lang="en-US" altLang="zh-CN" dirty="0" smtClean="0"/>
              <a:t>/</a:t>
            </a:r>
            <a:r>
              <a:rPr lang="en-US" altLang="zh-CN" dirty="0" err="1" smtClean="0"/>
              <a:t>mnt</a:t>
            </a:r>
            <a:r>
              <a:rPr lang="en-US" altLang="zh-CN" dirty="0" smtClean="0"/>
              <a:t>/</a:t>
            </a:r>
            <a:r>
              <a:rPr lang="en-US" altLang="zh-CN" dirty="0" err="1" smtClean="0"/>
              <a:t>cdrom</a:t>
            </a:r>
            <a:r>
              <a:rPr lang="en-US" altLang="zh-CN" dirty="0" smtClean="0"/>
              <a:t>/</a:t>
            </a:r>
            <a:r>
              <a:rPr lang="zh-CN" altLang="en-US" dirty="0" smtClean="0"/>
              <a:t>挂接光驱；</a:t>
            </a:r>
            <a:r>
              <a:rPr lang="en-US" altLang="zh-CN" dirty="0" err="1" smtClean="0"/>
              <a:t>Pathlet</a:t>
            </a:r>
            <a:r>
              <a:rPr lang="zh-CN" altLang="en-US" dirty="0" smtClean="0"/>
              <a:t>可以把不同的目录挂接不同系统组件，并轻易的实现动态加载和卸载，如：在</a:t>
            </a:r>
            <a:r>
              <a:rPr lang="en-US" altLang="zh-CN" dirty="0" smtClean="0"/>
              <a:t>/modules/user/</a:t>
            </a:r>
            <a:r>
              <a:rPr lang="zh-CN" altLang="en-US" dirty="0" smtClean="0"/>
              <a:t>目录下挂接用户管理模块其下映射的</a:t>
            </a:r>
            <a:r>
              <a:rPr lang="en-US" altLang="zh-CN" dirty="0" smtClean="0"/>
              <a:t>java class</a:t>
            </a:r>
            <a:r>
              <a:rPr lang="zh-CN" altLang="en-US" dirty="0" smtClean="0"/>
              <a:t>动态热部署。（类似</a:t>
            </a:r>
            <a:r>
              <a:rPr lang="en-US" altLang="zh-CN" dirty="0" smtClean="0"/>
              <a:t>OSGI</a:t>
            </a:r>
            <a:r>
              <a:rPr lang="zh-CN" altLang="en-US" dirty="0" smtClean="0"/>
              <a:t>的动态模块）。</a:t>
            </a:r>
            <a:endParaRPr lang="en-US" altLang="zh-CN" dirty="0" smtClean="0"/>
          </a:p>
          <a:p>
            <a:pPr lvl="1"/>
            <a:r>
              <a:rPr lang="en-US" altLang="zh-CN" dirty="0" err="1" smtClean="0"/>
              <a:t>Pathlet</a:t>
            </a:r>
            <a:r>
              <a:rPr lang="zh-CN" altLang="en-US" dirty="0" smtClean="0"/>
              <a:t>采用</a:t>
            </a:r>
            <a:r>
              <a:rPr lang="en-US" altLang="zh-CN" dirty="0" smtClean="0"/>
              <a:t>JSON</a:t>
            </a:r>
            <a:r>
              <a:rPr lang="zh-CN" altLang="en-US" dirty="0" smtClean="0"/>
              <a:t>来配置文件资源树的通配规则，和传统</a:t>
            </a:r>
            <a:r>
              <a:rPr lang="en-US" altLang="zh-CN" dirty="0" smtClean="0"/>
              <a:t>IOC</a:t>
            </a:r>
            <a:r>
              <a:rPr lang="zh-CN" altLang="en-US" dirty="0" smtClean="0"/>
              <a:t>的逐个定义容器中的</a:t>
            </a:r>
            <a:r>
              <a:rPr lang="en-US" altLang="zh-CN" dirty="0" smtClean="0"/>
              <a:t>Bean</a:t>
            </a:r>
            <a:r>
              <a:rPr lang="zh-CN" altLang="en-US" dirty="0" smtClean="0"/>
              <a:t>实例不同，</a:t>
            </a:r>
            <a:r>
              <a:rPr lang="en-US" altLang="zh-CN" dirty="0" err="1" smtClean="0"/>
              <a:t>Pathlet</a:t>
            </a:r>
            <a:r>
              <a:rPr lang="zh-CN" altLang="en-US" dirty="0" smtClean="0"/>
              <a:t>通过通配规则批量的定义同类型的所有</a:t>
            </a:r>
            <a:r>
              <a:rPr lang="en-US" altLang="zh-CN" dirty="0" smtClean="0"/>
              <a:t>Bean</a:t>
            </a:r>
            <a:r>
              <a:rPr lang="zh-CN" altLang="en-US" dirty="0" smtClean="0"/>
              <a:t>。如：</a:t>
            </a:r>
            <a:r>
              <a:rPr lang="en-US" altLang="zh-CN" dirty="0" smtClean="0"/>
              <a:t>/**/*Service</a:t>
            </a:r>
            <a:r>
              <a:rPr lang="zh-CN" altLang="en-US" dirty="0" smtClean="0"/>
              <a:t>类为所有的服务类，并被统一的</a:t>
            </a:r>
            <a:r>
              <a:rPr lang="en-US" altLang="zh-CN" dirty="0" smtClean="0"/>
              <a:t>AOP</a:t>
            </a:r>
            <a:r>
              <a:rPr lang="zh-CN" altLang="en-US" dirty="0" smtClean="0"/>
              <a:t>事务机制管理。</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43482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in practice</a:t>
            </a:r>
            <a:endParaRPr lang="zh-CN" altLang="en-US" dirty="0"/>
          </a:p>
        </p:txBody>
      </p:sp>
      <p:sp>
        <p:nvSpPr>
          <p:cNvPr id="3" name="内容占位符 2"/>
          <p:cNvSpPr>
            <a:spLocks noGrp="1"/>
          </p:cNvSpPr>
          <p:nvPr>
            <p:ph idx="1"/>
          </p:nvPr>
        </p:nvSpPr>
        <p:spPr/>
        <p:txBody>
          <a:bodyPr/>
          <a:lstStyle/>
          <a:p>
            <a:r>
              <a:rPr lang="zh-CN" altLang="en-US" dirty="0" smtClean="0"/>
              <a:t>万达项目中营销管理工程和任务调度工程中实现模块热部署</a:t>
            </a:r>
            <a:endParaRPr lang="en-US" altLang="zh-CN" dirty="0" smtClean="0"/>
          </a:p>
          <a:p>
            <a:pPr lvl="1"/>
            <a:r>
              <a:rPr lang="zh-CN" altLang="en-US" dirty="0" smtClean="0"/>
              <a:t>提供了生产环境中的无间断升级的能力。</a:t>
            </a:r>
            <a:endParaRPr lang="en-US" altLang="zh-CN" dirty="0" smtClean="0"/>
          </a:p>
          <a:p>
            <a:pPr lvl="1"/>
            <a:r>
              <a:rPr lang="zh-CN" altLang="en-US" dirty="0"/>
              <a:t>提供了开发过程中</a:t>
            </a:r>
            <a:r>
              <a:rPr lang="zh-CN" altLang="en-US" dirty="0" smtClean="0"/>
              <a:t>更改、即生效、即测试的快速开发模式。</a:t>
            </a:r>
            <a:r>
              <a:rPr lang="en-US" altLang="zh-CN" dirty="0" smtClean="0"/>
              <a:t/>
            </a:r>
            <a:br>
              <a:rPr lang="en-US" altLang="zh-CN" dirty="0" smtClean="0"/>
            </a:br>
            <a:r>
              <a:rPr lang="zh-CN" altLang="en-US" dirty="0" smtClean="0"/>
              <a:t>相对传统模式下，对某一处理逻辑的更改可能等待数分钟来重启整个应用服务器后才能进行结果的验证。</a:t>
            </a:r>
            <a:endParaRPr lang="en-US" altLang="zh-CN" dirty="0" smtClean="0"/>
          </a:p>
        </p:txBody>
      </p:sp>
    </p:spTree>
    <p:extLst>
      <p:ext uri="{BB962C8B-B14F-4D97-AF65-F5344CB8AC3E}">
        <p14:creationId xmlns:p14="http://schemas.microsoft.com/office/powerpoint/2010/main" val="338328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features</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What is </a:t>
            </a:r>
            <a:r>
              <a:rPr lang="en-US" altLang="zh-CN" dirty="0" err="1" smtClean="0"/>
              <a:t>Pathlet</a:t>
            </a:r>
            <a:endParaRPr lang="en-US" altLang="zh-CN" dirty="0" smtClean="0"/>
          </a:p>
          <a:p>
            <a:pPr lvl="1"/>
            <a:r>
              <a:rPr lang="en-US" altLang="zh-CN" dirty="0" smtClean="0"/>
              <a:t>It’s not a OSGI(A dynamic module </a:t>
            </a:r>
            <a:r>
              <a:rPr lang="en-US" altLang="zh-CN" dirty="0"/>
              <a:t>system and </a:t>
            </a:r>
            <a:r>
              <a:rPr lang="en-US" altLang="zh-CN" dirty="0" smtClean="0"/>
              <a:t>service platform</a:t>
            </a:r>
            <a:r>
              <a:rPr lang="en-US" altLang="zh-CN" dirty="0"/>
              <a:t>) </a:t>
            </a:r>
            <a:r>
              <a:rPr lang="en-US" altLang="zh-CN" dirty="0" smtClean="0"/>
              <a:t>framework, but provide a way to dynamic loading modules. </a:t>
            </a:r>
          </a:p>
          <a:p>
            <a:pPr lvl="1"/>
            <a:r>
              <a:rPr lang="en-US" altLang="zh-CN" dirty="0" smtClean="0"/>
              <a:t>It’s not a restful framework, but it provide a way to maximize your restful design.</a:t>
            </a:r>
          </a:p>
          <a:p>
            <a:pPr lvl="1"/>
            <a:r>
              <a:rPr lang="en-US" altLang="zh-CN" dirty="0" smtClean="0"/>
              <a:t>It’s not a full feature AOP framework, but it provide more concise way to write your AOP point cut.</a:t>
            </a:r>
          </a:p>
          <a:p>
            <a:pPr lvl="1"/>
            <a:r>
              <a:rPr lang="en-US" altLang="zh-CN" dirty="0" smtClean="0"/>
              <a:t>It is new path and practice for the rule of “convention </a:t>
            </a:r>
            <a:r>
              <a:rPr lang="en-US" altLang="zh-CN" dirty="0"/>
              <a:t>over </a:t>
            </a:r>
            <a:r>
              <a:rPr lang="en-US" altLang="zh-CN" dirty="0" smtClean="0"/>
              <a:t>configuration”.  New way to design your code in none </a:t>
            </a:r>
            <a:r>
              <a:rPr lang="en-US" altLang="zh-CN" dirty="0"/>
              <a:t>invasion </a:t>
            </a:r>
            <a:r>
              <a:rPr lang="en-US" altLang="zh-CN" dirty="0" smtClean="0"/>
              <a:t>design and loose couple. </a:t>
            </a:r>
          </a:p>
          <a:p>
            <a:pPr lvl="1"/>
            <a:r>
              <a:rPr lang="en-US" altLang="zh-CN" dirty="0" smtClean="0"/>
              <a:t>It </a:t>
            </a:r>
            <a:r>
              <a:rPr lang="en-US" altLang="zh-CN" dirty="0"/>
              <a:t>is </a:t>
            </a:r>
            <a:r>
              <a:rPr lang="en-US" altLang="zh-CN" dirty="0" smtClean="0"/>
              <a:t>more lightweight  dynamic IOC framework. </a:t>
            </a:r>
          </a:p>
          <a:p>
            <a:pPr marL="457200" lvl="1" indent="0">
              <a:buNone/>
            </a:pPr>
            <a:endParaRPr lang="en-US" altLang="zh-CN" dirty="0"/>
          </a:p>
          <a:p>
            <a:pPr marL="457200" lvl="1" indent="0">
              <a:buNone/>
            </a:pPr>
            <a:endParaRPr lang="en-US" altLang="zh-CN" dirty="0" smtClean="0"/>
          </a:p>
          <a:p>
            <a:pPr lvl="1"/>
            <a:r>
              <a:rPr lang="zh-CN" altLang="en-US" dirty="0" smtClean="0"/>
              <a:t>因为</a:t>
            </a:r>
            <a:r>
              <a:rPr lang="en-US" altLang="zh-CN" dirty="0" err="1" smtClean="0"/>
              <a:t>Pathlet</a:t>
            </a:r>
            <a:r>
              <a:rPr lang="zh-CN" altLang="en-US" dirty="0"/>
              <a:t>的独特惯例优先</a:t>
            </a:r>
            <a:r>
              <a:rPr lang="zh-CN" altLang="en-US" dirty="0" smtClean="0"/>
              <a:t>原则设计，提供了下面三个优良特性：</a:t>
            </a:r>
            <a:endParaRPr lang="en-US" altLang="zh-CN" dirty="0" smtClean="0"/>
          </a:p>
          <a:p>
            <a:pPr lvl="2"/>
            <a:r>
              <a:rPr lang="zh-CN" altLang="en-US" dirty="0" smtClean="0"/>
              <a:t>绿色移植模块，模块可以通过拷贝方式快速的从一个应用移植到另外的应用上。</a:t>
            </a:r>
            <a:endParaRPr lang="en-US" altLang="zh-CN" dirty="0" smtClean="0"/>
          </a:p>
          <a:p>
            <a:pPr lvl="2"/>
            <a:r>
              <a:rPr lang="zh-CN" altLang="en-US" dirty="0" smtClean="0"/>
              <a:t>惯例优先原则免去了繁琐的配置，通过自动映射让惯例原则应用的更加高效且易于理解。</a:t>
            </a:r>
            <a:endParaRPr lang="en-US" altLang="zh-CN" dirty="0" smtClean="0"/>
          </a:p>
          <a:p>
            <a:pPr lvl="2"/>
            <a:r>
              <a:rPr lang="zh-CN" altLang="en-US" dirty="0" smtClean="0"/>
              <a:t>动态加载更新。在开发调试中常会耗去大量的时间在重启上，</a:t>
            </a:r>
            <a:r>
              <a:rPr lang="en-US" altLang="zh-CN" dirty="0" err="1" smtClean="0"/>
              <a:t>Pathlet</a:t>
            </a:r>
            <a:r>
              <a:rPr lang="zh-CN" altLang="en-US" dirty="0" smtClean="0"/>
              <a:t>可以在改变的瞬间自动重新加载新的代码，保证的开发调试的高效顺畅。</a:t>
            </a:r>
            <a:endParaRPr lang="en-US" altLang="zh-CN" dirty="0" smtClean="0"/>
          </a:p>
          <a:p>
            <a:pPr lvl="1"/>
            <a:r>
              <a:rPr lang="en-US" altLang="zh-CN" dirty="0" err="1" smtClean="0"/>
              <a:t>Pathle</a:t>
            </a:r>
            <a:r>
              <a:rPr lang="zh-CN" altLang="en-US" dirty="0" smtClean="0"/>
              <a:t>已经在过个企业级项目中使用，它提供了下列功能的支持：</a:t>
            </a:r>
            <a:endParaRPr lang="en-US" altLang="zh-CN" dirty="0" smtClean="0"/>
          </a:p>
          <a:p>
            <a:pPr lvl="2"/>
            <a:r>
              <a:rPr lang="zh-CN" altLang="en-US" dirty="0" smtClean="0"/>
              <a:t>基于路径惯例模型的</a:t>
            </a:r>
            <a:r>
              <a:rPr lang="en-US" altLang="zh-CN" dirty="0" smtClean="0"/>
              <a:t>IOC</a:t>
            </a:r>
            <a:r>
              <a:rPr lang="zh-CN" altLang="en-US" dirty="0" smtClean="0"/>
              <a:t>容器</a:t>
            </a:r>
            <a:endParaRPr lang="en-US" altLang="zh-CN" dirty="0" smtClean="0"/>
          </a:p>
          <a:p>
            <a:pPr lvl="2"/>
            <a:r>
              <a:rPr lang="zh-CN" altLang="en-US" dirty="0" smtClean="0"/>
              <a:t>于路径惯例模型通配模式的</a:t>
            </a:r>
            <a:r>
              <a:rPr lang="en-US" altLang="zh-CN" dirty="0" smtClean="0"/>
              <a:t>AOP</a:t>
            </a:r>
            <a:r>
              <a:rPr lang="zh-CN" altLang="en-US" dirty="0" smtClean="0"/>
              <a:t>支持。</a:t>
            </a:r>
            <a:endParaRPr lang="en-US" altLang="zh-CN" dirty="0" smtClean="0"/>
          </a:p>
          <a:p>
            <a:pPr lvl="2"/>
            <a:r>
              <a:rPr lang="zh-CN" altLang="en-US" dirty="0" smtClean="0"/>
              <a:t>动态自动模块重启，此功能没有</a:t>
            </a:r>
            <a:r>
              <a:rPr lang="en-US" altLang="zh-CN" dirty="0" smtClean="0"/>
              <a:t>OSGI</a:t>
            </a:r>
            <a:r>
              <a:rPr lang="zh-CN" altLang="en-US" dirty="0" smtClean="0"/>
              <a:t>那样全面强大，但简单实用易于学习、提供了快捷开发调试方式。</a:t>
            </a:r>
            <a:endParaRPr lang="en-US" altLang="zh-CN" dirty="0" smtClean="0"/>
          </a:p>
          <a:p>
            <a:pPr lvl="2"/>
            <a:r>
              <a:rPr lang="en-US" altLang="zh-CN" dirty="0" smtClean="0"/>
              <a:t>Spring JDBC Template</a:t>
            </a:r>
            <a:r>
              <a:rPr lang="zh-CN" altLang="en-US" dirty="0" smtClean="0"/>
              <a:t>的支持，事务框架的集成。</a:t>
            </a:r>
            <a:endParaRPr lang="en-US" altLang="zh-CN" dirty="0" smtClean="0"/>
          </a:p>
          <a:p>
            <a:pPr lvl="2"/>
            <a:r>
              <a:rPr lang="en-US" altLang="zh-CN" dirty="0" smtClean="0"/>
              <a:t>Spring </a:t>
            </a:r>
            <a:r>
              <a:rPr lang="zh-CN" altLang="en-US" dirty="0" smtClean="0"/>
              <a:t>容器的集成。</a:t>
            </a:r>
            <a:endParaRPr lang="en-US" altLang="zh-CN" dirty="0" smtClean="0"/>
          </a:p>
          <a:p>
            <a:pPr lvl="2"/>
            <a:r>
              <a:rPr lang="en-US" altLang="zh-CN" dirty="0" smtClean="0"/>
              <a:t>JNDI</a:t>
            </a:r>
            <a:r>
              <a:rPr lang="zh-CN" altLang="en-US" dirty="0" smtClean="0"/>
              <a:t>的集成</a:t>
            </a:r>
            <a:endParaRPr lang="en-US" altLang="zh-CN" dirty="0" smtClean="0"/>
          </a:p>
        </p:txBody>
      </p:sp>
    </p:spTree>
    <p:extLst>
      <p:ext uri="{BB962C8B-B14F-4D97-AF65-F5344CB8AC3E}">
        <p14:creationId xmlns:p14="http://schemas.microsoft.com/office/powerpoint/2010/main" val="5356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a:t>
            </a:r>
            <a:r>
              <a:rPr lang="en-US" altLang="zh-CN" dirty="0" smtClean="0"/>
              <a:t>features</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借鉴文件系统的路径概念，来定位和组织资源的</a:t>
            </a:r>
            <a:r>
              <a:rPr lang="en-US" altLang="zh-CN" dirty="0"/>
              <a:t>IOC</a:t>
            </a:r>
            <a:r>
              <a:rPr lang="zh-CN" altLang="en-US" dirty="0"/>
              <a:t>框架。</a:t>
            </a:r>
            <a:endParaRPr lang="en-US" altLang="zh-CN" dirty="0"/>
          </a:p>
          <a:p>
            <a:pPr lvl="1"/>
            <a:r>
              <a:rPr lang="zh-CN" altLang="en-US" dirty="0"/>
              <a:t>使用类似文件路径的规则方式定位资源</a:t>
            </a:r>
            <a:r>
              <a:rPr lang="en-US" altLang="zh-CN" dirty="0"/>
              <a:t>, </a:t>
            </a:r>
            <a:r>
              <a:rPr lang="zh-CN" altLang="en-US" dirty="0"/>
              <a:t>省去了重复配置工作</a:t>
            </a:r>
            <a:r>
              <a:rPr lang="en-US" altLang="zh-CN" dirty="0"/>
              <a:t>.</a:t>
            </a:r>
          </a:p>
          <a:p>
            <a:pPr lvl="1"/>
            <a:r>
              <a:rPr lang="zh-CN" altLang="en-US" dirty="0"/>
              <a:t>路径规则的推广可映射多种资源</a:t>
            </a:r>
            <a:r>
              <a:rPr lang="en-US" altLang="zh-CN" dirty="0"/>
              <a:t/>
            </a:r>
            <a:br>
              <a:rPr lang="en-US" altLang="zh-CN" dirty="0"/>
            </a:br>
            <a:r>
              <a:rPr lang="en-US" altLang="zh-CN" sz="2400" dirty="0"/>
              <a:t>Java class path,  </a:t>
            </a:r>
            <a:r>
              <a:rPr lang="zh-CN" altLang="en-US" sz="2400" dirty="0"/>
              <a:t>如</a:t>
            </a:r>
            <a:r>
              <a:rPr lang="en-US" altLang="zh-CN" sz="2400" dirty="0"/>
              <a:t>:    com/path/</a:t>
            </a:r>
            <a:r>
              <a:rPr lang="en-US" altLang="zh-CN" sz="2400" dirty="0" err="1"/>
              <a:t>className</a:t>
            </a:r>
            <a:r>
              <a:rPr lang="en-US" altLang="zh-CN" sz="2400" dirty="0"/>
              <a:t/>
            </a:r>
            <a:br>
              <a:rPr lang="en-US" altLang="zh-CN" sz="2400" dirty="0"/>
            </a:br>
            <a:r>
              <a:rPr lang="en-US" altLang="zh-CN" sz="2400" dirty="0"/>
              <a:t>http request path,  </a:t>
            </a:r>
            <a:r>
              <a:rPr lang="zh-CN" altLang="en-US" sz="2400" dirty="0"/>
              <a:t>如</a:t>
            </a:r>
            <a:r>
              <a:rPr lang="en-US" altLang="zh-CN" sz="2400" dirty="0"/>
              <a:t>:  http://..../</a:t>
            </a:r>
            <a:r>
              <a:rPr lang="en-US" altLang="zh-CN" sz="2400" dirty="0" err="1"/>
              <a:t>appname</a:t>
            </a:r>
            <a:r>
              <a:rPr lang="en-US" altLang="zh-CN" sz="2400" dirty="0"/>
              <a:t>/path/</a:t>
            </a:r>
            <a:r>
              <a:rPr lang="en-US" altLang="zh-CN" sz="2400" dirty="0" err="1"/>
              <a:t>resourceName</a:t>
            </a:r>
            <a:r>
              <a:rPr lang="en-US" altLang="zh-CN" sz="2400" dirty="0"/>
              <a:t/>
            </a:r>
            <a:br>
              <a:rPr lang="en-US" altLang="zh-CN" sz="2400" dirty="0"/>
            </a:br>
            <a:r>
              <a:rPr lang="en-US" altLang="zh-CN" sz="2400" dirty="0"/>
              <a:t>File path:  /</a:t>
            </a:r>
            <a:r>
              <a:rPr lang="en-US" altLang="zh-CN" sz="2400" dirty="0" err="1"/>
              <a:t>usr</a:t>
            </a:r>
            <a:r>
              <a:rPr lang="en-US" altLang="zh-CN" sz="2400" dirty="0"/>
              <a:t>/path/</a:t>
            </a:r>
            <a:r>
              <a:rPr lang="en-US" altLang="zh-CN" sz="2400" dirty="0" err="1"/>
              <a:t>FileName</a:t>
            </a:r>
            <a:endParaRPr lang="en-US" altLang="zh-CN" sz="2400" dirty="0"/>
          </a:p>
          <a:p>
            <a:pPr lvl="1"/>
            <a:r>
              <a:rPr lang="zh-CN" altLang="en-US" dirty="0"/>
              <a:t>借鉴文件夹和相对路径概念</a:t>
            </a:r>
            <a:r>
              <a:rPr lang="en-US" altLang="zh-CN" dirty="0"/>
              <a:t>, </a:t>
            </a:r>
            <a:r>
              <a:rPr lang="zh-CN" altLang="en-US" dirty="0"/>
              <a:t>提供了模块化和高内聚的设计有效手段</a:t>
            </a:r>
            <a:r>
              <a:rPr lang="en-US" altLang="zh-CN" dirty="0"/>
              <a:t>.</a:t>
            </a:r>
          </a:p>
          <a:p>
            <a:pPr lvl="1"/>
            <a:r>
              <a:rPr lang="zh-CN" altLang="en-US" dirty="0"/>
              <a:t>资源定义和实例化生命周期的分离性设计</a:t>
            </a:r>
            <a:r>
              <a:rPr lang="en-US" altLang="zh-CN" dirty="0"/>
              <a:t>,</a:t>
            </a:r>
            <a:r>
              <a:rPr lang="zh-CN" altLang="en-US" dirty="0"/>
              <a:t>提供了应用设计中局部动态重载的能力</a:t>
            </a:r>
            <a:endParaRPr lang="en-US" altLang="zh-CN" dirty="0"/>
          </a:p>
          <a:p>
            <a:r>
              <a:rPr lang="zh-CN" altLang="en-US" dirty="0"/>
              <a:t>完善的企业级应用框架</a:t>
            </a:r>
            <a:endParaRPr lang="en-US" altLang="zh-CN" dirty="0"/>
          </a:p>
          <a:p>
            <a:pPr lvl="1"/>
            <a:r>
              <a:rPr lang="zh-CN" altLang="en-US" dirty="0" smtClean="0"/>
              <a:t>提供了</a:t>
            </a:r>
            <a:r>
              <a:rPr lang="en-US" altLang="zh-CN" dirty="0" err="1" smtClean="0"/>
              <a:t>Pathful</a:t>
            </a:r>
            <a:r>
              <a:rPr lang="zh-CN" altLang="en-US" dirty="0" smtClean="0"/>
              <a:t>（路径通配规则）的</a:t>
            </a:r>
            <a:r>
              <a:rPr lang="en-US" altLang="zh-CN" dirty="0" smtClean="0"/>
              <a:t>AOP</a:t>
            </a:r>
            <a:r>
              <a:rPr lang="zh-CN" altLang="en-US" dirty="0" smtClean="0"/>
              <a:t>拦截机制。</a:t>
            </a:r>
            <a:endParaRPr lang="en-US" altLang="zh-CN" dirty="0" smtClean="0"/>
          </a:p>
          <a:p>
            <a:pPr lvl="1"/>
            <a:r>
              <a:rPr lang="zh-CN" altLang="en-US" dirty="0"/>
              <a:t>提供了和数据库事物</a:t>
            </a:r>
            <a:r>
              <a:rPr lang="zh-CN" altLang="en-US" dirty="0" smtClean="0"/>
              <a:t>支持</a:t>
            </a:r>
            <a:endParaRPr lang="en-US" altLang="zh-CN" dirty="0" smtClean="0"/>
          </a:p>
          <a:p>
            <a:pPr lvl="1"/>
            <a:r>
              <a:rPr lang="en-US" altLang="zh-CN" dirty="0"/>
              <a:t>JDNI</a:t>
            </a:r>
            <a:r>
              <a:rPr lang="zh-CN" altLang="en-US" dirty="0"/>
              <a:t>集成支持，</a:t>
            </a:r>
            <a:endParaRPr lang="en-US" altLang="zh-CN" dirty="0"/>
          </a:p>
          <a:p>
            <a:pPr lvl="1"/>
            <a:r>
              <a:rPr lang="en-US" altLang="zh-CN" dirty="0" smtClean="0"/>
              <a:t>Web</a:t>
            </a:r>
            <a:r>
              <a:rPr lang="zh-CN" altLang="en-US" dirty="0" smtClean="0"/>
              <a:t>应用</a:t>
            </a:r>
            <a:endParaRPr lang="en-US" altLang="zh-CN" dirty="0" smtClean="0"/>
          </a:p>
          <a:p>
            <a:pPr lvl="2"/>
            <a:r>
              <a:rPr lang="en-US" altLang="zh-CN" dirty="0" smtClean="0"/>
              <a:t>AJAX</a:t>
            </a:r>
            <a:r>
              <a:rPr lang="zh-CN" altLang="en-US" dirty="0" smtClean="0"/>
              <a:t>请求和相应的支持。自动接收参数值转换为</a:t>
            </a:r>
            <a:r>
              <a:rPr lang="zh-CN" altLang="en-US" dirty="0"/>
              <a:t>属性</a:t>
            </a:r>
            <a:r>
              <a:rPr lang="zh-CN" altLang="en-US" dirty="0" smtClean="0"/>
              <a:t>值，自动把函数放回对象映射为</a:t>
            </a:r>
            <a:r>
              <a:rPr lang="en-US" altLang="zh-CN" dirty="0" err="1" smtClean="0"/>
              <a:t>json</a:t>
            </a:r>
            <a:r>
              <a:rPr lang="zh-CN" altLang="en-US" dirty="0" smtClean="0"/>
              <a:t>对象。</a:t>
            </a:r>
            <a:endParaRPr lang="en-US" altLang="zh-CN" dirty="0" smtClean="0"/>
          </a:p>
          <a:p>
            <a:pPr lvl="2"/>
            <a:r>
              <a:rPr lang="zh-CN" altLang="en-US" dirty="0" smtClean="0"/>
              <a:t>根据请求路径自动映射为相应的</a:t>
            </a:r>
            <a:r>
              <a:rPr lang="en-US" altLang="zh-CN" dirty="0" smtClean="0"/>
              <a:t>Action</a:t>
            </a:r>
            <a:r>
              <a:rPr lang="zh-CN" altLang="en-US" dirty="0" smtClean="0"/>
              <a:t>类和处理函数。</a:t>
            </a:r>
            <a:endParaRPr lang="en-US" altLang="zh-CN" dirty="0" smtClean="0"/>
          </a:p>
          <a:p>
            <a:pPr lvl="2"/>
            <a:r>
              <a:rPr lang="zh-CN" altLang="en-US" dirty="0" smtClean="0"/>
              <a:t>文件上传和下载的支持</a:t>
            </a:r>
            <a:endParaRPr lang="en-US" altLang="zh-CN" dirty="0" smtClean="0"/>
          </a:p>
          <a:p>
            <a:pPr lvl="2"/>
            <a:r>
              <a:rPr lang="zh-CN" altLang="en-US" dirty="0" smtClean="0"/>
              <a:t>各种</a:t>
            </a:r>
            <a:r>
              <a:rPr lang="en-US" altLang="zh-CN" dirty="0" err="1" smtClean="0"/>
              <a:t>Jquery</a:t>
            </a:r>
            <a:r>
              <a:rPr lang="zh-CN" altLang="en-US" dirty="0" smtClean="0"/>
              <a:t>网页空间的支持，</a:t>
            </a:r>
            <a:r>
              <a:rPr lang="en-US" altLang="zh-CN" dirty="0" err="1" smtClean="0"/>
              <a:t>JQGrid</a:t>
            </a:r>
            <a:r>
              <a:rPr lang="zh-CN" altLang="en-US" dirty="0" smtClean="0"/>
              <a:t>查询的支持。</a:t>
            </a:r>
            <a:endParaRPr lang="en-US" altLang="zh-CN" dirty="0" smtClean="0"/>
          </a:p>
          <a:p>
            <a:pPr lvl="2"/>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53975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Concept</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Container</a:t>
            </a:r>
            <a:br>
              <a:rPr lang="en-US" altLang="zh-CN" dirty="0" smtClean="0"/>
            </a:br>
            <a:r>
              <a:rPr lang="zh-CN" altLang="en-US" dirty="0" smtClean="0"/>
              <a:t>容器存放一颗目录树的定义，类似</a:t>
            </a:r>
            <a:endParaRPr lang="en-US" altLang="zh-CN" dirty="0" smtClean="0"/>
          </a:p>
          <a:p>
            <a:r>
              <a:rPr lang="en-US" altLang="zh-CN" dirty="0" err="1"/>
              <a:t>InstanceSpace</a:t>
            </a:r>
            <a:r>
              <a:rPr lang="en-US" altLang="zh-CN" dirty="0"/>
              <a:t/>
            </a:r>
            <a:br>
              <a:rPr lang="en-US" altLang="zh-CN" dirty="0"/>
            </a:br>
            <a:r>
              <a:rPr lang="zh-CN" altLang="en-US" dirty="0"/>
              <a:t>实例化的容器，用于存放一个个</a:t>
            </a:r>
            <a:r>
              <a:rPr lang="en-US" altLang="zh-CN" dirty="0"/>
              <a:t>target(</a:t>
            </a:r>
            <a:r>
              <a:rPr lang="zh-CN" altLang="en-US" dirty="0"/>
              <a:t>即实例化的</a:t>
            </a:r>
            <a:r>
              <a:rPr lang="en-US" altLang="zh-CN" dirty="0"/>
              <a:t>Resource</a:t>
            </a:r>
            <a:r>
              <a:rPr lang="en-US" altLang="zh-CN" dirty="0" smtClean="0"/>
              <a:t>)</a:t>
            </a:r>
          </a:p>
          <a:p>
            <a:r>
              <a:rPr lang="en-US" altLang="zh-CN" dirty="0" smtClean="0"/>
              <a:t>Resource</a:t>
            </a:r>
            <a:br>
              <a:rPr lang="en-US" altLang="zh-CN" dirty="0" smtClean="0"/>
            </a:br>
            <a:r>
              <a:rPr lang="zh-CN" altLang="en-US" dirty="0" smtClean="0"/>
              <a:t>对制定资源的描述信息</a:t>
            </a:r>
            <a:r>
              <a:rPr lang="en-US" altLang="zh-CN" dirty="0" smtClean="0"/>
              <a:t>, </a:t>
            </a:r>
            <a:r>
              <a:rPr lang="zh-CN" altLang="en-US" dirty="0" smtClean="0"/>
              <a:t>但其不会有实例化的对象。</a:t>
            </a:r>
            <a:r>
              <a:rPr lang="en-US" altLang="zh-CN" dirty="0" smtClean="0"/>
              <a:t> </a:t>
            </a:r>
            <a:r>
              <a:rPr lang="zh-CN" altLang="en-US" dirty="0" smtClean="0"/>
              <a:t>如</a:t>
            </a:r>
            <a:r>
              <a:rPr lang="en-US" altLang="zh-CN" dirty="0" smtClean="0"/>
              <a:t>: </a:t>
            </a:r>
            <a:r>
              <a:rPr lang="en-US" altLang="zh-CN" dirty="0" err="1" smtClean="0"/>
              <a:t>pathletBeanResource</a:t>
            </a:r>
            <a:r>
              <a:rPr lang="zh-CN" altLang="en-US" dirty="0" smtClean="0"/>
              <a:t>中会包含</a:t>
            </a:r>
            <a:r>
              <a:rPr lang="en-US" altLang="zh-CN" dirty="0" err="1" smtClean="0"/>
              <a:t>classname</a:t>
            </a:r>
            <a:r>
              <a:rPr lang="zh-CN" altLang="en-US" dirty="0" smtClean="0"/>
              <a:t>、</a:t>
            </a:r>
            <a:r>
              <a:rPr lang="en-US" altLang="zh-CN" dirty="0" smtClean="0"/>
              <a:t>path</a:t>
            </a:r>
            <a:r>
              <a:rPr lang="zh-CN" altLang="en-US" dirty="0" smtClean="0"/>
              <a:t>等信息。</a:t>
            </a:r>
            <a:endParaRPr lang="en-US" altLang="zh-CN" dirty="0" smtClean="0"/>
          </a:p>
          <a:p>
            <a:r>
              <a:rPr lang="en-US" altLang="zh-CN" dirty="0" err="1" smtClean="0"/>
              <a:t>ResourceFactory</a:t>
            </a:r>
            <a:r>
              <a:rPr lang="en-US" altLang="zh-CN" dirty="0" smtClean="0"/>
              <a:t/>
            </a:r>
            <a:br>
              <a:rPr lang="en-US" altLang="zh-CN" dirty="0" smtClean="0"/>
            </a:br>
            <a:r>
              <a:rPr lang="zh-CN" altLang="en-US" dirty="0" smtClean="0"/>
              <a:t>用去加载</a:t>
            </a:r>
            <a:r>
              <a:rPr lang="en-US" altLang="zh-CN" dirty="0" smtClean="0"/>
              <a:t>Resource</a:t>
            </a:r>
            <a:r>
              <a:rPr lang="zh-CN" altLang="en-US" dirty="0" smtClean="0"/>
              <a:t>的工厂类，路径和资源间的关系也通过</a:t>
            </a:r>
            <a:r>
              <a:rPr lang="en-US" altLang="zh-CN" dirty="0" err="1" smtClean="0"/>
              <a:t>ResourceFactory</a:t>
            </a:r>
            <a:r>
              <a:rPr lang="zh-CN" altLang="en-US" dirty="0" smtClean="0"/>
              <a:t>定义的。</a:t>
            </a:r>
            <a:endParaRPr lang="en-US" altLang="zh-CN" dirty="0" smtClean="0"/>
          </a:p>
          <a:p>
            <a:r>
              <a:rPr lang="en-US" altLang="zh-CN" dirty="0" smtClean="0"/>
              <a:t>Target</a:t>
            </a:r>
            <a:br>
              <a:rPr lang="en-US" altLang="zh-CN" dirty="0" smtClean="0"/>
            </a:br>
            <a:r>
              <a:rPr lang="zh-CN" altLang="en-US" dirty="0" smtClean="0"/>
              <a:t>实例化的对象</a:t>
            </a:r>
            <a:r>
              <a:rPr lang="en-US" altLang="zh-CN" dirty="0" smtClean="0"/>
              <a:t>,</a:t>
            </a:r>
            <a:r>
              <a:rPr lang="zh-CN" altLang="en-US" dirty="0" smtClean="0"/>
              <a:t>会通过</a:t>
            </a:r>
            <a:r>
              <a:rPr lang="en-US" altLang="zh-CN" dirty="0" smtClean="0"/>
              <a:t>Resource</a:t>
            </a:r>
            <a:r>
              <a:rPr lang="zh-CN" altLang="en-US" dirty="0" smtClean="0"/>
              <a:t>中的定义来实例化</a:t>
            </a:r>
            <a:r>
              <a:rPr lang="en-US" altLang="zh-CN" dirty="0" smtClean="0"/>
              <a:t>, </a:t>
            </a:r>
            <a:r>
              <a:rPr lang="zh-CN" altLang="en-US" dirty="0" smtClean="0"/>
              <a:t>如</a:t>
            </a:r>
            <a:r>
              <a:rPr lang="en-US" altLang="zh-CN" dirty="0" smtClean="0"/>
              <a:t>JavaBean, </a:t>
            </a:r>
            <a:r>
              <a:rPr lang="en-US" altLang="zh-CN" dirty="0" err="1" smtClean="0"/>
              <a:t>MessageResource</a:t>
            </a:r>
            <a:r>
              <a:rPr lang="en-US" altLang="zh-CN" dirty="0" smtClean="0"/>
              <a:t>, Spring bean</a:t>
            </a:r>
            <a:r>
              <a:rPr lang="zh-CN" altLang="en-US" dirty="0" smtClean="0"/>
              <a:t>的实例化对象</a:t>
            </a:r>
            <a:endParaRPr lang="en-US" altLang="zh-CN" dirty="0" smtClean="0"/>
          </a:p>
          <a:p>
            <a:r>
              <a:rPr lang="en-US" altLang="zh-CN" dirty="0" smtClean="0"/>
              <a:t>Path</a:t>
            </a:r>
            <a:br>
              <a:rPr lang="en-US" altLang="zh-CN" dirty="0" smtClean="0"/>
            </a:br>
            <a:r>
              <a:rPr lang="zh-CN" altLang="en-US" dirty="0" smtClean="0"/>
              <a:t>对资源定位的描述，其实包含一个用于定位某一</a:t>
            </a:r>
            <a:r>
              <a:rPr lang="en-US" altLang="zh-CN" dirty="0" smtClean="0"/>
              <a:t>Resource</a:t>
            </a:r>
            <a:r>
              <a:rPr lang="zh-CN" altLang="en-US" dirty="0" smtClean="0"/>
              <a:t>的字符串。如：</a:t>
            </a:r>
            <a:r>
              <a:rPr lang="en-US" altLang="zh-CN" dirty="0" smtClean="0"/>
              <a:t>Path(“/</a:t>
            </a:r>
            <a:r>
              <a:rPr lang="en-US" altLang="zh-CN" dirty="0" err="1" smtClean="0"/>
              <a:t>mybranch</a:t>
            </a:r>
            <a:r>
              <a:rPr lang="en-US" altLang="zh-CN" dirty="0" smtClean="0"/>
              <a:t>/common/</a:t>
            </a:r>
            <a:r>
              <a:rPr lang="en-US" altLang="zh-CN" dirty="0" err="1" smtClean="0"/>
              <a:t>DataInitService</a:t>
            </a:r>
            <a:r>
              <a:rPr lang="en-US" altLang="zh-CN" dirty="0" smtClean="0"/>
              <a:t>”). Path</a:t>
            </a:r>
            <a:r>
              <a:rPr lang="zh-CN" altLang="en-US" dirty="0" smtClean="0"/>
              <a:t>对象提供路径便利工具。</a:t>
            </a:r>
            <a:endParaRPr lang="en-US" altLang="zh-CN" dirty="0" smtClean="0"/>
          </a:p>
          <a:p>
            <a:endParaRPr lang="zh-CN" altLang="en-US" dirty="0"/>
          </a:p>
        </p:txBody>
      </p:sp>
    </p:spTree>
    <p:extLst>
      <p:ext uri="{BB962C8B-B14F-4D97-AF65-F5344CB8AC3E}">
        <p14:creationId xmlns:p14="http://schemas.microsoft.com/office/powerpoint/2010/main" val="266446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柱形 3"/>
          <p:cNvSpPr/>
          <p:nvPr/>
        </p:nvSpPr>
        <p:spPr>
          <a:xfrm>
            <a:off x="2603474" y="1034043"/>
            <a:ext cx="2232248" cy="3432340"/>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9" name="圆柱形 8"/>
          <p:cNvSpPr/>
          <p:nvPr/>
        </p:nvSpPr>
        <p:spPr>
          <a:xfrm>
            <a:off x="2823184"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8" name="文本框 7"/>
          <p:cNvSpPr txBox="1"/>
          <p:nvPr/>
        </p:nvSpPr>
        <p:spPr>
          <a:xfrm>
            <a:off x="2776318" y="1802087"/>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A</a:t>
            </a:r>
            <a:endParaRPr lang="zh-CN" altLang="en-US" sz="1600" dirty="0"/>
          </a:p>
        </p:txBody>
      </p:sp>
      <p:sp>
        <p:nvSpPr>
          <p:cNvPr id="10" name="圆柱形 9"/>
          <p:cNvSpPr/>
          <p:nvPr/>
        </p:nvSpPr>
        <p:spPr>
          <a:xfrm>
            <a:off x="3790603"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11" name="文本框 10"/>
          <p:cNvSpPr txBox="1"/>
          <p:nvPr/>
        </p:nvSpPr>
        <p:spPr>
          <a:xfrm>
            <a:off x="3737725" y="1825988"/>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B</a:t>
            </a:r>
            <a:endParaRPr lang="zh-CN" altLang="en-US" sz="1600" dirty="0"/>
          </a:p>
        </p:txBody>
      </p:sp>
      <p:sp>
        <p:nvSpPr>
          <p:cNvPr id="12" name="圆柱形 11"/>
          <p:cNvSpPr/>
          <p:nvPr/>
        </p:nvSpPr>
        <p:spPr>
          <a:xfrm>
            <a:off x="3384440" y="3234399"/>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graphicFrame>
        <p:nvGraphicFramePr>
          <p:cNvPr id="16" name="图示 15"/>
          <p:cNvGraphicFramePr/>
          <p:nvPr>
            <p:extLst>
              <p:ext uri="{D42A27DB-BD31-4B8C-83A1-F6EECF244321}">
                <p14:modId xmlns:p14="http://schemas.microsoft.com/office/powerpoint/2010/main" val="3794360495"/>
              </p:ext>
            </p:extLst>
          </p:nvPr>
        </p:nvGraphicFramePr>
        <p:xfrm>
          <a:off x="5364088" y="1594994"/>
          <a:ext cx="4104456" cy="2683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立方体 16"/>
          <p:cNvSpPr/>
          <p:nvPr/>
        </p:nvSpPr>
        <p:spPr>
          <a:xfrm>
            <a:off x="3418173"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8" name="立方体 17"/>
          <p:cNvSpPr/>
          <p:nvPr/>
        </p:nvSpPr>
        <p:spPr>
          <a:xfrm>
            <a:off x="3678504"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9" name="立方体 18"/>
          <p:cNvSpPr/>
          <p:nvPr/>
        </p:nvSpPr>
        <p:spPr>
          <a:xfrm>
            <a:off x="3688814"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0" name="立方体 19"/>
          <p:cNvSpPr/>
          <p:nvPr/>
        </p:nvSpPr>
        <p:spPr>
          <a:xfrm>
            <a:off x="3418172" y="353899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1" name="立方体 20"/>
          <p:cNvSpPr/>
          <p:nvPr/>
        </p:nvSpPr>
        <p:spPr>
          <a:xfrm>
            <a:off x="3919136"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2" name="立方体 21"/>
          <p:cNvSpPr/>
          <p:nvPr/>
        </p:nvSpPr>
        <p:spPr>
          <a:xfrm>
            <a:off x="3932627" y="385480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3" name="立方体 22"/>
          <p:cNvSpPr/>
          <p:nvPr/>
        </p:nvSpPr>
        <p:spPr>
          <a:xfrm>
            <a:off x="3997513" y="272811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4" name="立方体 23"/>
          <p:cNvSpPr/>
          <p:nvPr/>
        </p:nvSpPr>
        <p:spPr>
          <a:xfrm>
            <a:off x="4269798" y="239948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5" name="立方体 24"/>
          <p:cNvSpPr/>
          <p:nvPr/>
        </p:nvSpPr>
        <p:spPr>
          <a:xfrm>
            <a:off x="4280108" y="2716282"/>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6" name="立方体 25"/>
          <p:cNvSpPr/>
          <p:nvPr/>
        </p:nvSpPr>
        <p:spPr>
          <a:xfrm>
            <a:off x="3997512" y="2423524"/>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7" name="立方体 26"/>
          <p:cNvSpPr/>
          <p:nvPr/>
        </p:nvSpPr>
        <p:spPr>
          <a:xfrm>
            <a:off x="2868083"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8" name="立方体 27"/>
          <p:cNvSpPr/>
          <p:nvPr/>
        </p:nvSpPr>
        <p:spPr>
          <a:xfrm>
            <a:off x="3128414"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9" name="立方体 28"/>
          <p:cNvSpPr/>
          <p:nvPr/>
        </p:nvSpPr>
        <p:spPr>
          <a:xfrm>
            <a:off x="3138724"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0" name="立方体 29"/>
          <p:cNvSpPr/>
          <p:nvPr/>
        </p:nvSpPr>
        <p:spPr>
          <a:xfrm>
            <a:off x="2868082" y="2410284"/>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1" name="立方体 30"/>
          <p:cNvSpPr/>
          <p:nvPr/>
        </p:nvSpPr>
        <p:spPr>
          <a:xfrm>
            <a:off x="3356231"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2" name="文本框 31"/>
          <p:cNvSpPr txBox="1"/>
          <p:nvPr/>
        </p:nvSpPr>
        <p:spPr>
          <a:xfrm>
            <a:off x="2411760" y="548680"/>
            <a:ext cx="2727221" cy="523220"/>
          </a:xfrm>
          <a:prstGeom prst="rect">
            <a:avLst/>
          </a:prstGeom>
          <a:noFill/>
        </p:spPr>
        <p:txBody>
          <a:bodyPr wrap="none" rtlCol="0">
            <a:spAutoFit/>
          </a:bodyPr>
          <a:lstStyle/>
          <a:p>
            <a:r>
              <a:rPr lang="en-US" altLang="zh-CN" sz="2800" dirty="0" err="1" smtClean="0"/>
              <a:t>Pathlet</a:t>
            </a:r>
            <a:r>
              <a:rPr lang="en-US" altLang="zh-CN" sz="2800" dirty="0" smtClean="0"/>
              <a:t> Container</a:t>
            </a:r>
            <a:endParaRPr lang="zh-CN" altLang="en-US" sz="2800" dirty="0"/>
          </a:p>
        </p:txBody>
      </p:sp>
      <p:graphicFrame>
        <p:nvGraphicFramePr>
          <p:cNvPr id="36" name="图示 35"/>
          <p:cNvGraphicFramePr/>
          <p:nvPr>
            <p:extLst>
              <p:ext uri="{D42A27DB-BD31-4B8C-83A1-F6EECF244321}">
                <p14:modId xmlns:p14="http://schemas.microsoft.com/office/powerpoint/2010/main" val="1093178452"/>
              </p:ext>
            </p:extLst>
          </p:nvPr>
        </p:nvGraphicFramePr>
        <p:xfrm>
          <a:off x="101717" y="1988840"/>
          <a:ext cx="1589963" cy="1800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3" name="立方体 32"/>
          <p:cNvSpPr/>
          <p:nvPr/>
        </p:nvSpPr>
        <p:spPr>
          <a:xfrm>
            <a:off x="1115996" y="3051107"/>
            <a:ext cx="351169" cy="341254"/>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34" name="立方体 33"/>
          <p:cNvSpPr/>
          <p:nvPr/>
        </p:nvSpPr>
        <p:spPr>
          <a:xfrm>
            <a:off x="859015" y="2356775"/>
            <a:ext cx="247748" cy="234154"/>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35" name="立方体 34"/>
          <p:cNvSpPr/>
          <p:nvPr/>
        </p:nvSpPr>
        <p:spPr>
          <a:xfrm>
            <a:off x="458691" y="2770945"/>
            <a:ext cx="322791" cy="30591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9" name="左箭头 38"/>
          <p:cNvSpPr/>
          <p:nvPr/>
        </p:nvSpPr>
        <p:spPr>
          <a:xfrm>
            <a:off x="4862682" y="2492896"/>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Instance</a:t>
            </a:r>
            <a:endParaRPr lang="zh-CN" altLang="en-US" sz="1100" dirty="0"/>
          </a:p>
        </p:txBody>
      </p:sp>
      <p:sp>
        <p:nvSpPr>
          <p:cNvPr id="40" name="左箭头 39"/>
          <p:cNvSpPr/>
          <p:nvPr/>
        </p:nvSpPr>
        <p:spPr>
          <a:xfrm>
            <a:off x="1735094" y="2473852"/>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Use</a:t>
            </a:r>
            <a:endParaRPr lang="zh-CN" altLang="en-US" sz="1100" dirty="0"/>
          </a:p>
        </p:txBody>
      </p:sp>
      <p:sp>
        <p:nvSpPr>
          <p:cNvPr id="41" name="矩形 40"/>
          <p:cNvSpPr/>
          <p:nvPr/>
        </p:nvSpPr>
        <p:spPr>
          <a:xfrm>
            <a:off x="307128" y="610235"/>
            <a:ext cx="1728192" cy="461665"/>
          </a:xfrm>
          <a:prstGeom prst="rect">
            <a:avLst/>
          </a:prstGeom>
        </p:spPr>
        <p:txBody>
          <a:bodyPr wrap="square">
            <a:spAutoFit/>
          </a:bodyPr>
          <a:lstStyle/>
          <a:p>
            <a:r>
              <a:rPr lang="en-US" altLang="zh-CN" sz="2400" dirty="0" smtClean="0"/>
              <a:t>Client Code</a:t>
            </a:r>
            <a:endParaRPr lang="zh-CN" altLang="en-US" sz="2400" dirty="0"/>
          </a:p>
        </p:txBody>
      </p:sp>
      <p:sp>
        <p:nvSpPr>
          <p:cNvPr id="49" name="任意多边形 48"/>
          <p:cNvSpPr/>
          <p:nvPr/>
        </p:nvSpPr>
        <p:spPr>
          <a:xfrm flipH="1">
            <a:off x="107504" y="5093175"/>
            <a:ext cx="266881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algn="ctr" defTabSz="2044700">
              <a:lnSpc>
                <a:spcPct val="90000"/>
              </a:lnSpc>
              <a:spcBef>
                <a:spcPct val="0"/>
              </a:spcBef>
              <a:spcAft>
                <a:spcPct val="35000"/>
              </a:spcAft>
            </a:pPr>
            <a:r>
              <a:rPr lang="zh-CN" altLang="en-US" sz="1200" kern="1200" dirty="0" smtClean="0"/>
              <a:t>客户代码通过</a:t>
            </a:r>
            <a:r>
              <a:rPr lang="en-US" altLang="zh-CN" sz="1200" kern="1200" dirty="0" err="1" smtClean="0"/>
              <a:t>PathletContainer</a:t>
            </a:r>
            <a:r>
              <a:rPr lang="zh-CN" altLang="en-US" sz="1200" kern="1200" dirty="0" smtClean="0"/>
              <a:t>拿到</a:t>
            </a:r>
            <a:r>
              <a:rPr lang="en-US" altLang="zh-CN" sz="1200" dirty="0" err="1"/>
              <a:t>UserService</a:t>
            </a:r>
            <a:r>
              <a:rPr lang="zh-CN" altLang="en-US" sz="1200" dirty="0"/>
              <a:t>实例</a:t>
            </a:r>
          </a:p>
          <a:p>
            <a:pPr lvl="0" algn="ctr" defTabSz="2044700">
              <a:lnSpc>
                <a:spcPct val="90000"/>
              </a:lnSpc>
              <a:spcBef>
                <a:spcPct val="0"/>
              </a:spcBef>
              <a:spcAft>
                <a:spcPct val="35000"/>
              </a:spcAft>
            </a:pPr>
            <a:r>
              <a:rPr lang="zh-CN" altLang="en-US" sz="1200" kern="1200" dirty="0" smtClean="0"/>
              <a:t>并使用</a:t>
            </a:r>
            <a:endParaRPr lang="zh-CN" altLang="en-US" sz="1200" kern="1200" dirty="0"/>
          </a:p>
        </p:txBody>
      </p:sp>
      <p:sp>
        <p:nvSpPr>
          <p:cNvPr id="50" name="任意多边形 49"/>
          <p:cNvSpPr/>
          <p:nvPr/>
        </p:nvSpPr>
        <p:spPr>
          <a:xfrm flipH="1">
            <a:off x="2339752" y="5093175"/>
            <a:ext cx="345638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zh-CN" altLang="en-US" sz="1200" kern="1200" dirty="0" smtClean="0"/>
              <a:t>容器的</a:t>
            </a:r>
            <a:r>
              <a:rPr lang="en-US" altLang="zh-CN" sz="1200" kern="1200" dirty="0" smtClean="0"/>
              <a:t>Default Instance Space</a:t>
            </a:r>
            <a:r>
              <a:rPr lang="zh-CN" altLang="en-US" sz="1200" kern="1200" dirty="0" smtClean="0"/>
              <a:t>中创建了一个新</a:t>
            </a:r>
            <a:r>
              <a:rPr lang="en-US" altLang="zh-CN" sz="1200" dirty="0" smtClean="0"/>
              <a:t>Java</a:t>
            </a:r>
            <a:r>
              <a:rPr lang="zh-CN" altLang="en-US" sz="1200" dirty="0" smtClean="0"/>
              <a:t>对象</a:t>
            </a:r>
            <a:r>
              <a:rPr lang="en-US" altLang="zh-CN" sz="1200" dirty="0" err="1" smtClean="0"/>
              <a:t>UserService</a:t>
            </a:r>
            <a:r>
              <a:rPr lang="zh-CN" altLang="en-US" sz="1200" dirty="0"/>
              <a:t>实例</a:t>
            </a:r>
            <a:endParaRPr lang="zh-CN" altLang="en-US" sz="1200" kern="1200" dirty="0"/>
          </a:p>
        </p:txBody>
      </p:sp>
      <p:sp>
        <p:nvSpPr>
          <p:cNvPr id="51" name="任意多边形 50"/>
          <p:cNvSpPr/>
          <p:nvPr/>
        </p:nvSpPr>
        <p:spPr>
          <a:xfrm flipH="1">
            <a:off x="5436096" y="5093175"/>
            <a:ext cx="3687282"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en-US" altLang="zh-CN" sz="1200" dirty="0" err="1" smtClean="0"/>
              <a:t>ResourceTree</a:t>
            </a:r>
            <a:r>
              <a:rPr lang="zh-CN" altLang="en-US" sz="1200" dirty="0" smtClean="0"/>
              <a:t>按规则映射到</a:t>
            </a:r>
            <a:endParaRPr lang="en-US" altLang="zh-CN" sz="1200" dirty="0" smtClean="0"/>
          </a:p>
          <a:p>
            <a:pPr lvl="0" algn="ctr" defTabSz="2044700">
              <a:lnSpc>
                <a:spcPct val="90000"/>
              </a:lnSpc>
              <a:spcBef>
                <a:spcPct val="0"/>
              </a:spcBef>
              <a:spcAft>
                <a:spcPct val="35000"/>
              </a:spcAft>
            </a:pPr>
            <a:r>
              <a:rPr lang="en-US" altLang="zh-CN" sz="1200" dirty="0" smtClean="0"/>
              <a:t>Java package  </a:t>
            </a:r>
            <a:r>
              <a:rPr lang="en-US" altLang="zh-CN" sz="1200" dirty="0" err="1" smtClean="0"/>
              <a:t>com.example</a:t>
            </a:r>
            <a:r>
              <a:rPr lang="zh-CN" altLang="en-US" sz="1200" dirty="0" smtClean="0"/>
              <a:t>上</a:t>
            </a:r>
            <a:endParaRPr lang="en-US" altLang="zh-CN" sz="1200" dirty="0" smtClean="0"/>
          </a:p>
          <a:p>
            <a:pPr lvl="0" algn="ctr" defTabSz="2044700">
              <a:lnSpc>
                <a:spcPct val="90000"/>
              </a:lnSpc>
              <a:spcBef>
                <a:spcPct val="0"/>
              </a:spcBef>
              <a:spcAft>
                <a:spcPct val="35000"/>
              </a:spcAft>
            </a:pPr>
            <a:r>
              <a:rPr lang="zh-CN" altLang="en-US" sz="1200" dirty="0" smtClean="0"/>
              <a:t>路径 </a:t>
            </a:r>
            <a:r>
              <a:rPr lang="en-US" altLang="zh-CN" sz="1200" dirty="0" smtClean="0"/>
              <a:t>/user/</a:t>
            </a:r>
            <a:r>
              <a:rPr lang="en-US" altLang="zh-CN" sz="1200" dirty="0" err="1" smtClean="0"/>
              <a:t>UserService</a:t>
            </a:r>
            <a:endParaRPr lang="en-US" altLang="zh-CN" sz="1200" dirty="0" smtClean="0"/>
          </a:p>
          <a:p>
            <a:pPr lvl="0" algn="ctr" defTabSz="2044700">
              <a:lnSpc>
                <a:spcPct val="90000"/>
              </a:lnSpc>
              <a:spcBef>
                <a:spcPct val="0"/>
              </a:spcBef>
              <a:spcAft>
                <a:spcPct val="35000"/>
              </a:spcAft>
            </a:pPr>
            <a:r>
              <a:rPr lang="zh-CN" altLang="en-US" sz="1200" kern="1200" dirty="0" smtClean="0"/>
              <a:t>对应</a:t>
            </a:r>
            <a:r>
              <a:rPr lang="en-US" altLang="zh-CN" sz="1200" dirty="0" err="1" smtClean="0"/>
              <a:t>com.example.user.UserService</a:t>
            </a:r>
            <a:r>
              <a:rPr lang="zh-CN" altLang="en-US" sz="1200" dirty="0" smtClean="0"/>
              <a:t>类</a:t>
            </a:r>
            <a:endParaRPr lang="zh-CN" altLang="en-US" sz="1200" kern="1200" dirty="0"/>
          </a:p>
        </p:txBody>
      </p:sp>
      <p:sp>
        <p:nvSpPr>
          <p:cNvPr id="13" name="文本框 12"/>
          <p:cNvSpPr txBox="1"/>
          <p:nvPr/>
        </p:nvSpPr>
        <p:spPr>
          <a:xfrm>
            <a:off x="3323554" y="2954215"/>
            <a:ext cx="881973" cy="830997"/>
          </a:xfrm>
          <a:prstGeom prst="rect">
            <a:avLst/>
          </a:prstGeom>
          <a:noFill/>
        </p:spPr>
        <p:txBody>
          <a:bodyPr wrap="none" rtlCol="0">
            <a:spAutoFit/>
          </a:bodyPr>
          <a:lstStyle/>
          <a:p>
            <a:r>
              <a:rPr lang="en-US" altLang="zh-CN" sz="1600" dirty="0" smtClean="0"/>
              <a:t>Default</a:t>
            </a:r>
          </a:p>
          <a:p>
            <a:r>
              <a:rPr lang="en-US" altLang="zh-CN" sz="1600" dirty="0" smtClean="0"/>
              <a:t>Instance</a:t>
            </a:r>
          </a:p>
          <a:p>
            <a:pPr algn="ctr"/>
            <a:r>
              <a:rPr lang="en-US" altLang="zh-CN" sz="1600" dirty="0" smtClean="0"/>
              <a:t>Space</a:t>
            </a:r>
            <a:endParaRPr lang="zh-CN" altLang="en-US" sz="1600" dirty="0"/>
          </a:p>
        </p:txBody>
      </p:sp>
      <p:sp>
        <p:nvSpPr>
          <p:cNvPr id="52" name="文本框 51"/>
          <p:cNvSpPr txBox="1"/>
          <p:nvPr/>
        </p:nvSpPr>
        <p:spPr>
          <a:xfrm>
            <a:off x="6156176" y="364013"/>
            <a:ext cx="2712859" cy="954107"/>
          </a:xfrm>
          <a:prstGeom prst="rect">
            <a:avLst/>
          </a:prstGeom>
          <a:noFill/>
        </p:spPr>
        <p:txBody>
          <a:bodyPr wrap="none" rtlCol="0">
            <a:spAutoFit/>
          </a:bodyPr>
          <a:lstStyle/>
          <a:p>
            <a:pPr algn="ctr"/>
            <a:r>
              <a:rPr lang="en-US" altLang="zh-CN" sz="2800" b="1" dirty="0" err="1">
                <a:solidFill>
                  <a:schemeClr val="tx2"/>
                </a:solidFill>
              </a:rPr>
              <a:t>ResourceTree</a:t>
            </a:r>
            <a:endParaRPr lang="en-US" altLang="zh-CN" sz="2800" b="1" dirty="0">
              <a:solidFill>
                <a:schemeClr val="tx2"/>
              </a:solidFill>
            </a:endParaRPr>
          </a:p>
          <a:p>
            <a:pPr algn="ctr"/>
            <a:r>
              <a:rPr lang="en-US" altLang="zh-CN" sz="2800" b="1" dirty="0">
                <a:solidFill>
                  <a:schemeClr val="tx2"/>
                </a:solidFill>
              </a:rPr>
              <a:t>(</a:t>
            </a:r>
            <a:r>
              <a:rPr lang="en-US" altLang="zh-CN" sz="2800" b="1" dirty="0" err="1">
                <a:solidFill>
                  <a:schemeClr val="tx2"/>
                </a:solidFill>
              </a:rPr>
              <a:t>ResourceFatory</a:t>
            </a:r>
            <a:r>
              <a:rPr lang="en-US" altLang="zh-CN" sz="2800" b="1" dirty="0">
                <a:solidFill>
                  <a:schemeClr val="tx2"/>
                </a:solidFill>
              </a:rPr>
              <a:t>)</a:t>
            </a:r>
            <a:endParaRPr lang="en-US" altLang="zh-CN" sz="2800" b="1" dirty="0"/>
          </a:p>
        </p:txBody>
      </p:sp>
    </p:spTree>
    <p:extLst>
      <p:ext uri="{BB962C8B-B14F-4D97-AF65-F5344CB8AC3E}">
        <p14:creationId xmlns:p14="http://schemas.microsoft.com/office/powerpoint/2010/main" val="212344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760"/>
            <a:ext cx="8229600" cy="890318"/>
          </a:xfrm>
        </p:spPr>
        <p:txBody>
          <a:bodyPr/>
          <a:lstStyle/>
          <a:p>
            <a:r>
              <a:rPr lang="en-US" altLang="zh-CN" dirty="0" err="1" smtClean="0"/>
              <a:t>pathlet</a:t>
            </a:r>
            <a:r>
              <a:rPr lang="en-US" altLang="zh-CN" dirty="0" smtClean="0"/>
              <a:t> </a:t>
            </a:r>
            <a:r>
              <a:rPr lang="zh-CN" altLang="en-US" dirty="0" smtClean="0"/>
              <a:t>调用流程</a:t>
            </a:r>
            <a:endParaRPr lang="zh-CN" altLang="en-US" dirty="0"/>
          </a:p>
        </p:txBody>
      </p:sp>
      <p:sp>
        <p:nvSpPr>
          <p:cNvPr id="5" name="矩形 4"/>
          <p:cNvSpPr/>
          <p:nvPr/>
        </p:nvSpPr>
        <p:spPr>
          <a:xfrm>
            <a:off x="5364088" y="2276872"/>
            <a:ext cx="3744415" cy="33603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ResourceFatory</a:t>
            </a: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aphicFrame>
        <p:nvGraphicFramePr>
          <p:cNvPr id="6" name="图示 5"/>
          <p:cNvGraphicFramePr/>
          <p:nvPr>
            <p:extLst>
              <p:ext uri="{D42A27DB-BD31-4B8C-83A1-F6EECF244321}">
                <p14:modId xmlns:p14="http://schemas.microsoft.com/office/powerpoint/2010/main" val="3128478515"/>
              </p:ext>
            </p:extLst>
          </p:nvPr>
        </p:nvGraphicFramePr>
        <p:xfrm>
          <a:off x="5364088" y="2843112"/>
          <a:ext cx="3744416" cy="2683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柱形 8"/>
          <p:cNvSpPr/>
          <p:nvPr/>
        </p:nvSpPr>
        <p:spPr>
          <a:xfrm>
            <a:off x="2627784" y="2228908"/>
            <a:ext cx="2160240" cy="343234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立方体 9"/>
          <p:cNvSpPr/>
          <p:nvPr/>
        </p:nvSpPr>
        <p:spPr>
          <a:xfrm>
            <a:off x="3012385" y="2949352"/>
            <a:ext cx="1224136" cy="5757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a:t>
            </a:r>
            <a:endParaRPr lang="zh-CN" altLang="en-US" sz="1100" dirty="0"/>
          </a:p>
        </p:txBody>
      </p:sp>
      <p:sp>
        <p:nvSpPr>
          <p:cNvPr id="12" name="矩形 11"/>
          <p:cNvSpPr/>
          <p:nvPr/>
        </p:nvSpPr>
        <p:spPr>
          <a:xfrm>
            <a:off x="251520" y="2204864"/>
            <a:ext cx="1872208" cy="461665"/>
          </a:xfrm>
          <a:prstGeom prst="rect">
            <a:avLst/>
          </a:prstGeom>
        </p:spPr>
        <p:txBody>
          <a:bodyPr wrap="square">
            <a:spAutoFit/>
          </a:bodyPr>
          <a:lstStyle/>
          <a:p>
            <a:r>
              <a:rPr lang="en-US" altLang="zh-CN" sz="2400" dirty="0" smtClean="0"/>
              <a:t>Client Code</a:t>
            </a:r>
            <a:endParaRPr lang="zh-CN" altLang="en-US" sz="2400" dirty="0"/>
          </a:p>
        </p:txBody>
      </p:sp>
      <p:sp>
        <p:nvSpPr>
          <p:cNvPr id="15" name="左大括号 14"/>
          <p:cNvSpPr/>
          <p:nvPr/>
        </p:nvSpPr>
        <p:spPr>
          <a:xfrm>
            <a:off x="107504" y="316267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p:cNvSpPr/>
          <p:nvPr/>
        </p:nvSpPr>
        <p:spPr>
          <a:xfrm>
            <a:off x="1907704" y="316033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76271" y="3282644"/>
            <a:ext cx="1875449" cy="830997"/>
          </a:xfrm>
          <a:prstGeom prst="rect">
            <a:avLst/>
          </a:prstGeom>
        </p:spPr>
        <p:txBody>
          <a:bodyPr wrap="square">
            <a:spAutoFit/>
          </a:bodyPr>
          <a:lstStyle/>
          <a:p>
            <a:r>
              <a:rPr lang="en-US" altLang="zh-CN" sz="1200" dirty="0" err="1"/>
              <a:t>DataInitService</a:t>
            </a:r>
            <a:r>
              <a:rPr lang="en-US" altLang="zh-CN" sz="1200" dirty="0"/>
              <a:t>  </a:t>
            </a:r>
            <a:r>
              <a:rPr lang="en-US" altLang="zh-CN" sz="1200" dirty="0" smtClean="0"/>
              <a:t>instance =</a:t>
            </a:r>
            <a:br>
              <a:rPr lang="en-US" altLang="zh-CN" sz="1200" dirty="0" smtClean="0"/>
            </a:br>
            <a:r>
              <a:rPr lang="en-US" altLang="zh-CN" sz="1200" dirty="0" err="1" smtClean="0"/>
              <a:t>getTarget</a:t>
            </a:r>
            <a:r>
              <a:rPr lang="en-US" altLang="zh-CN" sz="1200" dirty="0" smtClean="0"/>
              <a:t>(</a:t>
            </a:r>
          </a:p>
          <a:p>
            <a:r>
              <a:rPr lang="en-US" altLang="zh-CN" sz="1200" dirty="0" smtClean="0"/>
              <a:t>“/common/</a:t>
            </a:r>
            <a:r>
              <a:rPr lang="en-US" altLang="zh-CN" sz="1200" dirty="0" err="1" smtClean="0"/>
              <a:t>DataInitService.pd</a:t>
            </a:r>
            <a:r>
              <a:rPr lang="en-US" altLang="zh-CN" sz="1200" dirty="0" smtClean="0"/>
              <a:t>”)</a:t>
            </a:r>
            <a:endParaRPr lang="zh-CN" altLang="en-US" sz="1200" dirty="0"/>
          </a:p>
        </p:txBody>
      </p:sp>
      <p:sp>
        <p:nvSpPr>
          <p:cNvPr id="18" name="矩形 17"/>
          <p:cNvSpPr/>
          <p:nvPr/>
        </p:nvSpPr>
        <p:spPr>
          <a:xfrm>
            <a:off x="2627784" y="1751558"/>
            <a:ext cx="2160240" cy="461665"/>
          </a:xfrm>
          <a:prstGeom prst="rect">
            <a:avLst/>
          </a:prstGeom>
        </p:spPr>
        <p:txBody>
          <a:bodyPr wrap="square">
            <a:spAutoFit/>
          </a:bodyPr>
          <a:lstStyle/>
          <a:p>
            <a:r>
              <a:rPr lang="en-US" altLang="zh-CN" sz="2400" dirty="0" err="1" smtClean="0"/>
              <a:t>InstanceSpace</a:t>
            </a:r>
            <a:endParaRPr lang="zh-CN" altLang="en-US" sz="2400" dirty="0"/>
          </a:p>
        </p:txBody>
      </p:sp>
      <p:sp>
        <p:nvSpPr>
          <p:cNvPr id="19" name="右箭头 18"/>
          <p:cNvSpPr/>
          <p:nvPr/>
        </p:nvSpPr>
        <p:spPr>
          <a:xfrm>
            <a:off x="2123728"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888061"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flipH="1">
            <a:off x="2051720" y="452854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p:cNvSpPr/>
          <p:nvPr/>
        </p:nvSpPr>
        <p:spPr>
          <a:xfrm>
            <a:off x="467544" y="4437112"/>
            <a:ext cx="1405777" cy="890206"/>
          </a:xfrm>
          <a:prstGeom prst="cube">
            <a:avLst/>
          </a:prstGeom>
          <a:ln>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  Reference</a:t>
            </a:r>
            <a:endParaRPr lang="zh-CN" altLang="en-US" sz="1100" dirty="0"/>
          </a:p>
        </p:txBody>
      </p:sp>
      <p:sp>
        <p:nvSpPr>
          <p:cNvPr id="27" name="右箭头 26"/>
          <p:cNvSpPr/>
          <p:nvPr/>
        </p:nvSpPr>
        <p:spPr>
          <a:xfrm flipH="1">
            <a:off x="4889018" y="454157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线形标注 2 27"/>
          <p:cNvSpPr/>
          <p:nvPr/>
        </p:nvSpPr>
        <p:spPr>
          <a:xfrm>
            <a:off x="5623520" y="908078"/>
            <a:ext cx="3196952" cy="843480"/>
          </a:xfrm>
          <a:prstGeom prst="borderCallout2">
            <a:avLst>
              <a:gd name="adj1" fmla="val 45852"/>
              <a:gd name="adj2" fmla="val 158"/>
              <a:gd name="adj3" fmla="val 52628"/>
              <a:gd name="adj4" fmla="val -16667"/>
              <a:gd name="adj5" fmla="val 317820"/>
              <a:gd name="adj6" fmla="val -1942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err="1" smtClean="0"/>
              <a:t>getResource</a:t>
            </a:r>
            <a:r>
              <a:rPr lang="en-US" altLang="zh-CN" dirty="0" smtClean="0"/>
              <a:t>(</a:t>
            </a:r>
          </a:p>
          <a:p>
            <a:pPr algn="ctr"/>
            <a:r>
              <a:rPr lang="en-US" altLang="zh-CN" dirty="0" smtClean="0"/>
              <a:t>“/common/</a:t>
            </a:r>
            <a:r>
              <a:rPr lang="en-US" altLang="zh-CN" dirty="0" err="1" smtClean="0"/>
              <a:t>DataInitService</a:t>
            </a:r>
            <a:r>
              <a:rPr lang="en-US" altLang="zh-CN" dirty="0" smtClean="0"/>
              <a:t>”)</a:t>
            </a:r>
            <a:endParaRPr lang="zh-CN" altLang="en-US" dirty="0"/>
          </a:p>
        </p:txBody>
      </p:sp>
      <p:sp>
        <p:nvSpPr>
          <p:cNvPr id="29" name="线形标注 2 28"/>
          <p:cNvSpPr/>
          <p:nvPr/>
        </p:nvSpPr>
        <p:spPr>
          <a:xfrm>
            <a:off x="3275857" y="5805264"/>
            <a:ext cx="5832646" cy="1008112"/>
          </a:xfrm>
          <a:prstGeom prst="borderCallout2">
            <a:avLst>
              <a:gd name="adj1" fmla="val 382"/>
              <a:gd name="adj2" fmla="val 29193"/>
              <a:gd name="adj3" fmla="val 4023"/>
              <a:gd name="adj4" fmla="val 31753"/>
              <a:gd name="adj5" fmla="val -91085"/>
              <a:gd name="adj6" fmla="val 33579"/>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zh-CN" sz="1600" dirty="0" err="1" smtClean="0">
                <a:solidFill>
                  <a:schemeClr val="tx1"/>
                </a:solidFill>
              </a:rPr>
              <a:t>pathletBeanResource</a:t>
            </a:r>
            <a:r>
              <a:rPr lang="en-US" altLang="zh-CN" sz="1600" dirty="0" smtClean="0">
                <a:solidFill>
                  <a:schemeClr val="tx1"/>
                </a:solidFill>
              </a:rPr>
              <a:t>{</a:t>
            </a:r>
          </a:p>
          <a:p>
            <a:r>
              <a:rPr lang="en-US" altLang="zh-CN" sz="1600" dirty="0" smtClean="0">
                <a:solidFill>
                  <a:schemeClr val="tx1"/>
                </a:solidFill>
              </a:rPr>
              <a:t>  Path=“/</a:t>
            </a:r>
            <a:r>
              <a:rPr lang="en-US" altLang="zh-CN" sz="1600" dirty="0" smtClean="0">
                <a:solidFill>
                  <a:schemeClr val="tx1"/>
                </a:solidFill>
              </a:rPr>
              <a:t>common/</a:t>
            </a:r>
            <a:r>
              <a:rPr lang="en-US" altLang="zh-CN" sz="1600" dirty="0" err="1" smtClean="0">
                <a:solidFill>
                  <a:schemeClr val="tx1"/>
                </a:solidFill>
              </a:rPr>
              <a:t>DataInitService</a:t>
            </a:r>
            <a:r>
              <a:rPr lang="en-US" altLang="zh-CN" sz="1600" smtClean="0">
                <a:solidFill>
                  <a:schemeClr val="tx1"/>
                </a:solidFill>
              </a:rPr>
              <a:t>”</a:t>
            </a:r>
            <a:r>
              <a:rPr lang="en-US" altLang="zh-CN" sz="1600" dirty="0" smtClean="0">
                <a:solidFill>
                  <a:schemeClr val="tx1"/>
                </a:solidFill>
              </a:rPr>
              <a:t/>
            </a:r>
            <a:br>
              <a:rPr lang="en-US" altLang="zh-CN" sz="1600" dirty="0" smtClean="0">
                <a:solidFill>
                  <a:schemeClr val="tx1"/>
                </a:solidFill>
              </a:rPr>
            </a:br>
            <a:r>
              <a:rPr lang="en-US" altLang="zh-CN" sz="1600" dirty="0" smtClean="0">
                <a:solidFill>
                  <a:schemeClr val="tx1"/>
                </a:solidFill>
              </a:rPr>
              <a:t>  </a:t>
            </a:r>
            <a:r>
              <a:rPr lang="en-US" altLang="zh-CN" sz="1600" dirty="0" err="1" smtClean="0">
                <a:solidFill>
                  <a:schemeClr val="tx1"/>
                </a:solidFill>
              </a:rPr>
              <a:t>className</a:t>
            </a:r>
            <a:r>
              <a:rPr lang="en-US" altLang="zh-CN" sz="1600" dirty="0" smtClean="0">
                <a:solidFill>
                  <a:schemeClr val="tx1"/>
                </a:solidFill>
              </a:rPr>
              <a:t>=“</a:t>
            </a:r>
            <a:r>
              <a:rPr lang="en-US" altLang="zh-CN" sz="1600" dirty="0" err="1" smtClean="0">
                <a:solidFill>
                  <a:schemeClr val="tx1"/>
                </a:solidFill>
              </a:rPr>
              <a:t>com.pathlet.sample.service.common.DataInitService</a:t>
            </a:r>
            <a:r>
              <a:rPr lang="en-US" altLang="zh-CN" sz="1600" dirty="0" smtClean="0">
                <a:solidFill>
                  <a:schemeClr val="bg1"/>
                </a:solidFill>
              </a:rPr>
              <a:t>”</a:t>
            </a:r>
            <a:br>
              <a:rPr lang="en-US" altLang="zh-CN" sz="1600" dirty="0" smtClean="0">
                <a:solidFill>
                  <a:schemeClr val="bg1"/>
                </a:solidFill>
              </a:rPr>
            </a:br>
            <a:r>
              <a:rPr lang="en-US" altLang="zh-CN" sz="1600" dirty="0" smtClean="0">
                <a:solidFill>
                  <a:schemeClr val="bg1"/>
                </a:solidFill>
              </a:rPr>
              <a:t>}</a:t>
            </a:r>
            <a:endParaRPr lang="zh-CN" altLang="en-US" sz="1600" dirty="0">
              <a:solidFill>
                <a:schemeClr val="bg1"/>
              </a:solidFill>
            </a:endParaRPr>
          </a:p>
        </p:txBody>
      </p:sp>
    </p:spTree>
    <p:extLst>
      <p:ext uri="{BB962C8B-B14F-4D97-AF65-F5344CB8AC3E}">
        <p14:creationId xmlns:p14="http://schemas.microsoft.com/office/powerpoint/2010/main" val="66763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1626495262"/>
              </p:ext>
            </p:extLst>
          </p:nvPr>
        </p:nvGraphicFramePr>
        <p:xfrm>
          <a:off x="-252536" y="2204864"/>
          <a:ext cx="532859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229" y="1484784"/>
            <a:ext cx="42767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1" name="组合 1030"/>
          <p:cNvGrpSpPr/>
          <p:nvPr/>
        </p:nvGrpSpPr>
        <p:grpSpPr>
          <a:xfrm>
            <a:off x="5398707" y="5498276"/>
            <a:ext cx="3421768" cy="955060"/>
            <a:chOff x="6514294" y="4365427"/>
            <a:chExt cx="2123099" cy="955060"/>
          </a:xfrm>
        </p:grpSpPr>
        <p:sp>
          <p:nvSpPr>
            <p:cNvPr id="1034" name="任意多边形 1033"/>
            <p:cNvSpPr/>
            <p:nvPr/>
          </p:nvSpPr>
          <p:spPr>
            <a:xfrm>
              <a:off x="8108274" y="4607157"/>
              <a:ext cx="529119" cy="521473"/>
            </a:xfrm>
            <a:custGeom>
              <a:avLst/>
              <a:gdLst>
                <a:gd name="connsiteX0" fmla="*/ 0 w 2014920"/>
                <a:gd name="connsiteY0" fmla="*/ 0 h 383712"/>
                <a:gd name="connsiteX1" fmla="*/ 2014920 w 2014920"/>
                <a:gd name="connsiteY1" fmla="*/ 0 h 383712"/>
                <a:gd name="connsiteX2" fmla="*/ 2014920 w 2014920"/>
                <a:gd name="connsiteY2" fmla="*/ 383712 h 383712"/>
                <a:gd name="connsiteX3" fmla="*/ 0 w 2014920"/>
                <a:gd name="connsiteY3" fmla="*/ 383712 h 383712"/>
                <a:gd name="connsiteX4" fmla="*/ 0 w 2014920"/>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920" h="383712">
                  <a:moveTo>
                    <a:pt x="0" y="0"/>
                  </a:moveTo>
                  <a:lnTo>
                    <a:pt x="2014920" y="0"/>
                  </a:lnTo>
                  <a:lnTo>
                    <a:pt x="2014920"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Spring Context</a:t>
              </a:r>
              <a:endParaRPr lang="zh-CN" altLang="en-US" sz="1700" kern="1200" dirty="0"/>
            </a:p>
          </p:txBody>
        </p:sp>
        <p:sp>
          <p:nvSpPr>
            <p:cNvPr id="1035" name="任意多边形 1034"/>
            <p:cNvSpPr/>
            <p:nvPr/>
          </p:nvSpPr>
          <p:spPr>
            <a:xfrm>
              <a:off x="6515154" y="4365427"/>
              <a:ext cx="1369416"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a:t>
              </a:r>
              <a:r>
                <a:rPr lang="en-US" altLang="zh-CN" sz="1600" kern="1200" dirty="0" err="1" smtClean="0"/>
                <a:t>sessionFactory</a:t>
              </a:r>
              <a:r>
                <a:rPr lang="en-US" altLang="zh-CN" sz="1600" kern="1200" dirty="0" smtClean="0"/>
                <a:t>”</a:t>
              </a:r>
              <a:endParaRPr lang="zh-CN" altLang="en-US" sz="1600" kern="1200" dirty="0"/>
            </a:p>
          </p:txBody>
        </p:sp>
        <p:sp>
          <p:nvSpPr>
            <p:cNvPr id="1036" name="任意多边形 1035"/>
            <p:cNvSpPr/>
            <p:nvPr/>
          </p:nvSpPr>
          <p:spPr>
            <a:xfrm>
              <a:off x="6514294" y="4936775"/>
              <a:ext cx="1363561"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id=“dataSource.sb”</a:t>
              </a:r>
              <a:endParaRPr lang="zh-CN" altLang="en-US" sz="1600" kern="1200" dirty="0"/>
            </a:p>
          </p:txBody>
        </p:sp>
      </p:grpSp>
      <p:cxnSp>
        <p:nvCxnSpPr>
          <p:cNvPr id="17" name="肘形连接符 16"/>
          <p:cNvCxnSpPr/>
          <p:nvPr/>
        </p:nvCxnSpPr>
        <p:spPr>
          <a:xfrm>
            <a:off x="4499992" y="2348880"/>
            <a:ext cx="1872208" cy="28803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4427984" y="2924944"/>
            <a:ext cx="1944216" cy="144016"/>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4283968" y="3573016"/>
            <a:ext cx="1872208" cy="360040"/>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4644008" y="4077072"/>
            <a:ext cx="1512168" cy="64807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2555776" y="4725144"/>
            <a:ext cx="2880320" cy="964988"/>
          </a:xfrm>
          <a:prstGeom prst="bentConnector3">
            <a:avLst>
              <a:gd name="adj1" fmla="val 6224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29" name="肘形连接符 1028"/>
          <p:cNvCxnSpPr/>
          <p:nvPr/>
        </p:nvCxnSpPr>
        <p:spPr>
          <a:xfrm>
            <a:off x="2771800" y="5301208"/>
            <a:ext cx="2628293" cy="960272"/>
          </a:xfrm>
          <a:prstGeom prst="bentConnector3">
            <a:avLst>
              <a:gd name="adj1" fmla="val 5000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46" name="肘形连接符 1045"/>
          <p:cNvCxnSpPr/>
          <p:nvPr/>
        </p:nvCxnSpPr>
        <p:spPr>
          <a:xfrm>
            <a:off x="7596335" y="5690132"/>
            <a:ext cx="360814" cy="31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49" name="肘形连接符 1048"/>
          <p:cNvCxnSpPr/>
          <p:nvPr/>
        </p:nvCxnSpPr>
        <p:spPr>
          <a:xfrm flipV="1">
            <a:off x="7596337" y="6000742"/>
            <a:ext cx="360812" cy="260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60" name="矩形 1059"/>
          <p:cNvSpPr/>
          <p:nvPr/>
        </p:nvSpPr>
        <p:spPr>
          <a:xfrm>
            <a:off x="5076055" y="980728"/>
            <a:ext cx="3995935" cy="38759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2"/>
                </a:solidFill>
              </a:rPr>
              <a:t>Java Class Source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1" name="矩形 70"/>
          <p:cNvSpPr/>
          <p:nvPr/>
        </p:nvSpPr>
        <p:spPr>
          <a:xfrm>
            <a:off x="107504" y="1700808"/>
            <a:ext cx="4608512" cy="40805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pathlet</a:t>
            </a:r>
            <a:r>
              <a:rPr lang="en-US" altLang="zh-CN" sz="2800" b="1" dirty="0" smtClean="0">
                <a:solidFill>
                  <a:schemeClr val="tx2"/>
                </a:solidFill>
              </a:rPr>
              <a:t> Resource Tree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2" name="矩形 71"/>
          <p:cNvSpPr/>
          <p:nvPr/>
        </p:nvSpPr>
        <p:spPr>
          <a:xfrm>
            <a:off x="5076057" y="5106892"/>
            <a:ext cx="3995934" cy="14904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2"/>
                </a:solidFill>
              </a:rPr>
              <a:t>Spring Container</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zh-CN" altLang="en-US" dirty="0"/>
          </a:p>
        </p:txBody>
      </p:sp>
      <p:sp>
        <p:nvSpPr>
          <p:cNvPr id="73" name="Rectangle 2"/>
          <p:cNvSpPr>
            <a:spLocks noGrp="1" noChangeArrowheads="1"/>
          </p:cNvSpPr>
          <p:nvPr>
            <p:ph type="title"/>
          </p:nvPr>
        </p:nvSpPr>
        <p:spPr>
          <a:xfrm>
            <a:off x="467544" y="188640"/>
            <a:ext cx="8229600" cy="706090"/>
          </a:xfrm>
        </p:spPr>
        <p:txBody>
          <a:bodyPr>
            <a:normAutofit fontScale="90000"/>
          </a:bodyPr>
          <a:lstStyle/>
          <a:p>
            <a:r>
              <a:rPr lang="en-US" altLang="zh-CN" dirty="0" err="1" smtClean="0"/>
              <a:t>pathlet</a:t>
            </a:r>
            <a:r>
              <a:rPr lang="en-US" altLang="zh-CN" dirty="0" smtClean="0"/>
              <a:t> Mapping Relationship</a:t>
            </a:r>
            <a:endParaRPr lang="zh-CN" altLang="en-US" dirty="0" smtClean="0"/>
          </a:p>
        </p:txBody>
      </p:sp>
    </p:spTree>
    <p:extLst>
      <p:ext uri="{BB962C8B-B14F-4D97-AF65-F5344CB8AC3E}">
        <p14:creationId xmlns:p14="http://schemas.microsoft.com/office/powerpoint/2010/main" val="3883410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3608</TotalTime>
  <Words>1080</Words>
  <Application>Microsoft Office PowerPoint</Application>
  <PresentationFormat>全屏显示(4:3)</PresentationFormat>
  <Paragraphs>198</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Calibri</vt:lpstr>
      <vt:lpstr>Office 主题</vt:lpstr>
      <vt:lpstr>Pathlet 简介</vt:lpstr>
      <vt:lpstr>What is the Pathlet? </vt:lpstr>
      <vt:lpstr>Pathlet in practice</vt:lpstr>
      <vt:lpstr>Pathlet features</vt:lpstr>
      <vt:lpstr>Pathlet features</vt:lpstr>
      <vt:lpstr>pathlet Concept</vt:lpstr>
      <vt:lpstr>PowerPoint 演示文稿</vt:lpstr>
      <vt:lpstr>pathlet 调用流程</vt:lpstr>
      <vt:lpstr>pathlet Mapping Relationship</vt:lpstr>
      <vt:lpstr>pathlet Resource Mapping</vt:lpstr>
      <vt:lpstr>pathlet Resource Mapping</vt:lpstr>
      <vt:lpstr>pathlet 路径使用规则</vt:lpstr>
      <vt:lpstr>Pathlet的基本使用方式</vt:lpstr>
      <vt:lpstr>Compare with Spring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clzhang</cp:lastModifiedBy>
  <cp:revision>241</cp:revision>
  <dcterms:modified xsi:type="dcterms:W3CDTF">2014-08-14T03:05:07Z</dcterms:modified>
</cp:coreProperties>
</file>