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7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2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0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1373-BBF4-442B-9F2E-EE549BBCBC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FDE4-5580-43D9-AF7E-55313A6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6" y="35299"/>
            <a:ext cx="6486686" cy="32529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8460" y="3878580"/>
            <a:ext cx="784860" cy="4038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074424" y="3878580"/>
            <a:ext cx="711694" cy="4038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12" name="直接箭头连接符 11"/>
          <p:cNvCxnSpPr>
            <a:stCxn id="5" idx="2"/>
          </p:cNvCxnSpPr>
          <p:nvPr/>
        </p:nvCxnSpPr>
        <p:spPr>
          <a:xfrm>
            <a:off x="3310890" y="4282440"/>
            <a:ext cx="0" cy="22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14675" y="4526280"/>
            <a:ext cx="39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430271" y="4282440"/>
            <a:ext cx="0" cy="22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430271" y="3657600"/>
            <a:ext cx="0" cy="22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flipV="1">
            <a:off x="3380510" y="3648968"/>
            <a:ext cx="997392" cy="9839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51307" y="4526280"/>
            <a:ext cx="39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5073071" y="3878580"/>
            <a:ext cx="784860" cy="4038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33" name="矩形 32"/>
          <p:cNvSpPr/>
          <p:nvPr/>
        </p:nvSpPr>
        <p:spPr>
          <a:xfrm>
            <a:off x="6229035" y="3878580"/>
            <a:ext cx="711694" cy="4038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34" name="直接箭头连接符 33"/>
          <p:cNvCxnSpPr>
            <a:stCxn id="32" idx="2"/>
          </p:cNvCxnSpPr>
          <p:nvPr/>
        </p:nvCxnSpPr>
        <p:spPr>
          <a:xfrm>
            <a:off x="5465501" y="4282440"/>
            <a:ext cx="0" cy="22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269286" y="4526280"/>
            <a:ext cx="39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2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6584882" y="4282440"/>
            <a:ext cx="0" cy="22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584882" y="3657600"/>
            <a:ext cx="0" cy="22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/>
          <p:nvPr/>
        </p:nvCxnSpPr>
        <p:spPr>
          <a:xfrm flipV="1">
            <a:off x="6569936" y="3648968"/>
            <a:ext cx="997392" cy="9839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05918" y="4526280"/>
            <a:ext cx="39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/>
              <a:t>2</a:t>
            </a:r>
          </a:p>
        </p:txBody>
      </p:sp>
      <p:sp>
        <p:nvSpPr>
          <p:cNvPr id="40" name="矩形 39"/>
          <p:cNvSpPr/>
          <p:nvPr/>
        </p:nvSpPr>
        <p:spPr>
          <a:xfrm>
            <a:off x="7286074" y="3878580"/>
            <a:ext cx="784860" cy="4038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Env</a:t>
            </a:r>
            <a:endParaRPr lang="en-US" dirty="0"/>
          </a:p>
        </p:txBody>
      </p:sp>
      <p:cxnSp>
        <p:nvCxnSpPr>
          <p:cNvPr id="42" name="直接箭头连接符 41"/>
          <p:cNvCxnSpPr>
            <a:stCxn id="40" idx="2"/>
          </p:cNvCxnSpPr>
          <p:nvPr/>
        </p:nvCxnSpPr>
        <p:spPr>
          <a:xfrm>
            <a:off x="7678504" y="4282440"/>
            <a:ext cx="0" cy="22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482289" y="4526280"/>
            <a:ext cx="39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48" name="曲线连接符 47"/>
          <p:cNvCxnSpPr/>
          <p:nvPr/>
        </p:nvCxnSpPr>
        <p:spPr>
          <a:xfrm flipV="1">
            <a:off x="4493869" y="3648968"/>
            <a:ext cx="997392" cy="9839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465501" y="3657600"/>
            <a:ext cx="0" cy="22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85055" y="3398758"/>
            <a:ext cx="39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5498423" y="3398758"/>
            <a:ext cx="39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643565" y="3398758"/>
            <a:ext cx="39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689317" y="3406113"/>
            <a:ext cx="39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7664178" y="3657600"/>
            <a:ext cx="0" cy="220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flipV="1">
            <a:off x="5528808" y="3648968"/>
            <a:ext cx="997392" cy="9839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864634" y="4937522"/>
            <a:ext cx="1012851" cy="403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62" name="矩形 61"/>
          <p:cNvSpPr/>
          <p:nvPr/>
        </p:nvSpPr>
        <p:spPr>
          <a:xfrm>
            <a:off x="6019774" y="4937522"/>
            <a:ext cx="1012851" cy="403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/>
              <p:cNvSpPr txBox="1"/>
              <p:nvPr/>
            </p:nvSpPr>
            <p:spPr>
              <a:xfrm>
                <a:off x="912876" y="5609194"/>
                <a:ext cx="312630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 smtClean="0"/>
                            <m:t>R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76" y="5609194"/>
                <a:ext cx="3126305" cy="6721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133" y="300935"/>
            <a:ext cx="5416618" cy="2466377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4339304" y="5744228"/>
            <a:ext cx="545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</a:t>
            </a:r>
            <a:r>
              <a:rPr lang="zh-CN" altLang="en-US" dirty="0" smtClean="0"/>
              <a:t>整体的</a:t>
            </a:r>
            <a:r>
              <a:rPr lang="en-US" altLang="zh-CN" dirty="0" smtClean="0"/>
              <a:t>reward, </a:t>
            </a:r>
            <a:r>
              <a:rPr lang="zh-CN" altLang="en-US" dirty="0" smtClean="0"/>
              <a:t>但如果使用多智能体则存在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无法反应每个智能体动作的好坏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0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0838" y="274712"/>
            <a:ext cx="10817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、使用集中式的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critic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评价所有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动作的好坏，使用离线数据拿到强化学习三元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&lt;s, a, r&gt;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255"/>
          <a:stretch/>
        </p:blipFill>
        <p:spPr>
          <a:xfrm>
            <a:off x="835268" y="739660"/>
            <a:ext cx="7143733" cy="129246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98597" y="3815861"/>
            <a:ext cx="4987804" cy="2110154"/>
            <a:chOff x="489804" y="2769577"/>
            <a:chExt cx="4987804" cy="2110154"/>
          </a:xfrm>
        </p:grpSpPr>
        <p:grpSp>
          <p:nvGrpSpPr>
            <p:cNvPr id="15" name="组合 14"/>
            <p:cNvGrpSpPr/>
            <p:nvPr/>
          </p:nvGrpSpPr>
          <p:grpSpPr>
            <a:xfrm>
              <a:off x="489804" y="2769577"/>
              <a:ext cx="4506239" cy="2110154"/>
              <a:chOff x="489804" y="2769577"/>
              <a:chExt cx="4506239" cy="21101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1969477" y="2769577"/>
                    <a:ext cx="1046285" cy="211015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8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9477" y="2769577"/>
                    <a:ext cx="1046285" cy="21101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矩形 6"/>
              <p:cNvSpPr/>
              <p:nvPr/>
            </p:nvSpPr>
            <p:spPr>
              <a:xfrm>
                <a:off x="522409" y="2778369"/>
                <a:ext cx="690929" cy="7561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89804" y="4053252"/>
                <a:ext cx="690929" cy="7561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</a:t>
                </a: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V="1">
                <a:off x="1213338" y="3156438"/>
                <a:ext cx="75613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1213338" y="4431322"/>
                <a:ext cx="75613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3015762" y="3824654"/>
                <a:ext cx="75613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矩形 13"/>
                  <p:cNvSpPr/>
                  <p:nvPr/>
                </p:nvSpPr>
                <p:spPr>
                  <a:xfrm>
                    <a:off x="3798279" y="3666335"/>
                    <a:ext cx="119776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 i="1" dirty="0">
                        <a:latin typeface="Cambria Math" panose="02040503050406030204" pitchFamily="18" charset="0"/>
                      </a:rPr>
                      <a:t>Q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a14:m>
                    <a:endParaRPr lang="en-US" sz="2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4" name="矩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8279" y="3666335"/>
                    <a:ext cx="1197764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714" t="-11628" b="-313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文本框 15"/>
            <p:cNvSpPr txBox="1"/>
            <p:nvPr/>
          </p:nvSpPr>
          <p:spPr>
            <a:xfrm>
              <a:off x="3308996" y="2839859"/>
              <a:ext cx="2168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计算与真实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Reward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MSE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60838" y="2022120"/>
            <a:ext cx="10817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、在训练一个较好的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Critic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后，计算各个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在相应动作下可能得到的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值，此时使用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假设其他小区中用户的动作为保留在本小区，此时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5669573" y="2738033"/>
                <a:ext cx="297511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 smtClean="0"/>
                            <m:t>R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73" y="2738033"/>
                <a:ext cx="2975110" cy="6721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85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070639" y="1206542"/>
            <a:ext cx="8341334" cy="2609318"/>
            <a:chOff x="1088223" y="1320843"/>
            <a:chExt cx="8341334" cy="26093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6189785" y="1820007"/>
                  <a:ext cx="1013679" cy="21101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785" y="1820007"/>
                  <a:ext cx="1013679" cy="21101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4913799" y="1828798"/>
              <a:ext cx="487241" cy="7561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S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946405" y="3103682"/>
              <a:ext cx="454635" cy="756139"/>
            </a:xfrm>
            <a:prstGeom prst="rect">
              <a:avLst/>
            </a:prstGeom>
            <a:solidFill>
              <a:srgbClr val="E07CC3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a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5433646" y="2206868"/>
              <a:ext cx="75613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5433646" y="3481752"/>
              <a:ext cx="75613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7236070" y="2875084"/>
              <a:ext cx="75613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7959603" y="2613474"/>
                  <a:ext cx="146995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603" y="2613474"/>
                  <a:ext cx="1469954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6368721" y="1320843"/>
              <a:ext cx="867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Fixed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34508" y="3103682"/>
              <a:ext cx="1233488" cy="7561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Actor</a:t>
              </a:r>
              <a:endParaRPr lang="en-US" sz="28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62948" y="3103682"/>
              <a:ext cx="454635" cy="756139"/>
            </a:xfrm>
            <a:prstGeom prst="rect">
              <a:avLst/>
            </a:prstGeom>
            <a:solidFill>
              <a:srgbClr val="E07CC3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a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3437787" y="3481750"/>
              <a:ext cx="4925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088223" y="3103682"/>
              <a:ext cx="374591" cy="7561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S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1573622" y="3481750"/>
              <a:ext cx="4925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577859" y="3411411"/>
              <a:ext cx="2901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577859" y="3543295"/>
              <a:ext cx="2901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34461" y="172183"/>
            <a:ext cx="83292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PDPG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critic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不仅可以评价动作的好坏，更可以告诉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状态下，哪个动作更好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使用某个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预测出在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状态下的动作，其他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的动作保持不变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critic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预测在新动作下的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值，作为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，以更新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49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189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</dc:title>
  <dc:creator>ZhangYusong</dc:creator>
  <cp:lastModifiedBy>ZhangYusong</cp:lastModifiedBy>
  <cp:revision>18</cp:revision>
  <dcterms:created xsi:type="dcterms:W3CDTF">2021-12-12T05:28:15Z</dcterms:created>
  <dcterms:modified xsi:type="dcterms:W3CDTF">2021-12-12T13:54:33Z</dcterms:modified>
</cp:coreProperties>
</file>