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3" autoAdjust="0"/>
  </p:normalViewPr>
  <p:slideViewPr>
    <p:cSldViewPr snapToGrid="0" snapToObjects="1">
      <p:cViewPr varScale="1">
        <p:scale>
          <a:sx n="145" d="100"/>
          <a:sy n="145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4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52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8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2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4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34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49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00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63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A582E-418B-FB4A-89D3-5A6D182B363A}" type="datetimeFigureOut">
              <a:rPr kumimoji="1" lang="zh-CN" altLang="en-US" smtClean="0"/>
              <a:t>20/11/20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609-ECBB-F54C-BE66-8B3808D50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7828" y="425007"/>
            <a:ext cx="6925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https://</a:t>
            </a:r>
            <a:r>
              <a:rPr lang="en-US" altLang="zh-CN" sz="2800" dirty="0" err="1" smtClean="0"/>
              <a:t>spring.io</a:t>
            </a:r>
            <a:r>
              <a:rPr lang="en-US" altLang="zh-CN" sz="2800" dirty="0" smtClean="0"/>
              <a:t>/projects/spring-cloud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07828" y="1762879"/>
            <a:ext cx="5451933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3200" dirty="0" smtClean="0"/>
              <a:t>IPDO</a:t>
            </a:r>
            <a:r>
              <a:rPr lang="zh-CN" altLang="en-US" sz="3200" dirty="0" smtClean="0"/>
              <a:t>使用的</a:t>
            </a:r>
            <a:r>
              <a:rPr lang="en-US" altLang="zh-CN" sz="3200" dirty="0" err="1" smtClean="0"/>
              <a:t>Springcloud</a:t>
            </a:r>
            <a:r>
              <a:rPr lang="zh-CN" altLang="en-US" sz="3200" dirty="0" smtClean="0"/>
              <a:t>组件：</a:t>
            </a:r>
            <a:endParaRPr lang="en-US" altLang="zh-CN" sz="3200" dirty="0" smtClean="0"/>
          </a:p>
          <a:p>
            <a:endParaRPr lang="sk-SK" altLang="zh-CN" sz="3200" dirty="0" smtClean="0"/>
          </a:p>
          <a:p>
            <a:r>
              <a:rPr lang="sk-SK" altLang="zh-CN" sz="3200" dirty="0" smtClean="0"/>
              <a:t>Eureka</a:t>
            </a:r>
            <a:r>
              <a:rPr lang="zh-CN" altLang="sk-SK" sz="3200" dirty="0" smtClean="0"/>
              <a:t>：</a:t>
            </a:r>
            <a:r>
              <a:rPr lang="zh-CN" altLang="en-US" sz="3200" dirty="0" smtClean="0"/>
              <a:t>注册中心</a:t>
            </a:r>
            <a:endParaRPr lang="en-US" altLang="zh-CN" sz="3200" dirty="0" smtClean="0"/>
          </a:p>
          <a:p>
            <a:r>
              <a:rPr lang="en-US" altLang="zh-CN" sz="3200" dirty="0" smtClean="0"/>
              <a:t>G</a:t>
            </a:r>
            <a:r>
              <a:rPr lang="sk-SK" altLang="zh-CN" sz="3200" dirty="0" smtClean="0"/>
              <a:t>ateway</a:t>
            </a:r>
            <a:r>
              <a:rPr lang="zh-CN" altLang="sk-SK" sz="3200" dirty="0" smtClean="0"/>
              <a:t>：</a:t>
            </a:r>
            <a:r>
              <a:rPr lang="zh-CN" altLang="en-US" sz="3200" dirty="0" smtClean="0"/>
              <a:t>网关</a:t>
            </a:r>
            <a:endParaRPr lang="en-US" altLang="zh-CN" sz="3200" dirty="0" smtClean="0"/>
          </a:p>
          <a:p>
            <a:r>
              <a:rPr lang="en-US" altLang="zh-CN" sz="3200" dirty="0" smtClean="0"/>
              <a:t>R</a:t>
            </a:r>
            <a:r>
              <a:rPr lang="sk-SK" altLang="zh-CN" sz="3200" dirty="0" smtClean="0"/>
              <a:t>ibbon</a:t>
            </a:r>
            <a:r>
              <a:rPr lang="zh-CN" altLang="sk-SK" sz="3200" dirty="0" smtClean="0"/>
              <a:t>：</a:t>
            </a:r>
            <a:r>
              <a:rPr lang="zh-CN" altLang="en-US" sz="3200" dirty="0" smtClean="0"/>
              <a:t>负载均衡</a:t>
            </a:r>
            <a:endParaRPr lang="en-US" altLang="zh-CN" sz="3200" dirty="0" smtClean="0"/>
          </a:p>
          <a:p>
            <a:r>
              <a:rPr lang="en-US" altLang="zh-CN" sz="3200" dirty="0" smtClean="0"/>
              <a:t>H</a:t>
            </a:r>
            <a:r>
              <a:rPr lang="sk-SK" altLang="zh-CN" sz="3200" dirty="0" smtClean="0"/>
              <a:t>ystrix</a:t>
            </a:r>
            <a:r>
              <a:rPr lang="zh-CN" altLang="sk-SK" sz="3200" dirty="0" smtClean="0"/>
              <a:t>：</a:t>
            </a:r>
            <a:r>
              <a:rPr lang="zh-CN" altLang="en-US" sz="3200" dirty="0" smtClean="0"/>
              <a:t>熔断</a:t>
            </a:r>
            <a:endParaRPr lang="en-US" altLang="zh-CN" sz="3200" dirty="0" smtClean="0"/>
          </a:p>
          <a:p>
            <a:r>
              <a:rPr lang="en-US" altLang="zh-CN" sz="3200" dirty="0" smtClean="0"/>
              <a:t>F</a:t>
            </a:r>
            <a:r>
              <a:rPr lang="sk-SK" altLang="zh-CN" sz="3200" dirty="0" smtClean="0"/>
              <a:t>eign</a:t>
            </a:r>
            <a:r>
              <a:rPr lang="zh-CN" altLang="en-US" sz="3200" dirty="0" smtClean="0"/>
              <a:t>：声明式</a:t>
            </a:r>
            <a:r>
              <a:rPr lang="en-US" altLang="zh-CN" sz="3200" dirty="0" smtClean="0"/>
              <a:t>HTTP</a:t>
            </a:r>
            <a:r>
              <a:rPr lang="zh-CN" altLang="en-US" sz="3200" dirty="0" smtClean="0"/>
              <a:t>客户端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03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29" y="186143"/>
            <a:ext cx="5607143" cy="6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9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4" y="157572"/>
            <a:ext cx="8990793" cy="6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e</a:t>
            </a:r>
            <a:r>
              <a:rPr kumimoji="1" lang="en-US" altLang="zh-CN" dirty="0" err="1" smtClean="0"/>
              <a:t>ureka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单机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smtClean="0"/>
              <a:t>高可用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80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ribbon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配置文件</a:t>
            </a:r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配置类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140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hystrix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熔断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.dashboard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gateway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普通网关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ribbon</a:t>
            </a:r>
          </a:p>
          <a:p>
            <a:pPr marL="0" indent="0"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集成</a:t>
            </a:r>
            <a:r>
              <a:rPr kumimoji="1" lang="en-US" altLang="zh-CN" dirty="0" err="1" smtClean="0"/>
              <a:t>hystrix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全局过滤器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95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1.serviceA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Resttemplate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feign</a:t>
            </a:r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拆分子工程：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60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1334" y="525718"/>
            <a:ext cx="7222250" cy="6001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IPDO</a:t>
            </a:r>
            <a:r>
              <a:rPr lang="zh-CN" altLang="en-US" sz="3200" dirty="0" smtClean="0"/>
              <a:t>在开发机需启动的应用与启动顺序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zh-CN" sz="3200" dirty="0" smtClean="0"/>
              <a:t>1</a:t>
            </a:r>
            <a:r>
              <a:rPr lang="en-US" altLang="zh-CN" sz="3200" dirty="0" smtClean="0"/>
              <a:t>.e-frame-e</a:t>
            </a:r>
            <a:r>
              <a:rPr lang="sk-SK" altLang="zh-CN" sz="3200" dirty="0" smtClean="0"/>
              <a:t>ureka</a:t>
            </a:r>
          </a:p>
          <a:p>
            <a:r>
              <a:rPr lang="en-US" altLang="zh-CN" sz="3200" dirty="0" smtClean="0"/>
              <a:t>2.e-frame-g</a:t>
            </a:r>
            <a:r>
              <a:rPr lang="sk-SK" altLang="zh-CN" sz="3200" dirty="0" smtClean="0"/>
              <a:t>ateway</a:t>
            </a:r>
          </a:p>
          <a:p>
            <a:r>
              <a:rPr lang="en-US" altLang="zh-CN" sz="3200" dirty="0" smtClean="0"/>
              <a:t>3.e-frame-upm-server</a:t>
            </a:r>
          </a:p>
          <a:p>
            <a:r>
              <a:rPr lang="zh-CN" altLang="zh-CN" sz="3200" dirty="0" smtClean="0"/>
              <a:t>4</a:t>
            </a:r>
            <a:r>
              <a:rPr lang="en-US" altLang="zh-CN" sz="3200" dirty="0" smtClean="0"/>
              <a:t>.e-frame-agile-</a:t>
            </a:r>
            <a:r>
              <a:rPr lang="en-US" altLang="zh-CN" sz="3200" dirty="0" err="1" smtClean="0"/>
              <a:t>impl</a:t>
            </a:r>
            <a:endParaRPr lang="en-US" altLang="zh-CN" sz="3200" dirty="0" smtClean="0"/>
          </a:p>
          <a:p>
            <a:r>
              <a:rPr lang="en-US" altLang="zh-CN" sz="3200" dirty="0"/>
              <a:t>5</a:t>
            </a:r>
            <a:r>
              <a:rPr lang="en-US" altLang="zh-CN" sz="3200" dirty="0" smtClean="0"/>
              <a:t>.e-frame-activiti-server</a:t>
            </a:r>
          </a:p>
          <a:p>
            <a:r>
              <a:rPr lang="en-US" altLang="zh-CN" sz="3200" dirty="0"/>
              <a:t>6</a:t>
            </a:r>
            <a:r>
              <a:rPr lang="en-US" altLang="zh-CN" sz="3200" dirty="0" smtClean="0"/>
              <a:t>.e-frame-res-server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7</a:t>
            </a:r>
            <a:r>
              <a:rPr lang="en-US" altLang="zh-CN" sz="3200" dirty="0" smtClean="0">
                <a:solidFill>
                  <a:srgbClr val="FF0000"/>
                </a:solidFill>
              </a:rPr>
              <a:t>.e-frame-flow-server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8.e-frame-job-admin</a:t>
            </a:r>
          </a:p>
          <a:p>
            <a:r>
              <a:rPr lang="en-US" altLang="zh-CN" sz="3200" dirty="0" smtClean="0"/>
              <a:t>9.e-frame-ms-server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410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174</Words>
  <Application>Microsoft Macintosh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eureka</vt:lpstr>
      <vt:lpstr>ribbon</vt:lpstr>
      <vt:lpstr>hystrix</vt:lpstr>
      <vt:lpstr>gateway</vt:lpstr>
      <vt:lpstr>feign</vt:lpstr>
      <vt:lpstr>PowerPoint 演示文稿</vt:lpstr>
    </vt:vector>
  </TitlesOfParts>
  <Company>siyuanren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chuntao</dc:creator>
  <cp:lastModifiedBy>zhang chuntao</cp:lastModifiedBy>
  <cp:revision>37</cp:revision>
  <dcterms:created xsi:type="dcterms:W3CDTF">2020-11-19T13:52:42Z</dcterms:created>
  <dcterms:modified xsi:type="dcterms:W3CDTF">2020-11-20T09:52:20Z</dcterms:modified>
</cp:coreProperties>
</file>