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4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203D2-0C7A-4817-B90B-0D3D8F2B2D1E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C22091C9-295D-4D00-8FD7-E9B8A762AC5F}">
      <dgm:prSet phldrT="[文本]"/>
      <dgm:spPr/>
      <dgm:t>
        <a:bodyPr/>
        <a:lstStyle/>
        <a:p>
          <a:pPr algn="l"/>
          <a:r>
            <a:rPr lang="en-GB" altLang="zh-CN" b="1" dirty="0" smtClean="0"/>
            <a:t>Phase I : Regional SAM v1.0 Construction</a:t>
          </a:r>
          <a:endParaRPr lang="zh-CN" altLang="en-US" b="1" dirty="0"/>
        </a:p>
      </dgm:t>
    </dgm:pt>
    <dgm:pt modelId="{A75CB3E6-5CB4-40F9-A8ED-D82CB3614877}" type="parTrans" cxnId="{DF62F903-FC07-4748-A17A-72154308A16F}">
      <dgm:prSet/>
      <dgm:spPr/>
      <dgm:t>
        <a:bodyPr/>
        <a:lstStyle/>
        <a:p>
          <a:endParaRPr lang="zh-CN" altLang="en-US"/>
        </a:p>
      </dgm:t>
    </dgm:pt>
    <dgm:pt modelId="{7D5F760A-3348-43D1-B481-39965FCC22C5}" type="sibTrans" cxnId="{DF62F903-FC07-4748-A17A-72154308A16F}">
      <dgm:prSet/>
      <dgm:spPr/>
      <dgm:t>
        <a:bodyPr/>
        <a:lstStyle/>
        <a:p>
          <a:endParaRPr lang="zh-CN" altLang="en-US"/>
        </a:p>
      </dgm:t>
    </dgm:pt>
    <dgm:pt modelId="{512A1AA7-40D5-4B25-9CA2-AF5A7A68E043}" type="pres">
      <dgm:prSet presAssocID="{44C203D2-0C7A-4817-B90B-0D3D8F2B2D1E}" presName="linearFlow" presStyleCnt="0">
        <dgm:presLayoutVars>
          <dgm:resizeHandles val="exact"/>
        </dgm:presLayoutVars>
      </dgm:prSet>
      <dgm:spPr/>
    </dgm:pt>
    <dgm:pt modelId="{2105B48B-820F-4DF9-9875-0D39CD029039}" type="pres">
      <dgm:prSet presAssocID="{C22091C9-295D-4D00-8FD7-E9B8A762AC5F}" presName="node" presStyleLbl="node1" presStyleIdx="0" presStyleCnt="1" custLinFactNeighborX="1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DE106C-381A-4D65-A630-4DDA86B8EFF0}" type="presOf" srcId="{44C203D2-0C7A-4817-B90B-0D3D8F2B2D1E}" destId="{512A1AA7-40D5-4B25-9CA2-AF5A7A68E043}" srcOrd="0" destOrd="0" presId="urn:microsoft.com/office/officeart/2005/8/layout/process2"/>
    <dgm:cxn modelId="{D9BE0F8A-5A49-4FD9-81CE-07EF6BEA7603}" type="presOf" srcId="{C22091C9-295D-4D00-8FD7-E9B8A762AC5F}" destId="{2105B48B-820F-4DF9-9875-0D39CD029039}" srcOrd="0" destOrd="0" presId="urn:microsoft.com/office/officeart/2005/8/layout/process2"/>
    <dgm:cxn modelId="{DF62F903-FC07-4748-A17A-72154308A16F}" srcId="{44C203D2-0C7A-4817-B90B-0D3D8F2B2D1E}" destId="{C22091C9-295D-4D00-8FD7-E9B8A762AC5F}" srcOrd="0" destOrd="0" parTransId="{A75CB3E6-5CB4-40F9-A8ED-D82CB3614877}" sibTransId="{7D5F760A-3348-43D1-B481-39965FCC22C5}"/>
    <dgm:cxn modelId="{7E9A538D-C3C3-44C8-B769-0F773323B54C}" type="presParOf" srcId="{512A1AA7-40D5-4B25-9CA2-AF5A7A68E043}" destId="{2105B48B-820F-4DF9-9875-0D39CD02903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C203D2-0C7A-4817-B90B-0D3D8F2B2D1E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C22091C9-295D-4D00-8FD7-E9B8A762AC5F}">
      <dgm:prSet phldrT="[文本]"/>
      <dgm:spPr/>
      <dgm:t>
        <a:bodyPr/>
        <a:lstStyle/>
        <a:p>
          <a:pPr algn="l"/>
          <a:r>
            <a:rPr lang="en-GB" altLang="zh-CN" b="1" dirty="0" smtClean="0"/>
            <a:t>Phase IV : Regional SAM v2.0 Balancing</a:t>
          </a:r>
          <a:endParaRPr lang="zh-CN" altLang="en-US" b="1" dirty="0"/>
        </a:p>
      </dgm:t>
    </dgm:pt>
    <dgm:pt modelId="{A75CB3E6-5CB4-40F9-A8ED-D82CB3614877}" type="parTrans" cxnId="{DF62F903-FC07-4748-A17A-72154308A16F}">
      <dgm:prSet/>
      <dgm:spPr/>
      <dgm:t>
        <a:bodyPr/>
        <a:lstStyle/>
        <a:p>
          <a:endParaRPr lang="zh-CN" altLang="en-US"/>
        </a:p>
      </dgm:t>
    </dgm:pt>
    <dgm:pt modelId="{7D5F760A-3348-43D1-B481-39965FCC22C5}" type="sibTrans" cxnId="{DF62F903-FC07-4748-A17A-72154308A16F}">
      <dgm:prSet/>
      <dgm:spPr/>
      <dgm:t>
        <a:bodyPr/>
        <a:lstStyle/>
        <a:p>
          <a:endParaRPr lang="zh-CN" altLang="en-US"/>
        </a:p>
      </dgm:t>
    </dgm:pt>
    <dgm:pt modelId="{512A1AA7-40D5-4B25-9CA2-AF5A7A68E043}" type="pres">
      <dgm:prSet presAssocID="{44C203D2-0C7A-4817-B90B-0D3D8F2B2D1E}" presName="linearFlow" presStyleCnt="0">
        <dgm:presLayoutVars>
          <dgm:resizeHandles val="exact"/>
        </dgm:presLayoutVars>
      </dgm:prSet>
      <dgm:spPr/>
    </dgm:pt>
    <dgm:pt modelId="{2105B48B-820F-4DF9-9875-0D39CD029039}" type="pres">
      <dgm:prSet presAssocID="{C22091C9-295D-4D00-8FD7-E9B8A762AC5F}" presName="node" presStyleLbl="node1" presStyleIdx="0" presStyleCnt="1" custLinFactNeighborX="7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CB024B-F609-42EA-8FD4-B29D865C8221}" type="presOf" srcId="{44C203D2-0C7A-4817-B90B-0D3D8F2B2D1E}" destId="{512A1AA7-40D5-4B25-9CA2-AF5A7A68E043}" srcOrd="0" destOrd="0" presId="urn:microsoft.com/office/officeart/2005/8/layout/process2"/>
    <dgm:cxn modelId="{DF62F903-FC07-4748-A17A-72154308A16F}" srcId="{44C203D2-0C7A-4817-B90B-0D3D8F2B2D1E}" destId="{C22091C9-295D-4D00-8FD7-E9B8A762AC5F}" srcOrd="0" destOrd="0" parTransId="{A75CB3E6-5CB4-40F9-A8ED-D82CB3614877}" sibTransId="{7D5F760A-3348-43D1-B481-39965FCC22C5}"/>
    <dgm:cxn modelId="{E9CC2125-97D9-45C0-861C-A02E05EDA348}" type="presOf" srcId="{C22091C9-295D-4D00-8FD7-E9B8A762AC5F}" destId="{2105B48B-820F-4DF9-9875-0D39CD029039}" srcOrd="0" destOrd="0" presId="urn:microsoft.com/office/officeart/2005/8/layout/process2"/>
    <dgm:cxn modelId="{3CE36D18-B571-48EB-9BBB-998AC69E95E5}" type="presParOf" srcId="{512A1AA7-40D5-4B25-9CA2-AF5A7A68E043}" destId="{2105B48B-820F-4DF9-9875-0D39CD02903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C203D2-0C7A-4817-B90B-0D3D8F2B2D1E}" type="doc">
      <dgm:prSet loTypeId="urn:microsoft.com/office/officeart/2005/8/layout/process2" loCatId="process" qsTypeId="urn:microsoft.com/office/officeart/2005/8/quickstyle/simple1" qsCatId="simple" csTypeId="urn:microsoft.com/office/officeart/2005/8/colors/accent5_2" csCatId="accent5" phldr="1"/>
      <dgm:spPr/>
    </dgm:pt>
    <dgm:pt modelId="{C22091C9-295D-4D00-8FD7-E9B8A762AC5F}">
      <dgm:prSet phldrT="[文本]"/>
      <dgm:spPr/>
      <dgm:t>
        <a:bodyPr/>
        <a:lstStyle/>
        <a:p>
          <a:pPr algn="l"/>
          <a:r>
            <a:rPr lang="en-GB" altLang="zh-CN" b="1" dirty="0" smtClean="0"/>
            <a:t>Phase II: Sector aggregation and disaggregation</a:t>
          </a:r>
          <a:endParaRPr lang="zh-CN" altLang="en-US" b="1" dirty="0"/>
        </a:p>
      </dgm:t>
    </dgm:pt>
    <dgm:pt modelId="{A75CB3E6-5CB4-40F9-A8ED-D82CB3614877}" type="parTrans" cxnId="{DF62F903-FC07-4748-A17A-72154308A16F}">
      <dgm:prSet/>
      <dgm:spPr/>
      <dgm:t>
        <a:bodyPr/>
        <a:lstStyle/>
        <a:p>
          <a:endParaRPr lang="zh-CN" altLang="en-US"/>
        </a:p>
      </dgm:t>
    </dgm:pt>
    <dgm:pt modelId="{7D5F760A-3348-43D1-B481-39965FCC22C5}" type="sibTrans" cxnId="{DF62F903-FC07-4748-A17A-72154308A16F}">
      <dgm:prSet/>
      <dgm:spPr/>
      <dgm:t>
        <a:bodyPr/>
        <a:lstStyle/>
        <a:p>
          <a:endParaRPr lang="zh-CN" altLang="en-US"/>
        </a:p>
      </dgm:t>
    </dgm:pt>
    <dgm:pt modelId="{512A1AA7-40D5-4B25-9CA2-AF5A7A68E043}" type="pres">
      <dgm:prSet presAssocID="{44C203D2-0C7A-4817-B90B-0D3D8F2B2D1E}" presName="linearFlow" presStyleCnt="0">
        <dgm:presLayoutVars>
          <dgm:resizeHandles val="exact"/>
        </dgm:presLayoutVars>
      </dgm:prSet>
      <dgm:spPr/>
    </dgm:pt>
    <dgm:pt modelId="{2105B48B-820F-4DF9-9875-0D39CD029039}" type="pres">
      <dgm:prSet presAssocID="{C22091C9-295D-4D00-8FD7-E9B8A762AC5F}" presName="node" presStyleLbl="node1" presStyleIdx="0" presStyleCnt="1" custLinFactNeighborX="312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7BBF7D-5A70-40FE-B0B9-C858ECA89D24}" type="presOf" srcId="{C22091C9-295D-4D00-8FD7-E9B8A762AC5F}" destId="{2105B48B-820F-4DF9-9875-0D39CD029039}" srcOrd="0" destOrd="0" presId="urn:microsoft.com/office/officeart/2005/8/layout/process2"/>
    <dgm:cxn modelId="{E47639C0-6041-4F38-9BA5-E9545BDED50B}" type="presOf" srcId="{44C203D2-0C7A-4817-B90B-0D3D8F2B2D1E}" destId="{512A1AA7-40D5-4B25-9CA2-AF5A7A68E043}" srcOrd="0" destOrd="0" presId="urn:microsoft.com/office/officeart/2005/8/layout/process2"/>
    <dgm:cxn modelId="{DF62F903-FC07-4748-A17A-72154308A16F}" srcId="{44C203D2-0C7A-4817-B90B-0D3D8F2B2D1E}" destId="{C22091C9-295D-4D00-8FD7-E9B8A762AC5F}" srcOrd="0" destOrd="0" parTransId="{A75CB3E6-5CB4-40F9-A8ED-D82CB3614877}" sibTransId="{7D5F760A-3348-43D1-B481-39965FCC22C5}"/>
    <dgm:cxn modelId="{EE6AF5AD-4BD6-4112-B157-DCBE89C775E6}" type="presParOf" srcId="{512A1AA7-40D5-4B25-9CA2-AF5A7A68E043}" destId="{2105B48B-820F-4DF9-9875-0D39CD02903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C203D2-0C7A-4817-B90B-0D3D8F2B2D1E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</dgm:pt>
    <dgm:pt modelId="{C22091C9-295D-4D00-8FD7-E9B8A762AC5F}">
      <dgm:prSet phldrT="[文本]"/>
      <dgm:spPr/>
      <dgm:t>
        <a:bodyPr/>
        <a:lstStyle/>
        <a:p>
          <a:pPr algn="l"/>
          <a:r>
            <a:rPr lang="en-GB" altLang="zh-CN" b="1" dirty="0" smtClean="0"/>
            <a:t>Phase III : Energy Data Balancing and Estimation</a:t>
          </a:r>
          <a:endParaRPr lang="zh-CN" altLang="en-US" b="1" dirty="0"/>
        </a:p>
      </dgm:t>
    </dgm:pt>
    <dgm:pt modelId="{A75CB3E6-5CB4-40F9-A8ED-D82CB3614877}" type="parTrans" cxnId="{DF62F903-FC07-4748-A17A-72154308A16F}">
      <dgm:prSet/>
      <dgm:spPr/>
      <dgm:t>
        <a:bodyPr/>
        <a:lstStyle/>
        <a:p>
          <a:endParaRPr lang="zh-CN" altLang="en-US"/>
        </a:p>
      </dgm:t>
    </dgm:pt>
    <dgm:pt modelId="{7D5F760A-3348-43D1-B481-39965FCC22C5}" type="sibTrans" cxnId="{DF62F903-FC07-4748-A17A-72154308A16F}">
      <dgm:prSet/>
      <dgm:spPr/>
      <dgm:t>
        <a:bodyPr/>
        <a:lstStyle/>
        <a:p>
          <a:endParaRPr lang="zh-CN" altLang="en-US"/>
        </a:p>
      </dgm:t>
    </dgm:pt>
    <dgm:pt modelId="{512A1AA7-40D5-4B25-9CA2-AF5A7A68E043}" type="pres">
      <dgm:prSet presAssocID="{44C203D2-0C7A-4817-B90B-0D3D8F2B2D1E}" presName="linearFlow" presStyleCnt="0">
        <dgm:presLayoutVars>
          <dgm:resizeHandles val="exact"/>
        </dgm:presLayoutVars>
      </dgm:prSet>
      <dgm:spPr/>
    </dgm:pt>
    <dgm:pt modelId="{2105B48B-820F-4DF9-9875-0D39CD029039}" type="pres">
      <dgm:prSet presAssocID="{C22091C9-295D-4D00-8FD7-E9B8A762AC5F}" presName="node" presStyleLbl="node1" presStyleIdx="0" presStyleCnt="1" custLinFactNeighborX="31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05F2C2-AF15-41C4-9065-12089A51AF56}" type="presOf" srcId="{44C203D2-0C7A-4817-B90B-0D3D8F2B2D1E}" destId="{512A1AA7-40D5-4B25-9CA2-AF5A7A68E043}" srcOrd="0" destOrd="0" presId="urn:microsoft.com/office/officeart/2005/8/layout/process2"/>
    <dgm:cxn modelId="{DF62F903-FC07-4748-A17A-72154308A16F}" srcId="{44C203D2-0C7A-4817-B90B-0D3D8F2B2D1E}" destId="{C22091C9-295D-4D00-8FD7-E9B8A762AC5F}" srcOrd="0" destOrd="0" parTransId="{A75CB3E6-5CB4-40F9-A8ED-D82CB3614877}" sibTransId="{7D5F760A-3348-43D1-B481-39965FCC22C5}"/>
    <dgm:cxn modelId="{58E3B5A1-495B-413F-B777-9F8AC3661D2F}" type="presOf" srcId="{C22091C9-295D-4D00-8FD7-E9B8A762AC5F}" destId="{2105B48B-820F-4DF9-9875-0D39CD029039}" srcOrd="0" destOrd="0" presId="urn:microsoft.com/office/officeart/2005/8/layout/process2"/>
    <dgm:cxn modelId="{0AA16220-830C-4FC0-A688-7A492C38661D}" type="presParOf" srcId="{512A1AA7-40D5-4B25-9CA2-AF5A7A68E043}" destId="{2105B48B-820F-4DF9-9875-0D39CD02903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5B48B-820F-4DF9-9875-0D39CD029039}">
      <dsp:nvSpPr>
        <dsp:cNvPr id="0" name=""/>
        <dsp:cNvSpPr/>
      </dsp:nvSpPr>
      <dsp:spPr>
        <a:xfrm>
          <a:off x="189376" y="0"/>
          <a:ext cx="2073828" cy="1152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2000" b="1" kern="1200" dirty="0" smtClean="0"/>
            <a:t>Phase I : Regional SAM v1.0 Construction</a:t>
          </a:r>
          <a:endParaRPr lang="zh-CN" altLang="en-US" sz="2000" b="1" kern="1200" dirty="0"/>
        </a:p>
      </dsp:txBody>
      <dsp:txXfrm>
        <a:off x="223121" y="33745"/>
        <a:ext cx="2006338" cy="1084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5B48B-820F-4DF9-9875-0D39CD029039}">
      <dsp:nvSpPr>
        <dsp:cNvPr id="0" name=""/>
        <dsp:cNvSpPr/>
      </dsp:nvSpPr>
      <dsp:spPr>
        <a:xfrm>
          <a:off x="302435" y="0"/>
          <a:ext cx="2073828" cy="11521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2100" b="1" kern="1200" dirty="0" smtClean="0"/>
            <a:t>Phase IV : Regional SAM v2.0 Balancing</a:t>
          </a:r>
          <a:endParaRPr lang="zh-CN" altLang="en-US" sz="2100" b="1" kern="1200" dirty="0"/>
        </a:p>
      </dsp:txBody>
      <dsp:txXfrm>
        <a:off x="336180" y="33745"/>
        <a:ext cx="2006338" cy="1084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5B48B-820F-4DF9-9875-0D39CD029039}">
      <dsp:nvSpPr>
        <dsp:cNvPr id="0" name=""/>
        <dsp:cNvSpPr/>
      </dsp:nvSpPr>
      <dsp:spPr>
        <a:xfrm>
          <a:off x="216024" y="0"/>
          <a:ext cx="2073828" cy="11521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2100" b="1" kern="1200" dirty="0" smtClean="0"/>
            <a:t>Phase II: Sector aggregation and disaggregation</a:t>
          </a:r>
          <a:endParaRPr lang="zh-CN" altLang="en-US" sz="2100" b="1" kern="1200" dirty="0"/>
        </a:p>
      </dsp:txBody>
      <dsp:txXfrm>
        <a:off x="249769" y="33745"/>
        <a:ext cx="2006338" cy="1084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5B48B-820F-4DF9-9875-0D39CD029039}">
      <dsp:nvSpPr>
        <dsp:cNvPr id="0" name=""/>
        <dsp:cNvSpPr/>
      </dsp:nvSpPr>
      <dsp:spPr>
        <a:xfrm>
          <a:off x="216024" y="0"/>
          <a:ext cx="2073828" cy="115212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2000" b="1" kern="1200" dirty="0" smtClean="0"/>
            <a:t>Phase III : Energy Data Balancing and Estimation</a:t>
          </a:r>
          <a:endParaRPr lang="zh-CN" altLang="en-US" sz="2000" b="1" kern="1200" dirty="0"/>
        </a:p>
      </dsp:txBody>
      <dsp:txXfrm>
        <a:off x="249769" y="33745"/>
        <a:ext cx="2006338" cy="1084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144D-2689-446E-9A76-052485272B71}" type="datetimeFigureOut">
              <a:rPr lang="zh-CN" altLang="en-US" smtClean="0"/>
              <a:pPr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D26B-5467-4C2C-8FFB-40781C555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 rot="10800000">
            <a:off x="467544" y="1556792"/>
            <a:ext cx="8352928" cy="3816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56998"/>
              </p:ext>
            </p:extLst>
          </p:nvPr>
        </p:nvGraphicFramePr>
        <p:xfrm>
          <a:off x="827584" y="3140969"/>
          <a:ext cx="2376264" cy="11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682064"/>
              </p:ext>
            </p:extLst>
          </p:nvPr>
        </p:nvGraphicFramePr>
        <p:xfrm>
          <a:off x="6156176" y="3140969"/>
          <a:ext cx="2376264" cy="11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650143"/>
              </p:ext>
            </p:extLst>
          </p:nvPr>
        </p:nvGraphicFramePr>
        <p:xfrm>
          <a:off x="3491880" y="2204865"/>
          <a:ext cx="2376264" cy="11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308695"/>
              </p:ext>
            </p:extLst>
          </p:nvPr>
        </p:nvGraphicFramePr>
        <p:xfrm>
          <a:off x="3491880" y="4005064"/>
          <a:ext cx="2376264" cy="11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4" name="矩形 23"/>
          <p:cNvSpPr/>
          <p:nvPr/>
        </p:nvSpPr>
        <p:spPr>
          <a:xfrm>
            <a:off x="2987824" y="1628800"/>
            <a:ext cx="337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 smtClean="0">
                <a:solidFill>
                  <a:schemeClr val="bg1"/>
                </a:solidFill>
              </a:rPr>
              <a:t>Four Phases of Data Balancing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131840" y="2780928"/>
            <a:ext cx="576064" cy="1709359"/>
            <a:chOff x="3131840" y="2780928"/>
            <a:chExt cx="576064" cy="1709359"/>
          </a:xfrm>
        </p:grpSpPr>
        <p:sp>
          <p:nvSpPr>
            <p:cNvPr id="26" name="任意多边形 25"/>
            <p:cNvSpPr/>
            <p:nvPr/>
          </p:nvSpPr>
          <p:spPr>
            <a:xfrm>
              <a:off x="3131840" y="2780928"/>
              <a:ext cx="576064" cy="810921"/>
            </a:xfrm>
            <a:custGeom>
              <a:avLst/>
              <a:gdLst>
                <a:gd name="connsiteX0" fmla="*/ 0 w 659876"/>
                <a:gd name="connsiteY0" fmla="*/ 598603 h 598603"/>
                <a:gd name="connsiteX1" fmla="*/ 235670 w 659876"/>
                <a:gd name="connsiteY1" fmla="*/ 513762 h 598603"/>
                <a:gd name="connsiteX2" fmla="*/ 329938 w 659876"/>
                <a:gd name="connsiteY2" fmla="*/ 259238 h 598603"/>
                <a:gd name="connsiteX3" fmla="*/ 452486 w 659876"/>
                <a:gd name="connsiteY3" fmla="*/ 42421 h 598603"/>
                <a:gd name="connsiteX4" fmla="*/ 659876 w 659876"/>
                <a:gd name="connsiteY4" fmla="*/ 4714 h 5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876" h="598603">
                  <a:moveTo>
                    <a:pt x="0" y="598603"/>
                  </a:moveTo>
                  <a:cubicBezTo>
                    <a:pt x="90340" y="584463"/>
                    <a:pt x="180680" y="570323"/>
                    <a:pt x="235670" y="513762"/>
                  </a:cubicBezTo>
                  <a:cubicBezTo>
                    <a:pt x="290660" y="457201"/>
                    <a:pt x="293802" y="337795"/>
                    <a:pt x="329938" y="259238"/>
                  </a:cubicBezTo>
                  <a:cubicBezTo>
                    <a:pt x="366074" y="180681"/>
                    <a:pt x="397496" y="84842"/>
                    <a:pt x="452486" y="42421"/>
                  </a:cubicBezTo>
                  <a:cubicBezTo>
                    <a:pt x="507476" y="0"/>
                    <a:pt x="567179" y="36137"/>
                    <a:pt x="659876" y="4714"/>
                  </a:cubicBezTo>
                </a:path>
              </a:pathLst>
            </a:cu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10800000" flipV="1">
              <a:off x="3131840" y="3573016"/>
              <a:ext cx="576064" cy="917271"/>
            </a:xfrm>
            <a:custGeom>
              <a:avLst/>
              <a:gdLst>
                <a:gd name="connsiteX0" fmla="*/ 0 w 659876"/>
                <a:gd name="connsiteY0" fmla="*/ 598603 h 598603"/>
                <a:gd name="connsiteX1" fmla="*/ 235670 w 659876"/>
                <a:gd name="connsiteY1" fmla="*/ 513762 h 598603"/>
                <a:gd name="connsiteX2" fmla="*/ 329938 w 659876"/>
                <a:gd name="connsiteY2" fmla="*/ 259238 h 598603"/>
                <a:gd name="connsiteX3" fmla="*/ 452486 w 659876"/>
                <a:gd name="connsiteY3" fmla="*/ 42421 h 598603"/>
                <a:gd name="connsiteX4" fmla="*/ 659876 w 659876"/>
                <a:gd name="connsiteY4" fmla="*/ 4714 h 5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876" h="598603">
                  <a:moveTo>
                    <a:pt x="0" y="598603"/>
                  </a:moveTo>
                  <a:cubicBezTo>
                    <a:pt x="90340" y="584463"/>
                    <a:pt x="180680" y="570323"/>
                    <a:pt x="235670" y="513762"/>
                  </a:cubicBezTo>
                  <a:cubicBezTo>
                    <a:pt x="290660" y="457201"/>
                    <a:pt x="293802" y="337795"/>
                    <a:pt x="329938" y="259238"/>
                  </a:cubicBezTo>
                  <a:cubicBezTo>
                    <a:pt x="366074" y="180681"/>
                    <a:pt x="397496" y="84842"/>
                    <a:pt x="452486" y="42421"/>
                  </a:cubicBezTo>
                  <a:cubicBezTo>
                    <a:pt x="507476" y="0"/>
                    <a:pt x="567179" y="36137"/>
                    <a:pt x="659876" y="4714"/>
                  </a:cubicBezTo>
                </a:path>
              </a:pathLst>
            </a:cu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5796136" y="2780928"/>
            <a:ext cx="648072" cy="1709359"/>
            <a:chOff x="3131840" y="2780928"/>
            <a:chExt cx="576064" cy="1709359"/>
          </a:xfrm>
        </p:grpSpPr>
        <p:sp>
          <p:nvSpPr>
            <p:cNvPr id="30" name="任意多边形 29"/>
            <p:cNvSpPr/>
            <p:nvPr/>
          </p:nvSpPr>
          <p:spPr>
            <a:xfrm>
              <a:off x="3131840" y="2780928"/>
              <a:ext cx="576064" cy="810921"/>
            </a:xfrm>
            <a:custGeom>
              <a:avLst/>
              <a:gdLst>
                <a:gd name="connsiteX0" fmla="*/ 0 w 659876"/>
                <a:gd name="connsiteY0" fmla="*/ 598603 h 598603"/>
                <a:gd name="connsiteX1" fmla="*/ 235670 w 659876"/>
                <a:gd name="connsiteY1" fmla="*/ 513762 h 598603"/>
                <a:gd name="connsiteX2" fmla="*/ 329938 w 659876"/>
                <a:gd name="connsiteY2" fmla="*/ 259238 h 598603"/>
                <a:gd name="connsiteX3" fmla="*/ 452486 w 659876"/>
                <a:gd name="connsiteY3" fmla="*/ 42421 h 598603"/>
                <a:gd name="connsiteX4" fmla="*/ 659876 w 659876"/>
                <a:gd name="connsiteY4" fmla="*/ 4714 h 5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876" h="598603">
                  <a:moveTo>
                    <a:pt x="0" y="598603"/>
                  </a:moveTo>
                  <a:cubicBezTo>
                    <a:pt x="90340" y="584463"/>
                    <a:pt x="180680" y="570323"/>
                    <a:pt x="235670" y="513762"/>
                  </a:cubicBezTo>
                  <a:cubicBezTo>
                    <a:pt x="290660" y="457201"/>
                    <a:pt x="293802" y="337795"/>
                    <a:pt x="329938" y="259238"/>
                  </a:cubicBezTo>
                  <a:cubicBezTo>
                    <a:pt x="366074" y="180681"/>
                    <a:pt x="397496" y="84842"/>
                    <a:pt x="452486" y="42421"/>
                  </a:cubicBezTo>
                  <a:cubicBezTo>
                    <a:pt x="507476" y="0"/>
                    <a:pt x="567179" y="36137"/>
                    <a:pt x="659876" y="4714"/>
                  </a:cubicBezTo>
                </a:path>
              </a:pathLst>
            </a:cu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 flipV="1">
              <a:off x="3131840" y="3573016"/>
              <a:ext cx="576064" cy="917271"/>
            </a:xfrm>
            <a:custGeom>
              <a:avLst/>
              <a:gdLst>
                <a:gd name="connsiteX0" fmla="*/ 0 w 659876"/>
                <a:gd name="connsiteY0" fmla="*/ 598603 h 598603"/>
                <a:gd name="connsiteX1" fmla="*/ 235670 w 659876"/>
                <a:gd name="connsiteY1" fmla="*/ 513762 h 598603"/>
                <a:gd name="connsiteX2" fmla="*/ 329938 w 659876"/>
                <a:gd name="connsiteY2" fmla="*/ 259238 h 598603"/>
                <a:gd name="connsiteX3" fmla="*/ 452486 w 659876"/>
                <a:gd name="connsiteY3" fmla="*/ 42421 h 598603"/>
                <a:gd name="connsiteX4" fmla="*/ 659876 w 659876"/>
                <a:gd name="connsiteY4" fmla="*/ 4714 h 5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876" h="598603">
                  <a:moveTo>
                    <a:pt x="0" y="598603"/>
                  </a:moveTo>
                  <a:cubicBezTo>
                    <a:pt x="90340" y="584463"/>
                    <a:pt x="180680" y="570323"/>
                    <a:pt x="235670" y="513762"/>
                  </a:cubicBezTo>
                  <a:cubicBezTo>
                    <a:pt x="290660" y="457201"/>
                    <a:pt x="293802" y="337795"/>
                    <a:pt x="329938" y="259238"/>
                  </a:cubicBezTo>
                  <a:cubicBezTo>
                    <a:pt x="366074" y="180681"/>
                    <a:pt x="397496" y="84842"/>
                    <a:pt x="452486" y="42421"/>
                  </a:cubicBezTo>
                  <a:cubicBezTo>
                    <a:pt x="507476" y="0"/>
                    <a:pt x="567179" y="36137"/>
                    <a:pt x="659876" y="4714"/>
                  </a:cubicBezTo>
                </a:path>
              </a:pathLst>
            </a:cu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davidzhang</dc:creator>
  <cp:lastModifiedBy>dzhang</cp:lastModifiedBy>
  <cp:revision>9</cp:revision>
  <dcterms:created xsi:type="dcterms:W3CDTF">2011-05-01T16:52:43Z</dcterms:created>
  <dcterms:modified xsi:type="dcterms:W3CDTF">2012-02-13T15:38:11Z</dcterms:modified>
</cp:coreProperties>
</file>