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7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8F4C1-D2D4-4F42-9DA2-47FC1AEF8DF4}" type="datetimeFigureOut">
              <a:rPr lang="zh-CN" altLang="en-US" smtClean="0"/>
              <a:t>2012-2-22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B2CE-3988-47DA-939B-9A69521E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1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B2CE-3988-47DA-939B-9A69521E1E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64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D794-D8F0-4886-AD2A-6F2A14210005}" type="datetimeFigureOut">
              <a:rPr lang="zh-CN" altLang="en-US" smtClean="0"/>
              <a:t>2012-2-21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BAC5-EFB7-4A59-B253-83FB3C142F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D794-D8F0-4886-AD2A-6F2A14210005}" type="datetimeFigureOut">
              <a:rPr lang="zh-CN" altLang="en-US" smtClean="0"/>
              <a:t>2012-2-21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BAC5-EFB7-4A59-B253-83FB3C142F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D794-D8F0-4886-AD2A-6F2A14210005}" type="datetimeFigureOut">
              <a:rPr lang="zh-CN" altLang="en-US" smtClean="0"/>
              <a:t>2012-2-21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BAC5-EFB7-4A59-B253-83FB3C142F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D794-D8F0-4886-AD2A-6F2A14210005}" type="datetimeFigureOut">
              <a:rPr lang="zh-CN" altLang="en-US" smtClean="0"/>
              <a:t>2012-2-21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BAC5-EFB7-4A59-B253-83FB3C142F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D794-D8F0-4886-AD2A-6F2A14210005}" type="datetimeFigureOut">
              <a:rPr lang="zh-CN" altLang="en-US" smtClean="0"/>
              <a:t>2012-2-21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BAC5-EFB7-4A59-B253-83FB3C142F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D794-D8F0-4886-AD2A-6F2A14210005}" type="datetimeFigureOut">
              <a:rPr lang="zh-CN" altLang="en-US" smtClean="0"/>
              <a:t>2012-2-21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BAC5-EFB7-4A59-B253-83FB3C142F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D794-D8F0-4886-AD2A-6F2A14210005}" type="datetimeFigureOut">
              <a:rPr lang="zh-CN" altLang="en-US" smtClean="0"/>
              <a:t>2012-2-21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BAC5-EFB7-4A59-B253-83FB3C142F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D794-D8F0-4886-AD2A-6F2A14210005}" type="datetimeFigureOut">
              <a:rPr lang="zh-CN" altLang="en-US" smtClean="0"/>
              <a:t>2012-2-21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BAC5-EFB7-4A59-B253-83FB3C142F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D794-D8F0-4886-AD2A-6F2A14210005}" type="datetimeFigureOut">
              <a:rPr lang="zh-CN" altLang="en-US" smtClean="0"/>
              <a:t>2012-2-21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BAC5-EFB7-4A59-B253-83FB3C142F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D794-D8F0-4886-AD2A-6F2A14210005}" type="datetimeFigureOut">
              <a:rPr lang="zh-CN" altLang="en-US" smtClean="0"/>
              <a:t>2012-2-21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BAC5-EFB7-4A59-B253-83FB3C142F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D794-D8F0-4886-AD2A-6F2A14210005}" type="datetimeFigureOut">
              <a:rPr lang="zh-CN" altLang="en-US" smtClean="0"/>
              <a:t>2012-2-21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14BAC5-EFB7-4A59-B253-83FB3C142F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C6FD794-D8F0-4886-AD2A-6F2A14210005}" type="datetimeFigureOut">
              <a:rPr lang="zh-CN" altLang="en-US" smtClean="0"/>
              <a:t>2012-2-21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14BAC5-EFB7-4A59-B253-83FB3C142FF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54868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Design and implementation of application-layer data split and aggregation for mobile users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988840"/>
            <a:ext cx="7704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Purpose : Developing  </a:t>
            </a:r>
            <a:r>
              <a:rPr lang="en-US" altLang="zh-CN" dirty="0">
                <a:solidFill>
                  <a:srgbClr val="FF0000"/>
                </a:solidFill>
              </a:rPr>
              <a:t>the application data can be </a:t>
            </a:r>
            <a:r>
              <a:rPr lang="en-US" altLang="zh-CN" dirty="0" err="1">
                <a:solidFill>
                  <a:srgbClr val="FF0000"/>
                </a:solidFill>
              </a:rPr>
              <a:t>splitted</a:t>
            </a:r>
            <a:r>
              <a:rPr lang="en-US" altLang="zh-CN" dirty="0">
                <a:solidFill>
                  <a:srgbClr val="FF0000"/>
                </a:solidFill>
              </a:rPr>
              <a:t> and aggregated across multiple interfaces in one terminal, even across multiple interfaces in different terminals.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Task: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: Analysis of requirements of application layer data split and aggregation;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: Design the feasible scheme of application layer data split and aggregation;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: Software based on Linux/Android system.</a:t>
            </a:r>
          </a:p>
        </p:txBody>
      </p:sp>
    </p:spTree>
    <p:extLst>
      <p:ext uri="{BB962C8B-B14F-4D97-AF65-F5344CB8AC3E}">
        <p14:creationId xmlns:p14="http://schemas.microsoft.com/office/powerpoint/2010/main" val="37716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99592" y="877362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Background Reading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52519" y="2204864"/>
            <a:ext cx="322729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R"/>
            </a:pPr>
            <a:r>
              <a:rPr lang="en-US" altLang="zh-CN" b="1" dirty="0" smtClean="0"/>
              <a:t>Network Layer Striping</a:t>
            </a:r>
          </a:p>
          <a:p>
            <a:pPr marL="342900" indent="-342900">
              <a:buAutoNum type="alphaLcParenR"/>
            </a:pPr>
            <a:endParaRPr lang="en-US" altLang="zh-CN" b="1" dirty="0"/>
          </a:p>
          <a:p>
            <a:pPr marL="342900" indent="-342900">
              <a:buAutoNum type="alphaLcParenR"/>
            </a:pPr>
            <a:endParaRPr lang="en-US" altLang="zh-CN" b="1" dirty="0" smtClean="0"/>
          </a:p>
          <a:p>
            <a:pPr marL="342900" indent="-342900">
              <a:buAutoNum type="alphaLcParenR"/>
            </a:pPr>
            <a:endParaRPr lang="en-US" altLang="zh-CN" b="1" dirty="0"/>
          </a:p>
          <a:p>
            <a:r>
              <a:rPr lang="en-US" altLang="zh-CN" b="1" dirty="0" smtClean="0"/>
              <a:t>b) Transport Layer Striping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3)Application Layer Striping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" y="1844824"/>
            <a:ext cx="5937001" cy="453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6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7661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Researching on developing environment and method.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5274310" cy="4010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8224" y="1949787"/>
            <a:ext cx="1944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1.Vmaware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2. </a:t>
            </a:r>
            <a:r>
              <a:rPr lang="en-US" altLang="zh-CN" dirty="0" err="1" smtClean="0"/>
              <a:t>Dynamips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3.Libpcap,    </a:t>
            </a:r>
            <a:r>
              <a:rPr lang="en-US" altLang="zh-CN" dirty="0" err="1" smtClean="0"/>
              <a:t>Libnids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7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908720"/>
            <a:ext cx="4076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Design the structure of the program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711" y="1916832"/>
            <a:ext cx="5274310" cy="42659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80112" y="1988840"/>
            <a:ext cx="32403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1.Sending </a:t>
            </a:r>
            <a:r>
              <a:rPr lang="en-US" altLang="zh-CN" dirty="0"/>
              <a:t>service</a:t>
            </a:r>
            <a:r>
              <a:rPr lang="en-US" altLang="zh-CN" dirty="0" smtClean="0"/>
              <a:t>:</a:t>
            </a:r>
          </a:p>
          <a:p>
            <a:pPr lvl="0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/>
              <a:t>Capture </a:t>
            </a:r>
            <a:r>
              <a:rPr lang="en-US" altLang="zh-CN" dirty="0" smtClean="0"/>
              <a:t>service </a:t>
            </a:r>
          </a:p>
          <a:p>
            <a:pPr lvl="0"/>
            <a:r>
              <a:rPr lang="en-US" altLang="zh-CN" dirty="0" smtClean="0"/>
              <a:t>      </a:t>
            </a:r>
            <a:r>
              <a:rPr lang="en-US" altLang="zh-CN" dirty="0"/>
              <a:t>Create new packets</a:t>
            </a:r>
            <a:r>
              <a:rPr lang="en-US" altLang="zh-CN" dirty="0" smtClean="0"/>
              <a:t>     </a:t>
            </a:r>
          </a:p>
          <a:p>
            <a:pPr lvl="0"/>
            <a:r>
              <a:rPr lang="en-US" altLang="zh-CN" dirty="0" smtClean="0"/>
              <a:t>      Testing service</a:t>
            </a:r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r>
              <a:rPr lang="en-US" altLang="zh-CN" dirty="0" smtClean="0"/>
              <a:t>2.Receiving service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/>
              <a:t>Capture </a:t>
            </a:r>
            <a:r>
              <a:rPr lang="en-US" altLang="zh-CN" dirty="0" smtClean="0"/>
              <a:t>service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/>
              <a:t>Rewrite the </a:t>
            </a:r>
            <a:r>
              <a:rPr lang="en-US" altLang="zh-CN" dirty="0" smtClean="0"/>
              <a:t>packets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226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845968"/>
            <a:ext cx="4118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Develop </a:t>
            </a:r>
            <a:r>
              <a:rPr lang="en-US" altLang="zh-CN" b="1" dirty="0" smtClean="0"/>
              <a:t>part of the </a:t>
            </a:r>
            <a:r>
              <a:rPr lang="en-US" altLang="zh-CN" b="1" dirty="0"/>
              <a:t>final application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2564904"/>
            <a:ext cx="61554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1.Tesing part :  Using </a:t>
            </a:r>
            <a:r>
              <a:rPr lang="en-US" altLang="zh-CN" b="1" dirty="0" err="1" smtClean="0"/>
              <a:t>icmp</a:t>
            </a:r>
            <a:r>
              <a:rPr lang="en-US" altLang="zh-CN" b="1" dirty="0" smtClean="0"/>
              <a:t> test to test the quality of link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en-US" altLang="zh-CN" dirty="0"/>
              <a:t> </a:t>
            </a:r>
            <a:r>
              <a:rPr lang="en-US" altLang="zh-CN" dirty="0" smtClean="0"/>
              <a:t>Capture part: capture packet on one interface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9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55576" y="845968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Work Schedule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en-US" altLang="zh-CN" sz="2700" dirty="0" smtClean="0"/>
              <a:t>Mid-term work – </a:t>
            </a:r>
            <a:r>
              <a:rPr lang="en-US" altLang="zh-CN" sz="2700" b="1" i="1" dirty="0" smtClean="0"/>
              <a:t>successfully finished!</a:t>
            </a:r>
          </a:p>
          <a:p>
            <a:pPr algn="l"/>
            <a:r>
              <a:rPr lang="en-US" altLang="zh-CN" sz="2400" b="1" dirty="0"/>
              <a:t>Background Reading</a:t>
            </a:r>
            <a:endParaRPr lang="zh-CN" altLang="en-US" sz="2400" dirty="0"/>
          </a:p>
          <a:p>
            <a:pPr algn="l"/>
            <a:r>
              <a:rPr lang="en-US" altLang="zh-CN" sz="2400" b="1" dirty="0"/>
              <a:t>Researching on developing environment and method.</a:t>
            </a:r>
            <a:endParaRPr lang="zh-CN" altLang="en-US" sz="2400" dirty="0"/>
          </a:p>
          <a:p>
            <a:pPr algn="l"/>
            <a:r>
              <a:rPr lang="en-US" altLang="zh-CN" sz="2400" b="1" dirty="0"/>
              <a:t>Design the structure of the program</a:t>
            </a:r>
            <a:endParaRPr lang="zh-CN" altLang="en-US" sz="2400" dirty="0"/>
          </a:p>
          <a:p>
            <a:pPr algn="l"/>
            <a:r>
              <a:rPr lang="en-US" altLang="zh-CN" sz="2000" b="1" dirty="0"/>
              <a:t>Develop part of the final application</a:t>
            </a:r>
            <a:endParaRPr lang="zh-CN" altLang="en-US" sz="2000" dirty="0"/>
          </a:p>
          <a:p>
            <a:pPr algn="l"/>
            <a:endParaRPr lang="en-US" altLang="zh-CN" sz="2200" dirty="0" smtClean="0"/>
          </a:p>
          <a:p>
            <a:endParaRPr lang="en-US" altLang="zh-CN" sz="2200" dirty="0" smtClean="0"/>
          </a:p>
          <a:p>
            <a:pPr algn="l">
              <a:buFont typeface="Wingdings" pitchFamily="2" charset="2"/>
              <a:buChar char="Ø"/>
            </a:pPr>
            <a:r>
              <a:rPr lang="en-US" altLang="zh-CN" sz="2700" dirty="0" smtClean="0"/>
              <a:t>Additional work</a:t>
            </a:r>
          </a:p>
          <a:p>
            <a:pPr algn="l"/>
            <a:r>
              <a:rPr lang="en-US" altLang="zh-CN" sz="2400" b="1"/>
              <a:t>Develop </a:t>
            </a:r>
            <a:r>
              <a:rPr lang="en-US" altLang="zh-CN" sz="2400" b="1" smtClean="0"/>
              <a:t>the </a:t>
            </a:r>
            <a:r>
              <a:rPr lang="en-US" altLang="zh-CN" sz="2400" b="1" dirty="0"/>
              <a:t>final application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08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2292</TotalTime>
  <Words>160</Words>
  <Application>Microsoft Office PowerPoint</Application>
  <PresentationFormat>全屏显示(4:3)</PresentationFormat>
  <Paragraphs>53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流畅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15</cp:revision>
  <dcterms:created xsi:type="dcterms:W3CDTF">2012-02-20T04:10:17Z</dcterms:created>
  <dcterms:modified xsi:type="dcterms:W3CDTF">2012-02-22T14:42:52Z</dcterms:modified>
</cp:coreProperties>
</file>