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3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238885" y="2432685"/>
            <a:ext cx="3281045" cy="4023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365885" y="2740025"/>
            <a:ext cx="2482850" cy="3529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273810" y="365760"/>
            <a:ext cx="332740" cy="32321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20850" y="308610"/>
            <a:ext cx="906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484880" y="2237740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cluster A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99920" y="5026660"/>
            <a:ext cx="152527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svc: test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733550" y="5453380"/>
            <a:ext cx="1857375" cy="6451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pod: test</a:t>
            </a:r>
            <a:endParaRPr lang="en-US" altLang="zh-CN"/>
          </a:p>
          <a:p>
            <a:r>
              <a:rPr lang="en-US" altLang="zh-CN"/>
              <a:t>image: bountique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899920" y="4556125"/>
            <a:ext cx="1525270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vs: test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008630" y="2606040"/>
            <a:ext cx="84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ns:test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673225" y="746125"/>
            <a:ext cx="2577465" cy="875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606550" y="4029710"/>
            <a:ext cx="2095500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istio ingressgateway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039610" y="93345"/>
            <a:ext cx="40360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为两个集群配置端点发现</a:t>
            </a:r>
            <a:endParaRPr lang="zh-CN" altLang="en-US" sz="1400"/>
          </a:p>
          <a:p>
            <a:r>
              <a:rPr lang="zh-CN" altLang="en-US" sz="1400"/>
              <a:t>./asmcli create-mesh \</a:t>
            </a:r>
            <a:endParaRPr lang="zh-CN" altLang="en-US" sz="1400"/>
          </a:p>
          <a:p>
            <a:r>
              <a:rPr lang="zh-CN" altLang="en-US" sz="1400"/>
              <a:t>    FLEET_PROJECT_ID \</a:t>
            </a:r>
            <a:endParaRPr lang="zh-CN" altLang="en-US" sz="1400"/>
          </a:p>
          <a:p>
            <a:r>
              <a:rPr lang="zh-CN" altLang="en-US" sz="1400"/>
              <a:t> ${PROJECT_1}/${LOCATION_1}/${CLUSTER_1} \</a:t>
            </a:r>
            <a:endParaRPr lang="zh-CN" altLang="en-US" sz="1400"/>
          </a:p>
          <a:p>
            <a:r>
              <a:rPr lang="zh-CN" altLang="en-US" sz="1400"/>
              <a:t>    ${PROJECT_2}/${LOCATION_2}/${CLUSTER_2}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1606550" y="3125470"/>
            <a:ext cx="2095500" cy="645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ingress: ingressgateway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5594985" y="2432685"/>
            <a:ext cx="3281045" cy="4023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5721985" y="2740025"/>
            <a:ext cx="2482850" cy="3529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781290" y="2237740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cluster B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6256020" y="5026660"/>
            <a:ext cx="152527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svc: test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6089650" y="5453380"/>
            <a:ext cx="1857375" cy="6451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pod: test</a:t>
            </a:r>
            <a:endParaRPr lang="en-US" altLang="zh-CN"/>
          </a:p>
          <a:p>
            <a:r>
              <a:rPr lang="en-US" altLang="zh-CN"/>
              <a:t>image: bountique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256020" y="4556125"/>
            <a:ext cx="1525270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vs: test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298055" y="2606040"/>
            <a:ext cx="84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ns:test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5962650" y="4029710"/>
            <a:ext cx="2095500" cy="3683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istio ingressgateway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962650" y="3125470"/>
            <a:ext cx="2095500" cy="645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ingress: ingressgateway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1273810" y="1664335"/>
            <a:ext cx="7524750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en-US" altLang="zh-CN"/>
              <a:t>GCP LB</a:t>
            </a:r>
            <a:endParaRPr lang="en-US" altLang="zh-CN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642870" y="2106295"/>
            <a:ext cx="11430" cy="101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028180" y="2069465"/>
            <a:ext cx="11430" cy="1019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129395" y="1664335"/>
            <a:ext cx="2466975" cy="368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GCP managed certificate</a:t>
            </a:r>
            <a:endParaRPr lang="en-US" altLang="zh-CN"/>
          </a:p>
        </p:txBody>
      </p:sp>
      <p:cxnSp>
        <p:nvCxnSpPr>
          <p:cNvPr id="37" name="直接连接符 36"/>
          <p:cNvCxnSpPr>
            <a:stCxn id="32" idx="3"/>
            <a:endCxn id="36" idx="1"/>
          </p:cNvCxnSpPr>
          <p:nvPr/>
        </p:nvCxnSpPr>
        <p:spPr>
          <a:xfrm>
            <a:off x="8798560" y="1848485"/>
            <a:ext cx="330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ZDBjNTRjNzEyYmMxMjY4ZWNiNDg0YjgwNmY4YjAzNjcifQ=="/>
  <p:tag name="KSO_WPP_MARK_KEY" val="3fa11f30-dd7c-4590-889c-9df5d1986f4c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WPS 演示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张德波</dc:creator>
  <cp:lastModifiedBy>10229087</cp:lastModifiedBy>
  <cp:revision>27</cp:revision>
  <dcterms:created xsi:type="dcterms:W3CDTF">2022-12-26T08:07:00Z</dcterms:created>
  <dcterms:modified xsi:type="dcterms:W3CDTF">2022-12-30T08:50:10Z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C9755AA0978F46119C0DD8C24064A318</vt:lpwstr>
  </property>
  <property fmtid="{D5CDD505-2E9C-101B-9397-08002B2CF9AE}" pid="3" name="KSOProductBuildVer">
    <vt:lpwstr>2052-11.1.0.12980</vt:lpwstr>
  </property>
</Properties>
</file>