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0" r:id="rId2"/>
    <p:sldMasterId id="2147483690" r:id="rId3"/>
    <p:sldMasterId id="2147483700" r:id="rId4"/>
    <p:sldMasterId id="2147483710" r:id="rId5"/>
    <p:sldMasterId id="2147483740" r:id="rId6"/>
  </p:sldMasterIdLst>
  <p:sldIdLst>
    <p:sldId id="259" r:id="rId7"/>
    <p:sldId id="260" r:id="rId8"/>
    <p:sldId id="279" r:id="rId9"/>
    <p:sldId id="280" r:id="rId10"/>
    <p:sldId id="263" r:id="rId11"/>
    <p:sldId id="294" r:id="rId12"/>
    <p:sldId id="296" r:id="rId13"/>
    <p:sldId id="275" r:id="rId14"/>
    <p:sldId id="295" r:id="rId15"/>
    <p:sldId id="269" r:id="rId16"/>
    <p:sldId id="297" r:id="rId17"/>
    <p:sldId id="272" r:id="rId18"/>
    <p:sldId id="273" r:id="rId19"/>
  </p:sldIdLst>
  <p:sldSz cx="12192000" cy="6858000"/>
  <p:notesSz cx="6858000" cy="9144000"/>
  <p:embeddedFontLst>
    <p:embeddedFont>
      <p:font typeface="微软雅黑" panose="020B0503020204020204" pitchFamily="34" charset="-122"/>
      <p:regular r:id="rId20"/>
      <p:bold r:id="rId21"/>
    </p:embeddedFont>
    <p:embeddedFont>
      <p:font typeface="幼圆" panose="02010509060101010101" pitchFamily="49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6627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3312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9968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6624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3310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39934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6560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3187" algn="l" defTabSz="9133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 userDrawn="1"/>
        </p:nvGrpSpPr>
        <p:grpSpPr bwMode="auto">
          <a:xfrm>
            <a:off x="8989487" y="260355"/>
            <a:ext cx="383116" cy="385233"/>
            <a:chOff x="7164288" y="267494"/>
            <a:chExt cx="288032" cy="288032"/>
          </a:xfrm>
        </p:grpSpPr>
        <p:sp>
          <p:nvSpPr>
            <p:cNvPr id="3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8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 flipH="1">
              <a:off x="7235918" y="373526"/>
              <a:ext cx="144812" cy="75964"/>
              <a:chOff x="6032906" y="493148"/>
              <a:chExt cx="268137" cy="140655"/>
            </a:xfrm>
          </p:grpSpPr>
          <p:sp>
            <p:nvSpPr>
              <p:cNvPr id="5" name="等腰三角形 28"/>
              <p:cNvSpPr/>
              <p:nvPr/>
            </p:nvSpPr>
            <p:spPr>
              <a:xfrm rot="5400000">
                <a:off x="6024456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380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等腰三角形 29"/>
              <p:cNvSpPr/>
              <p:nvPr/>
            </p:nvSpPr>
            <p:spPr>
              <a:xfrm rot="5400000">
                <a:off x="6168838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380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组合 30"/>
          <p:cNvGrpSpPr>
            <a:grpSpLocks/>
          </p:cNvGrpSpPr>
          <p:nvPr userDrawn="1"/>
        </p:nvGrpSpPr>
        <p:grpSpPr bwMode="auto">
          <a:xfrm>
            <a:off x="11485094" y="260355"/>
            <a:ext cx="385233" cy="385233"/>
            <a:chOff x="6732240" y="267494"/>
            <a:chExt cx="288032" cy="288032"/>
          </a:xfrm>
        </p:grpSpPr>
        <p:sp>
          <p:nvSpPr>
            <p:cNvPr id="8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8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9" name="组合 32"/>
            <p:cNvGrpSpPr>
              <a:grpSpLocks/>
            </p:cNvGrpSpPr>
            <p:nvPr/>
          </p:nvGrpSpPr>
          <p:grpSpPr bwMode="auto">
            <a:xfrm>
              <a:off x="6814532" y="373526"/>
              <a:ext cx="145599" cy="75964"/>
              <a:chOff x="6032776" y="493148"/>
              <a:chExt cx="269593" cy="140655"/>
            </a:xfrm>
          </p:grpSpPr>
          <p:sp>
            <p:nvSpPr>
              <p:cNvPr id="10" name="等腰三角形 33"/>
              <p:cNvSpPr/>
              <p:nvPr/>
            </p:nvSpPr>
            <p:spPr>
              <a:xfrm rot="5400000">
                <a:off x="6023986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380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等腰三角形 34"/>
              <p:cNvSpPr/>
              <p:nvPr/>
            </p:nvSpPr>
            <p:spPr>
              <a:xfrm rot="5400000">
                <a:off x="6170504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380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组合 35"/>
          <p:cNvGrpSpPr>
            <a:grpSpLocks/>
          </p:cNvGrpSpPr>
          <p:nvPr userDrawn="1"/>
        </p:nvGrpSpPr>
        <p:grpSpPr bwMode="auto">
          <a:xfrm>
            <a:off x="9821336" y="260355"/>
            <a:ext cx="383117" cy="385233"/>
            <a:chOff x="6732240" y="267494"/>
            <a:chExt cx="288032" cy="288032"/>
          </a:xfrm>
        </p:grpSpPr>
        <p:sp>
          <p:nvSpPr>
            <p:cNvPr id="13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8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14" name="组合 37"/>
            <p:cNvGrpSpPr>
              <a:grpSpLocks/>
            </p:cNvGrpSpPr>
            <p:nvPr/>
          </p:nvGrpSpPr>
          <p:grpSpPr bwMode="auto">
            <a:xfrm>
              <a:off x="6840450" y="365615"/>
              <a:ext cx="71611" cy="107616"/>
              <a:chOff x="6876454" y="700293"/>
              <a:chExt cx="71611" cy="107616"/>
            </a:xfrm>
          </p:grpSpPr>
          <p:cxnSp>
            <p:nvCxnSpPr>
              <p:cNvPr id="15" name="直接连接符 38"/>
              <p:cNvCxnSpPr/>
              <p:nvPr/>
            </p:nvCxnSpPr>
            <p:spPr>
              <a:xfrm>
                <a:off x="6876454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9"/>
              <p:cNvCxnSpPr/>
              <p:nvPr/>
            </p:nvCxnSpPr>
            <p:spPr>
              <a:xfrm>
                <a:off x="6948065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40"/>
          <p:cNvGrpSpPr>
            <a:grpSpLocks/>
          </p:cNvGrpSpPr>
          <p:nvPr userDrawn="1"/>
        </p:nvGrpSpPr>
        <p:grpSpPr bwMode="auto">
          <a:xfrm>
            <a:off x="10653187" y="260355"/>
            <a:ext cx="383116" cy="385233"/>
            <a:chOff x="7344308" y="275469"/>
            <a:chExt cx="288032" cy="288032"/>
          </a:xfrm>
        </p:grpSpPr>
        <p:sp>
          <p:nvSpPr>
            <p:cNvPr id="18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8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19" name="矩形 42"/>
            <p:cNvSpPr/>
            <p:nvPr/>
          </p:nvSpPr>
          <p:spPr>
            <a:xfrm>
              <a:off x="7430240" y="360929"/>
              <a:ext cx="108211" cy="10761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8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9B34-F762-4B38-B931-E3DD2FF44B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25900-3A5D-4B8B-836E-768FEB1390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80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 userDrawn="1"/>
        </p:nvGrpSpPr>
        <p:grpSpPr bwMode="auto">
          <a:xfrm>
            <a:off x="8989487" y="260355"/>
            <a:ext cx="383116" cy="385233"/>
            <a:chOff x="7164288" y="267494"/>
            <a:chExt cx="288032" cy="288032"/>
          </a:xfrm>
        </p:grpSpPr>
        <p:sp>
          <p:nvSpPr>
            <p:cNvPr id="3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425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 flipH="1">
              <a:off x="7235918" y="373526"/>
              <a:ext cx="144812" cy="75964"/>
              <a:chOff x="6032906" y="493148"/>
              <a:chExt cx="268137" cy="140655"/>
            </a:xfrm>
          </p:grpSpPr>
          <p:sp>
            <p:nvSpPr>
              <p:cNvPr id="5" name="等腰三角形 28"/>
              <p:cNvSpPr/>
              <p:nvPr/>
            </p:nvSpPr>
            <p:spPr>
              <a:xfrm rot="5400000">
                <a:off x="6024456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425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等腰三角形 29"/>
              <p:cNvSpPr/>
              <p:nvPr/>
            </p:nvSpPr>
            <p:spPr>
              <a:xfrm rot="5400000">
                <a:off x="6168838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425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组合 30"/>
          <p:cNvGrpSpPr>
            <a:grpSpLocks/>
          </p:cNvGrpSpPr>
          <p:nvPr userDrawn="1"/>
        </p:nvGrpSpPr>
        <p:grpSpPr bwMode="auto">
          <a:xfrm>
            <a:off x="11485092" y="260355"/>
            <a:ext cx="385233" cy="385233"/>
            <a:chOff x="6732240" y="267494"/>
            <a:chExt cx="288032" cy="288032"/>
          </a:xfrm>
        </p:grpSpPr>
        <p:sp>
          <p:nvSpPr>
            <p:cNvPr id="8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425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9" name="组合 32"/>
            <p:cNvGrpSpPr>
              <a:grpSpLocks/>
            </p:cNvGrpSpPr>
            <p:nvPr/>
          </p:nvGrpSpPr>
          <p:grpSpPr bwMode="auto">
            <a:xfrm>
              <a:off x="6814532" y="373526"/>
              <a:ext cx="145599" cy="75964"/>
              <a:chOff x="6032776" y="493148"/>
              <a:chExt cx="269593" cy="140655"/>
            </a:xfrm>
          </p:grpSpPr>
          <p:sp>
            <p:nvSpPr>
              <p:cNvPr id="10" name="等腰三角形 33"/>
              <p:cNvSpPr/>
              <p:nvPr/>
            </p:nvSpPr>
            <p:spPr>
              <a:xfrm rot="5400000">
                <a:off x="6023986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425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等腰三角形 34"/>
              <p:cNvSpPr/>
              <p:nvPr/>
            </p:nvSpPr>
            <p:spPr>
              <a:xfrm rot="5400000">
                <a:off x="6170504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425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组合 35"/>
          <p:cNvGrpSpPr>
            <a:grpSpLocks/>
          </p:cNvGrpSpPr>
          <p:nvPr userDrawn="1"/>
        </p:nvGrpSpPr>
        <p:grpSpPr bwMode="auto">
          <a:xfrm>
            <a:off x="9821336" y="260355"/>
            <a:ext cx="383117" cy="385233"/>
            <a:chOff x="6732240" y="267494"/>
            <a:chExt cx="288032" cy="288032"/>
          </a:xfrm>
        </p:grpSpPr>
        <p:sp>
          <p:nvSpPr>
            <p:cNvPr id="13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425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14" name="组合 37"/>
            <p:cNvGrpSpPr>
              <a:grpSpLocks/>
            </p:cNvGrpSpPr>
            <p:nvPr/>
          </p:nvGrpSpPr>
          <p:grpSpPr bwMode="auto">
            <a:xfrm>
              <a:off x="6840450" y="365615"/>
              <a:ext cx="71611" cy="107616"/>
              <a:chOff x="6876454" y="700293"/>
              <a:chExt cx="71611" cy="107616"/>
            </a:xfrm>
          </p:grpSpPr>
          <p:cxnSp>
            <p:nvCxnSpPr>
              <p:cNvPr id="15" name="直接连接符 38"/>
              <p:cNvCxnSpPr/>
              <p:nvPr/>
            </p:nvCxnSpPr>
            <p:spPr>
              <a:xfrm>
                <a:off x="6876454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9"/>
              <p:cNvCxnSpPr/>
              <p:nvPr/>
            </p:nvCxnSpPr>
            <p:spPr>
              <a:xfrm>
                <a:off x="6948065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40"/>
          <p:cNvGrpSpPr>
            <a:grpSpLocks/>
          </p:cNvGrpSpPr>
          <p:nvPr userDrawn="1"/>
        </p:nvGrpSpPr>
        <p:grpSpPr bwMode="auto">
          <a:xfrm>
            <a:off x="10653187" y="260355"/>
            <a:ext cx="383116" cy="385233"/>
            <a:chOff x="7344308" y="275469"/>
            <a:chExt cx="288032" cy="288032"/>
          </a:xfrm>
        </p:grpSpPr>
        <p:sp>
          <p:nvSpPr>
            <p:cNvPr id="18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425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19" name="矩形 42"/>
            <p:cNvSpPr/>
            <p:nvPr/>
          </p:nvSpPr>
          <p:spPr>
            <a:xfrm>
              <a:off x="7430240" y="360929"/>
              <a:ext cx="108211" cy="10761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425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9B34-F762-4B38-B931-E3DD2FF44B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25900-3A5D-4B8B-836E-768FEB1390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9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2978-8269-4423-9CF1-303D4DB34F9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1157-50A8-444F-A70F-7B3BEE9B74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620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2" tIns="60901" rIns="121802" bIns="60901" anchor="ctr"/>
          <a:lstStyle/>
          <a:p>
            <a:pPr algn="ctr" defTabSz="913425">
              <a:defRPr/>
            </a:pPr>
            <a:endParaRPr lang="zh-CN" altLang="en-US" sz="1900" dirty="0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58" y="489009"/>
            <a:ext cx="4271433" cy="6963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121802" tIns="60901" rIns="121802" bIns="60901">
            <a:spAutoFit/>
          </a:bodyPr>
          <a:lstStyle/>
          <a:p>
            <a:pPr defTabSz="913425">
              <a:defRPr/>
            </a:pPr>
            <a:endParaRPr lang="zh-CN" altLang="en-US" sz="3700" b="1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3CB3-9040-4DE1-B519-F0ECFDD7D6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043B5-81B7-4ECA-B5DD-C2C0A1AEB05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28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2AD3-34BF-4B73-AAD2-8D703BF30D9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5A00-93E1-4C15-A8DF-3F1DDBAF795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8870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1A43-B1EC-45F7-8621-BDF7ECBC6BF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DC4C-3CC1-4D1A-9B26-919ADBEB2F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9102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8899" indent="0">
              <a:buNone/>
              <a:defRPr sz="1600"/>
            </a:lvl2pPr>
            <a:lvl3pPr marL="1217880" indent="0">
              <a:buNone/>
              <a:defRPr sz="1300"/>
            </a:lvl3pPr>
            <a:lvl4pPr marL="1826805" indent="0">
              <a:buNone/>
              <a:defRPr sz="1200"/>
            </a:lvl4pPr>
            <a:lvl5pPr marL="2435758" indent="0">
              <a:buNone/>
              <a:defRPr sz="1200"/>
            </a:lvl5pPr>
            <a:lvl6pPr marL="3044656" indent="0">
              <a:buNone/>
              <a:defRPr sz="1200"/>
            </a:lvl6pPr>
            <a:lvl7pPr marL="3653555" indent="0">
              <a:buNone/>
              <a:defRPr sz="1200"/>
            </a:lvl7pPr>
            <a:lvl8pPr marL="4262507" indent="0">
              <a:buNone/>
              <a:defRPr sz="1200"/>
            </a:lvl8pPr>
            <a:lvl9pPr marL="4871442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022-5331-4656-B9FF-E94BB95304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9180-947E-4A7A-8165-AE07145192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0084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8899" indent="0">
              <a:buNone/>
              <a:defRPr sz="3700"/>
            </a:lvl2pPr>
            <a:lvl3pPr marL="1217880" indent="0">
              <a:buNone/>
              <a:defRPr sz="3200"/>
            </a:lvl3pPr>
            <a:lvl4pPr marL="1826805" indent="0">
              <a:buNone/>
              <a:defRPr sz="2700"/>
            </a:lvl4pPr>
            <a:lvl5pPr marL="2435758" indent="0">
              <a:buNone/>
              <a:defRPr sz="2700"/>
            </a:lvl5pPr>
            <a:lvl6pPr marL="3044656" indent="0">
              <a:buNone/>
              <a:defRPr sz="2700"/>
            </a:lvl6pPr>
            <a:lvl7pPr marL="3653555" indent="0">
              <a:buNone/>
              <a:defRPr sz="2700"/>
            </a:lvl7pPr>
            <a:lvl8pPr marL="4262507" indent="0">
              <a:buNone/>
              <a:defRPr sz="2700"/>
            </a:lvl8pPr>
            <a:lvl9pPr marL="4871442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95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8899" indent="0">
              <a:buNone/>
              <a:defRPr sz="1600"/>
            </a:lvl2pPr>
            <a:lvl3pPr marL="1217880" indent="0">
              <a:buNone/>
              <a:defRPr sz="1300"/>
            </a:lvl3pPr>
            <a:lvl4pPr marL="1826805" indent="0">
              <a:buNone/>
              <a:defRPr sz="1200"/>
            </a:lvl4pPr>
            <a:lvl5pPr marL="2435758" indent="0">
              <a:buNone/>
              <a:defRPr sz="1200"/>
            </a:lvl5pPr>
            <a:lvl6pPr marL="3044656" indent="0">
              <a:buNone/>
              <a:defRPr sz="1200"/>
            </a:lvl6pPr>
            <a:lvl7pPr marL="3653555" indent="0">
              <a:buNone/>
              <a:defRPr sz="1200"/>
            </a:lvl7pPr>
            <a:lvl8pPr marL="4262507" indent="0">
              <a:buNone/>
              <a:defRPr sz="1200"/>
            </a:lvl8pPr>
            <a:lvl9pPr marL="4871442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7E48-EF9C-46DD-A6F4-29F9E193FC9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6127-0323-4F67-866B-582F90DAC5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8626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EB13-D5B4-4680-9FFD-760154F0757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353E-0BB4-4CB1-91FA-83471EA9F7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3192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333-4DDD-4699-BDB3-5C2BE5BB07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5C11-4AFD-4444-9230-91DAB170A3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0496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 userDrawn="1"/>
        </p:nvGrpSpPr>
        <p:grpSpPr bwMode="auto">
          <a:xfrm>
            <a:off x="8989487" y="260355"/>
            <a:ext cx="383116" cy="385233"/>
            <a:chOff x="7164288" y="267494"/>
            <a:chExt cx="288032" cy="288032"/>
          </a:xfrm>
        </p:grpSpPr>
        <p:sp>
          <p:nvSpPr>
            <p:cNvPr id="3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60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 flipH="1">
              <a:off x="7235918" y="373526"/>
              <a:ext cx="144812" cy="75964"/>
              <a:chOff x="6032906" y="493148"/>
              <a:chExt cx="268137" cy="140655"/>
            </a:xfrm>
          </p:grpSpPr>
          <p:sp>
            <p:nvSpPr>
              <p:cNvPr id="5" name="等腰三角形 28"/>
              <p:cNvSpPr/>
              <p:nvPr/>
            </p:nvSpPr>
            <p:spPr>
              <a:xfrm rot="5400000">
                <a:off x="6024456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606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等腰三角形 29"/>
              <p:cNvSpPr/>
              <p:nvPr/>
            </p:nvSpPr>
            <p:spPr>
              <a:xfrm rot="5400000">
                <a:off x="6168838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606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组合 30"/>
          <p:cNvGrpSpPr>
            <a:grpSpLocks/>
          </p:cNvGrpSpPr>
          <p:nvPr userDrawn="1"/>
        </p:nvGrpSpPr>
        <p:grpSpPr bwMode="auto">
          <a:xfrm>
            <a:off x="11485081" y="260355"/>
            <a:ext cx="385233" cy="385233"/>
            <a:chOff x="6732240" y="267494"/>
            <a:chExt cx="288032" cy="288032"/>
          </a:xfrm>
        </p:grpSpPr>
        <p:sp>
          <p:nvSpPr>
            <p:cNvPr id="8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60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9" name="组合 32"/>
            <p:cNvGrpSpPr>
              <a:grpSpLocks/>
            </p:cNvGrpSpPr>
            <p:nvPr/>
          </p:nvGrpSpPr>
          <p:grpSpPr bwMode="auto">
            <a:xfrm>
              <a:off x="6814532" y="373526"/>
              <a:ext cx="145599" cy="75964"/>
              <a:chOff x="6032776" y="493148"/>
              <a:chExt cx="269593" cy="140655"/>
            </a:xfrm>
          </p:grpSpPr>
          <p:sp>
            <p:nvSpPr>
              <p:cNvPr id="10" name="等腰三角形 33"/>
              <p:cNvSpPr/>
              <p:nvPr/>
            </p:nvSpPr>
            <p:spPr>
              <a:xfrm rot="5400000">
                <a:off x="6023986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606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等腰三角形 34"/>
              <p:cNvSpPr/>
              <p:nvPr/>
            </p:nvSpPr>
            <p:spPr>
              <a:xfrm rot="5400000">
                <a:off x="6170504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606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组合 35"/>
          <p:cNvGrpSpPr>
            <a:grpSpLocks/>
          </p:cNvGrpSpPr>
          <p:nvPr userDrawn="1"/>
        </p:nvGrpSpPr>
        <p:grpSpPr bwMode="auto">
          <a:xfrm>
            <a:off x="9821336" y="260355"/>
            <a:ext cx="383117" cy="385233"/>
            <a:chOff x="6732240" y="267494"/>
            <a:chExt cx="288032" cy="288032"/>
          </a:xfrm>
        </p:grpSpPr>
        <p:sp>
          <p:nvSpPr>
            <p:cNvPr id="13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60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14" name="组合 37"/>
            <p:cNvGrpSpPr>
              <a:grpSpLocks/>
            </p:cNvGrpSpPr>
            <p:nvPr/>
          </p:nvGrpSpPr>
          <p:grpSpPr bwMode="auto">
            <a:xfrm>
              <a:off x="6840450" y="365615"/>
              <a:ext cx="71611" cy="107616"/>
              <a:chOff x="6876454" y="700293"/>
              <a:chExt cx="71611" cy="107616"/>
            </a:xfrm>
          </p:grpSpPr>
          <p:cxnSp>
            <p:nvCxnSpPr>
              <p:cNvPr id="15" name="直接连接符 38"/>
              <p:cNvCxnSpPr/>
              <p:nvPr/>
            </p:nvCxnSpPr>
            <p:spPr>
              <a:xfrm>
                <a:off x="6876454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9"/>
              <p:cNvCxnSpPr/>
              <p:nvPr/>
            </p:nvCxnSpPr>
            <p:spPr>
              <a:xfrm>
                <a:off x="6948065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40"/>
          <p:cNvGrpSpPr>
            <a:grpSpLocks/>
          </p:cNvGrpSpPr>
          <p:nvPr userDrawn="1"/>
        </p:nvGrpSpPr>
        <p:grpSpPr bwMode="auto">
          <a:xfrm>
            <a:off x="10653187" y="260355"/>
            <a:ext cx="383116" cy="385233"/>
            <a:chOff x="7344308" y="275469"/>
            <a:chExt cx="288032" cy="288032"/>
          </a:xfrm>
        </p:grpSpPr>
        <p:sp>
          <p:nvSpPr>
            <p:cNvPr id="18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60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19" name="矩形 42"/>
            <p:cNvSpPr/>
            <p:nvPr/>
          </p:nvSpPr>
          <p:spPr>
            <a:xfrm>
              <a:off x="7430240" y="360929"/>
              <a:ext cx="108211" cy="10761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60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9B34-F762-4B38-B931-E3DD2FF44B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25900-3A5D-4B8B-836E-768FEB1390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94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2978-8269-4423-9CF1-303D4DB34F9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1157-50A8-444F-A70F-7B3BEE9B74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4753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2978-8269-4423-9CF1-303D4DB34F9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1157-50A8-444F-A70F-7B3BEE9B74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77153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anchor="ctr"/>
          <a:lstStyle/>
          <a:p>
            <a:pPr algn="ctr" defTabSz="913606">
              <a:defRPr/>
            </a:pPr>
            <a:endParaRPr lang="zh-CN" altLang="en-US" sz="1900" dirty="0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48" y="488998"/>
            <a:ext cx="4271433" cy="6963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121824" tIns="60912" rIns="121824" bIns="60912">
            <a:spAutoFit/>
          </a:bodyPr>
          <a:lstStyle/>
          <a:p>
            <a:pPr defTabSz="913606">
              <a:defRPr/>
            </a:pPr>
            <a:endParaRPr lang="zh-CN" altLang="en-US" sz="3700" b="1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3CB3-9040-4DE1-B519-F0ECFDD7D6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043B5-81B7-4ECA-B5DD-C2C0A1AEB05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51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2AD3-34BF-4B73-AAD2-8D703BF30D9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5A00-93E1-4C15-A8DF-3F1DDBAF795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05952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1A43-B1EC-45F7-8621-BDF7ECBC6BF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DC4C-3CC1-4D1A-9B26-919ADBEB2F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20829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98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027" indent="0">
              <a:buNone/>
              <a:defRPr sz="1600"/>
            </a:lvl2pPr>
            <a:lvl3pPr marL="1218120" indent="0">
              <a:buNone/>
              <a:defRPr sz="1300"/>
            </a:lvl3pPr>
            <a:lvl4pPr marL="1827168" indent="0">
              <a:buNone/>
              <a:defRPr sz="1200"/>
            </a:lvl4pPr>
            <a:lvl5pPr marL="2436238" indent="0">
              <a:buNone/>
              <a:defRPr sz="1200"/>
            </a:lvl5pPr>
            <a:lvl6pPr marL="3045264" indent="0">
              <a:buNone/>
              <a:defRPr sz="1200"/>
            </a:lvl6pPr>
            <a:lvl7pPr marL="3654291" indent="0">
              <a:buNone/>
              <a:defRPr sz="1200"/>
            </a:lvl7pPr>
            <a:lvl8pPr marL="4263360" indent="0">
              <a:buNone/>
              <a:defRPr sz="1200"/>
            </a:lvl8pPr>
            <a:lvl9pPr marL="4872413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022-5331-4656-B9FF-E94BB95304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9180-947E-4A7A-8165-AE07145192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48536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027" indent="0">
              <a:buNone/>
              <a:defRPr sz="3700"/>
            </a:lvl2pPr>
            <a:lvl3pPr marL="1218120" indent="0">
              <a:buNone/>
              <a:defRPr sz="3200"/>
            </a:lvl3pPr>
            <a:lvl4pPr marL="1827168" indent="0">
              <a:buNone/>
              <a:defRPr sz="2700"/>
            </a:lvl4pPr>
            <a:lvl5pPr marL="2436238" indent="0">
              <a:buNone/>
              <a:defRPr sz="2700"/>
            </a:lvl5pPr>
            <a:lvl6pPr marL="3045264" indent="0">
              <a:buNone/>
              <a:defRPr sz="2700"/>
            </a:lvl6pPr>
            <a:lvl7pPr marL="3654291" indent="0">
              <a:buNone/>
              <a:defRPr sz="2700"/>
            </a:lvl7pPr>
            <a:lvl8pPr marL="4263360" indent="0">
              <a:buNone/>
              <a:defRPr sz="2700"/>
            </a:lvl8pPr>
            <a:lvl9pPr marL="4872413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85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027" indent="0">
              <a:buNone/>
              <a:defRPr sz="1600"/>
            </a:lvl2pPr>
            <a:lvl3pPr marL="1218120" indent="0">
              <a:buNone/>
              <a:defRPr sz="1300"/>
            </a:lvl3pPr>
            <a:lvl4pPr marL="1827168" indent="0">
              <a:buNone/>
              <a:defRPr sz="1200"/>
            </a:lvl4pPr>
            <a:lvl5pPr marL="2436238" indent="0">
              <a:buNone/>
              <a:defRPr sz="1200"/>
            </a:lvl5pPr>
            <a:lvl6pPr marL="3045264" indent="0">
              <a:buNone/>
              <a:defRPr sz="1200"/>
            </a:lvl6pPr>
            <a:lvl7pPr marL="3654291" indent="0">
              <a:buNone/>
              <a:defRPr sz="1200"/>
            </a:lvl7pPr>
            <a:lvl8pPr marL="4263360" indent="0">
              <a:buNone/>
              <a:defRPr sz="1200"/>
            </a:lvl8pPr>
            <a:lvl9pPr marL="4872413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7E48-EF9C-46DD-A6F4-29F9E193FC9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6127-0323-4F67-866B-582F90DAC5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7396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EB13-D5B4-4680-9FFD-760154F0757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353E-0BB4-4CB1-91FA-83471EA9F7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53513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333-4DDD-4699-BDB3-5C2BE5BB07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5C11-4AFD-4444-9230-91DAB170A3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554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 userDrawn="1"/>
        </p:nvGrpSpPr>
        <p:grpSpPr bwMode="auto">
          <a:xfrm>
            <a:off x="8989487" y="260355"/>
            <a:ext cx="383116" cy="385233"/>
            <a:chOff x="7164288" y="267494"/>
            <a:chExt cx="288032" cy="288032"/>
          </a:xfrm>
        </p:grpSpPr>
        <p:sp>
          <p:nvSpPr>
            <p:cNvPr id="3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2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 flipH="1">
              <a:off x="7235918" y="373526"/>
              <a:ext cx="144812" cy="75964"/>
              <a:chOff x="6032906" y="493148"/>
              <a:chExt cx="268137" cy="140655"/>
            </a:xfrm>
          </p:grpSpPr>
          <p:sp>
            <p:nvSpPr>
              <p:cNvPr id="5" name="等腰三角形 28"/>
              <p:cNvSpPr/>
              <p:nvPr/>
            </p:nvSpPr>
            <p:spPr>
              <a:xfrm rot="5400000">
                <a:off x="6024456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20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等腰三角形 29"/>
              <p:cNvSpPr/>
              <p:nvPr/>
            </p:nvSpPr>
            <p:spPr>
              <a:xfrm rot="5400000">
                <a:off x="6168838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20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组合 30"/>
          <p:cNvGrpSpPr>
            <a:grpSpLocks/>
          </p:cNvGrpSpPr>
          <p:nvPr userDrawn="1"/>
        </p:nvGrpSpPr>
        <p:grpSpPr bwMode="auto">
          <a:xfrm>
            <a:off x="11485074" y="260355"/>
            <a:ext cx="385233" cy="385233"/>
            <a:chOff x="6732240" y="267494"/>
            <a:chExt cx="288032" cy="288032"/>
          </a:xfrm>
        </p:grpSpPr>
        <p:sp>
          <p:nvSpPr>
            <p:cNvPr id="8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2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9" name="组合 32"/>
            <p:cNvGrpSpPr>
              <a:grpSpLocks/>
            </p:cNvGrpSpPr>
            <p:nvPr/>
          </p:nvGrpSpPr>
          <p:grpSpPr bwMode="auto">
            <a:xfrm>
              <a:off x="6814532" y="373526"/>
              <a:ext cx="145599" cy="75964"/>
              <a:chOff x="6032776" y="493148"/>
              <a:chExt cx="269593" cy="140655"/>
            </a:xfrm>
          </p:grpSpPr>
          <p:sp>
            <p:nvSpPr>
              <p:cNvPr id="10" name="等腰三角形 33"/>
              <p:cNvSpPr/>
              <p:nvPr/>
            </p:nvSpPr>
            <p:spPr>
              <a:xfrm rot="5400000">
                <a:off x="6023986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20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等腰三角形 34"/>
              <p:cNvSpPr/>
              <p:nvPr/>
            </p:nvSpPr>
            <p:spPr>
              <a:xfrm rot="5400000">
                <a:off x="6170504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20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组合 35"/>
          <p:cNvGrpSpPr>
            <a:grpSpLocks/>
          </p:cNvGrpSpPr>
          <p:nvPr userDrawn="1"/>
        </p:nvGrpSpPr>
        <p:grpSpPr bwMode="auto">
          <a:xfrm>
            <a:off x="9821336" y="260355"/>
            <a:ext cx="383117" cy="385233"/>
            <a:chOff x="6732240" y="267494"/>
            <a:chExt cx="288032" cy="288032"/>
          </a:xfrm>
        </p:grpSpPr>
        <p:sp>
          <p:nvSpPr>
            <p:cNvPr id="13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2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14" name="组合 37"/>
            <p:cNvGrpSpPr>
              <a:grpSpLocks/>
            </p:cNvGrpSpPr>
            <p:nvPr/>
          </p:nvGrpSpPr>
          <p:grpSpPr bwMode="auto">
            <a:xfrm>
              <a:off x="6840450" y="365615"/>
              <a:ext cx="71611" cy="107616"/>
              <a:chOff x="6876454" y="700293"/>
              <a:chExt cx="71611" cy="107616"/>
            </a:xfrm>
          </p:grpSpPr>
          <p:cxnSp>
            <p:nvCxnSpPr>
              <p:cNvPr id="15" name="直接连接符 38"/>
              <p:cNvCxnSpPr/>
              <p:nvPr/>
            </p:nvCxnSpPr>
            <p:spPr>
              <a:xfrm>
                <a:off x="6876454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9"/>
              <p:cNvCxnSpPr/>
              <p:nvPr/>
            </p:nvCxnSpPr>
            <p:spPr>
              <a:xfrm>
                <a:off x="6948065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40"/>
          <p:cNvGrpSpPr>
            <a:grpSpLocks/>
          </p:cNvGrpSpPr>
          <p:nvPr userDrawn="1"/>
        </p:nvGrpSpPr>
        <p:grpSpPr bwMode="auto">
          <a:xfrm>
            <a:off x="10653187" y="260355"/>
            <a:ext cx="383116" cy="385233"/>
            <a:chOff x="7344308" y="275469"/>
            <a:chExt cx="288032" cy="288032"/>
          </a:xfrm>
        </p:grpSpPr>
        <p:sp>
          <p:nvSpPr>
            <p:cNvPr id="18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2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19" name="矩形 42"/>
            <p:cNvSpPr/>
            <p:nvPr/>
          </p:nvSpPr>
          <p:spPr>
            <a:xfrm>
              <a:off x="7430240" y="360929"/>
              <a:ext cx="108211" cy="10761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20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9B34-F762-4B38-B931-E3DD2FF44B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25900-3A5D-4B8B-836E-768FEB1390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6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2978-8269-4423-9CF1-303D4DB34F9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1157-50A8-444F-A70F-7B3BEE9B74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194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7" tIns="60898" rIns="121797" bIns="60898" anchor="ctr"/>
          <a:lstStyle/>
          <a:p>
            <a:pPr algn="ctr" defTabSz="913380">
              <a:defRPr/>
            </a:pPr>
            <a:endParaRPr lang="zh-CN" altLang="en-US" sz="1900" dirty="0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61" y="489011"/>
            <a:ext cx="4271433" cy="6963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121797" tIns="60898" rIns="121797" bIns="60898">
            <a:spAutoFit/>
          </a:bodyPr>
          <a:lstStyle/>
          <a:p>
            <a:pPr defTabSz="913380">
              <a:defRPr/>
            </a:pPr>
            <a:endParaRPr lang="zh-CN" altLang="en-US" sz="3700" b="1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3CB3-9040-4DE1-B519-F0ECFDD7D6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043B5-81B7-4ECA-B5DD-C2C0A1AEB05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67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7" tIns="60918" rIns="121837" bIns="60918" anchor="ctr"/>
          <a:lstStyle/>
          <a:p>
            <a:pPr algn="ctr" defTabSz="913720">
              <a:defRPr/>
            </a:pPr>
            <a:endParaRPr lang="zh-CN" altLang="en-US" sz="1900" dirty="0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41" y="488991"/>
            <a:ext cx="4271433" cy="6963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121837" tIns="60918" rIns="121837" bIns="60918">
            <a:spAutoFit/>
          </a:bodyPr>
          <a:lstStyle/>
          <a:p>
            <a:pPr defTabSz="913720">
              <a:defRPr/>
            </a:pPr>
            <a:endParaRPr lang="zh-CN" altLang="en-US" sz="3700" b="1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3CB3-9040-4DE1-B519-F0ECFDD7D6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043B5-81B7-4ECA-B5DD-C2C0A1AEB05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87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2AD3-34BF-4B73-AAD2-8D703BF30D9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5A00-93E1-4C15-A8DF-3F1DDBAF795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80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1A43-B1EC-45F7-8621-BDF7ECBC6BF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DC4C-3CC1-4D1A-9B26-919ADBEB2F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69751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9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107" indent="0">
              <a:buNone/>
              <a:defRPr sz="1600"/>
            </a:lvl2pPr>
            <a:lvl3pPr marL="1218270" indent="0">
              <a:buNone/>
              <a:defRPr sz="1300"/>
            </a:lvl3pPr>
            <a:lvl4pPr marL="1827394" indent="0">
              <a:buNone/>
              <a:defRPr sz="1200"/>
            </a:lvl4pPr>
            <a:lvl5pPr marL="2436538" indent="0">
              <a:buNone/>
              <a:defRPr sz="1200"/>
            </a:lvl5pPr>
            <a:lvl6pPr marL="3045644" indent="0">
              <a:buNone/>
              <a:defRPr sz="1200"/>
            </a:lvl6pPr>
            <a:lvl7pPr marL="3654751" indent="0">
              <a:buNone/>
              <a:defRPr sz="1200"/>
            </a:lvl7pPr>
            <a:lvl8pPr marL="4263893" indent="0">
              <a:buNone/>
              <a:defRPr sz="1200"/>
            </a:lvl8pPr>
            <a:lvl9pPr marL="487302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022-5331-4656-B9FF-E94BB95304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9180-947E-4A7A-8165-AE07145192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27696"/>
      </p:ext>
    </p:extLst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107" indent="0">
              <a:buNone/>
              <a:defRPr sz="3700"/>
            </a:lvl2pPr>
            <a:lvl3pPr marL="1218270" indent="0">
              <a:buNone/>
              <a:defRPr sz="3200"/>
            </a:lvl3pPr>
            <a:lvl4pPr marL="1827394" indent="0">
              <a:buNone/>
              <a:defRPr sz="2700"/>
            </a:lvl4pPr>
            <a:lvl5pPr marL="2436538" indent="0">
              <a:buNone/>
              <a:defRPr sz="2700"/>
            </a:lvl5pPr>
            <a:lvl6pPr marL="3045644" indent="0">
              <a:buNone/>
              <a:defRPr sz="2700"/>
            </a:lvl6pPr>
            <a:lvl7pPr marL="3654751" indent="0">
              <a:buNone/>
              <a:defRPr sz="2700"/>
            </a:lvl7pPr>
            <a:lvl8pPr marL="4263893" indent="0">
              <a:buNone/>
              <a:defRPr sz="2700"/>
            </a:lvl8pPr>
            <a:lvl9pPr marL="4873020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7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107" indent="0">
              <a:buNone/>
              <a:defRPr sz="1600"/>
            </a:lvl2pPr>
            <a:lvl3pPr marL="1218270" indent="0">
              <a:buNone/>
              <a:defRPr sz="1300"/>
            </a:lvl3pPr>
            <a:lvl4pPr marL="1827394" indent="0">
              <a:buNone/>
              <a:defRPr sz="1200"/>
            </a:lvl4pPr>
            <a:lvl5pPr marL="2436538" indent="0">
              <a:buNone/>
              <a:defRPr sz="1200"/>
            </a:lvl5pPr>
            <a:lvl6pPr marL="3045644" indent="0">
              <a:buNone/>
              <a:defRPr sz="1200"/>
            </a:lvl6pPr>
            <a:lvl7pPr marL="3654751" indent="0">
              <a:buNone/>
              <a:defRPr sz="1200"/>
            </a:lvl7pPr>
            <a:lvl8pPr marL="4263893" indent="0">
              <a:buNone/>
              <a:defRPr sz="1200"/>
            </a:lvl8pPr>
            <a:lvl9pPr marL="487302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7E48-EF9C-46DD-A6F4-29F9E193FC9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6127-0323-4F67-866B-582F90DAC5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2968"/>
      </p:ext>
    </p:extLst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EB13-D5B4-4680-9FFD-760154F0757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353E-0BB4-4CB1-91FA-83471EA9F7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94617"/>
      </p:ext>
    </p:extLst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333-4DDD-4699-BDB3-5C2BE5BB07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5C11-4AFD-4444-9230-91DAB170A3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40795"/>
      </p:ext>
    </p:extLst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 userDrawn="1"/>
        </p:nvGrpSpPr>
        <p:grpSpPr bwMode="auto">
          <a:xfrm>
            <a:off x="8989487" y="260355"/>
            <a:ext cx="383116" cy="385233"/>
            <a:chOff x="7164288" y="267494"/>
            <a:chExt cx="288032" cy="288032"/>
          </a:xfrm>
        </p:grpSpPr>
        <p:sp>
          <p:nvSpPr>
            <p:cNvPr id="3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85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 flipH="1">
              <a:off x="7235918" y="373526"/>
              <a:ext cx="144812" cy="75964"/>
              <a:chOff x="6032906" y="493148"/>
              <a:chExt cx="268137" cy="140655"/>
            </a:xfrm>
          </p:grpSpPr>
          <p:sp>
            <p:nvSpPr>
              <p:cNvPr id="5" name="等腰三角形 28"/>
              <p:cNvSpPr/>
              <p:nvPr/>
            </p:nvSpPr>
            <p:spPr>
              <a:xfrm rot="5400000">
                <a:off x="6024456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856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等腰三角形 29"/>
              <p:cNvSpPr/>
              <p:nvPr/>
            </p:nvSpPr>
            <p:spPr>
              <a:xfrm rot="5400000">
                <a:off x="6168838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856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组合 30"/>
          <p:cNvGrpSpPr>
            <a:grpSpLocks/>
          </p:cNvGrpSpPr>
          <p:nvPr userDrawn="1"/>
        </p:nvGrpSpPr>
        <p:grpSpPr bwMode="auto">
          <a:xfrm>
            <a:off x="11485066" y="260355"/>
            <a:ext cx="385233" cy="385233"/>
            <a:chOff x="6732240" y="267494"/>
            <a:chExt cx="288032" cy="288032"/>
          </a:xfrm>
        </p:grpSpPr>
        <p:sp>
          <p:nvSpPr>
            <p:cNvPr id="8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85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9" name="组合 32"/>
            <p:cNvGrpSpPr>
              <a:grpSpLocks/>
            </p:cNvGrpSpPr>
            <p:nvPr/>
          </p:nvGrpSpPr>
          <p:grpSpPr bwMode="auto">
            <a:xfrm>
              <a:off x="6814532" y="373526"/>
              <a:ext cx="145599" cy="75964"/>
              <a:chOff x="6032776" y="493148"/>
              <a:chExt cx="269593" cy="140655"/>
            </a:xfrm>
          </p:grpSpPr>
          <p:sp>
            <p:nvSpPr>
              <p:cNvPr id="10" name="等腰三角形 33"/>
              <p:cNvSpPr/>
              <p:nvPr/>
            </p:nvSpPr>
            <p:spPr>
              <a:xfrm rot="5400000">
                <a:off x="6023986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856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等腰三角形 34"/>
              <p:cNvSpPr/>
              <p:nvPr/>
            </p:nvSpPr>
            <p:spPr>
              <a:xfrm rot="5400000">
                <a:off x="6170504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856">
                  <a:defRPr/>
                </a:pPr>
                <a:endParaRPr lang="zh-CN" altLang="en-US" sz="19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组合 35"/>
          <p:cNvGrpSpPr>
            <a:grpSpLocks/>
          </p:cNvGrpSpPr>
          <p:nvPr userDrawn="1"/>
        </p:nvGrpSpPr>
        <p:grpSpPr bwMode="auto">
          <a:xfrm>
            <a:off x="9821336" y="260355"/>
            <a:ext cx="383117" cy="385233"/>
            <a:chOff x="6732240" y="267494"/>
            <a:chExt cx="288032" cy="288032"/>
          </a:xfrm>
        </p:grpSpPr>
        <p:sp>
          <p:nvSpPr>
            <p:cNvPr id="13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85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grpSp>
          <p:nvGrpSpPr>
            <p:cNvPr id="14" name="组合 37"/>
            <p:cNvGrpSpPr>
              <a:grpSpLocks/>
            </p:cNvGrpSpPr>
            <p:nvPr/>
          </p:nvGrpSpPr>
          <p:grpSpPr bwMode="auto">
            <a:xfrm>
              <a:off x="6840450" y="365615"/>
              <a:ext cx="71611" cy="107616"/>
              <a:chOff x="6876454" y="700293"/>
              <a:chExt cx="71611" cy="107616"/>
            </a:xfrm>
          </p:grpSpPr>
          <p:cxnSp>
            <p:nvCxnSpPr>
              <p:cNvPr id="15" name="直接连接符 38"/>
              <p:cNvCxnSpPr/>
              <p:nvPr/>
            </p:nvCxnSpPr>
            <p:spPr>
              <a:xfrm>
                <a:off x="6876454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9"/>
              <p:cNvCxnSpPr/>
              <p:nvPr/>
            </p:nvCxnSpPr>
            <p:spPr>
              <a:xfrm>
                <a:off x="6948065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40"/>
          <p:cNvGrpSpPr>
            <a:grpSpLocks/>
          </p:cNvGrpSpPr>
          <p:nvPr userDrawn="1"/>
        </p:nvGrpSpPr>
        <p:grpSpPr bwMode="auto">
          <a:xfrm>
            <a:off x="10653187" y="260355"/>
            <a:ext cx="383116" cy="385233"/>
            <a:chOff x="7344308" y="275469"/>
            <a:chExt cx="288032" cy="288032"/>
          </a:xfrm>
        </p:grpSpPr>
        <p:sp>
          <p:nvSpPr>
            <p:cNvPr id="18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85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19" name="矩形 42"/>
            <p:cNvSpPr/>
            <p:nvPr/>
          </p:nvSpPr>
          <p:spPr>
            <a:xfrm>
              <a:off x="7430240" y="360929"/>
              <a:ext cx="108211" cy="10761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856">
                <a:defRPr/>
              </a:pPr>
              <a:endParaRPr lang="zh-CN" altLang="en-US" sz="1900">
                <a:solidFill>
                  <a:prstClr val="white"/>
                </a:solidFill>
              </a:endParaRPr>
            </a:p>
          </p:txBody>
        </p:sp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9B34-F762-4B38-B931-E3DD2FF44B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25900-3A5D-4B8B-836E-768FEB1390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66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2978-8269-4423-9CF1-303D4DB34F9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1157-50A8-444F-A70F-7B3BEE9B74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31525"/>
      </p:ext>
    </p:extLst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3" tIns="60926" rIns="121853" bIns="60926" anchor="ctr"/>
          <a:lstStyle/>
          <a:p>
            <a:pPr algn="ctr" defTabSz="913856">
              <a:defRPr/>
            </a:pPr>
            <a:endParaRPr lang="zh-CN" altLang="en-US" sz="1900" dirty="0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33" y="488983"/>
            <a:ext cx="4271433" cy="6963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121853" tIns="60926" rIns="121853" bIns="60926">
            <a:spAutoFit/>
          </a:bodyPr>
          <a:lstStyle/>
          <a:p>
            <a:pPr defTabSz="913856">
              <a:defRPr/>
            </a:pPr>
            <a:endParaRPr lang="zh-CN" altLang="en-US" sz="3700" b="1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3CB3-9040-4DE1-B519-F0ECFDD7D6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043B5-81B7-4ECA-B5DD-C2C0A1AEB05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03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2AD3-34BF-4B73-AAD2-8D703BF30D9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5A00-93E1-4C15-A8DF-3F1DDBAF795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25054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2AD3-34BF-4B73-AAD2-8D703BF30D9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5A00-93E1-4C15-A8DF-3F1DDBAF795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3705"/>
      </p:ext>
    </p:extLst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1A43-B1EC-45F7-8621-BDF7ECBC6BF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DC4C-3CC1-4D1A-9B26-919ADBEB2F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83318"/>
      </p:ext>
    </p:extLst>
  </p:cSld>
  <p:clrMapOvr>
    <a:masterClrMapping/>
  </p:clrMapOvr>
  <p:transition spd="slow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84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203" indent="0">
              <a:buNone/>
              <a:defRPr sz="1600"/>
            </a:lvl2pPr>
            <a:lvl3pPr marL="1218450" indent="0">
              <a:buNone/>
              <a:defRPr sz="1300"/>
            </a:lvl3pPr>
            <a:lvl4pPr marL="1827666" indent="0">
              <a:buNone/>
              <a:defRPr sz="1200"/>
            </a:lvl4pPr>
            <a:lvl5pPr marL="2436898" indent="0">
              <a:buNone/>
              <a:defRPr sz="1200"/>
            </a:lvl5pPr>
            <a:lvl6pPr marL="3046100" indent="0">
              <a:buNone/>
              <a:defRPr sz="1200"/>
            </a:lvl6pPr>
            <a:lvl7pPr marL="3655303" indent="0">
              <a:buNone/>
              <a:defRPr sz="1200"/>
            </a:lvl7pPr>
            <a:lvl8pPr marL="4264533" indent="0">
              <a:buNone/>
              <a:defRPr sz="1200"/>
            </a:lvl8pPr>
            <a:lvl9pPr marL="4873751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022-5331-4656-B9FF-E94BB95304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9180-947E-4A7A-8165-AE07145192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13235"/>
      </p:ext>
    </p:extLst>
  </p:cSld>
  <p:clrMapOvr>
    <a:masterClrMapping/>
  </p:clrMapOvr>
  <p:transition spd="slow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203" indent="0">
              <a:buNone/>
              <a:defRPr sz="3700"/>
            </a:lvl2pPr>
            <a:lvl3pPr marL="1218450" indent="0">
              <a:buNone/>
              <a:defRPr sz="3200"/>
            </a:lvl3pPr>
            <a:lvl4pPr marL="1827666" indent="0">
              <a:buNone/>
              <a:defRPr sz="2700"/>
            </a:lvl4pPr>
            <a:lvl5pPr marL="2436898" indent="0">
              <a:buNone/>
              <a:defRPr sz="2700"/>
            </a:lvl5pPr>
            <a:lvl6pPr marL="3046100" indent="0">
              <a:buNone/>
              <a:defRPr sz="2700"/>
            </a:lvl6pPr>
            <a:lvl7pPr marL="3655303" indent="0">
              <a:buNone/>
              <a:defRPr sz="2700"/>
            </a:lvl7pPr>
            <a:lvl8pPr marL="4264533" indent="0">
              <a:buNone/>
              <a:defRPr sz="2700"/>
            </a:lvl8pPr>
            <a:lvl9pPr marL="4873751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70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203" indent="0">
              <a:buNone/>
              <a:defRPr sz="1600"/>
            </a:lvl2pPr>
            <a:lvl3pPr marL="1218450" indent="0">
              <a:buNone/>
              <a:defRPr sz="1300"/>
            </a:lvl3pPr>
            <a:lvl4pPr marL="1827666" indent="0">
              <a:buNone/>
              <a:defRPr sz="1200"/>
            </a:lvl4pPr>
            <a:lvl5pPr marL="2436898" indent="0">
              <a:buNone/>
              <a:defRPr sz="1200"/>
            </a:lvl5pPr>
            <a:lvl6pPr marL="3046100" indent="0">
              <a:buNone/>
              <a:defRPr sz="1200"/>
            </a:lvl6pPr>
            <a:lvl7pPr marL="3655303" indent="0">
              <a:buNone/>
              <a:defRPr sz="1200"/>
            </a:lvl7pPr>
            <a:lvl8pPr marL="4264533" indent="0">
              <a:buNone/>
              <a:defRPr sz="1200"/>
            </a:lvl8pPr>
            <a:lvl9pPr marL="4873751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7E48-EF9C-46DD-A6F4-29F9E193FC9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6127-0323-4F67-866B-582F90DAC5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71974"/>
      </p:ext>
    </p:extLst>
  </p:cSld>
  <p:clrMapOvr>
    <a:masterClrMapping/>
  </p:clrMapOvr>
  <p:transition spd="slow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EB13-D5B4-4680-9FFD-760154F0757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353E-0BB4-4CB1-91FA-83471EA9F7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24395"/>
      </p:ext>
    </p:extLst>
  </p:cSld>
  <p:clrMapOvr>
    <a:masterClrMapping/>
  </p:clrMapOvr>
  <p:transition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333-4DDD-4699-BDB3-5C2BE5BB07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5C11-4AFD-4444-9230-91DAB170A3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42637"/>
      </p:ext>
    </p:extLst>
  </p:cSld>
  <p:clrMapOvr>
    <a:masterClrMapping/>
  </p:clrMapOvr>
  <p:transition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 userDrawn="1"/>
        </p:nvGrpSpPr>
        <p:grpSpPr bwMode="auto">
          <a:xfrm>
            <a:off x="8989485" y="260352"/>
            <a:ext cx="383116" cy="385233"/>
            <a:chOff x="7164288" y="267494"/>
            <a:chExt cx="288032" cy="288032"/>
          </a:xfrm>
        </p:grpSpPr>
        <p:sp>
          <p:nvSpPr>
            <p:cNvPr id="3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 flipH="1">
              <a:off x="7235918" y="373526"/>
              <a:ext cx="144812" cy="75964"/>
              <a:chOff x="6032906" y="493148"/>
              <a:chExt cx="268137" cy="140655"/>
            </a:xfrm>
          </p:grpSpPr>
          <p:sp>
            <p:nvSpPr>
              <p:cNvPr id="5" name="等腰三角形 28"/>
              <p:cNvSpPr/>
              <p:nvPr/>
            </p:nvSpPr>
            <p:spPr>
              <a:xfrm rot="5400000">
                <a:off x="6024456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等腰三角形 29"/>
              <p:cNvSpPr/>
              <p:nvPr/>
            </p:nvSpPr>
            <p:spPr>
              <a:xfrm rot="5400000">
                <a:off x="6168838" y="501598"/>
                <a:ext cx="140655" cy="1237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组合 30"/>
          <p:cNvGrpSpPr>
            <a:grpSpLocks/>
          </p:cNvGrpSpPr>
          <p:nvPr userDrawn="1"/>
        </p:nvGrpSpPr>
        <p:grpSpPr bwMode="auto">
          <a:xfrm>
            <a:off x="11485034" y="260352"/>
            <a:ext cx="385233" cy="385233"/>
            <a:chOff x="6732240" y="267494"/>
            <a:chExt cx="288032" cy="288032"/>
          </a:xfrm>
        </p:grpSpPr>
        <p:sp>
          <p:nvSpPr>
            <p:cNvPr id="8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9" name="组合 32"/>
            <p:cNvGrpSpPr>
              <a:grpSpLocks/>
            </p:cNvGrpSpPr>
            <p:nvPr/>
          </p:nvGrpSpPr>
          <p:grpSpPr bwMode="auto">
            <a:xfrm>
              <a:off x="6814532" y="373526"/>
              <a:ext cx="145599" cy="75964"/>
              <a:chOff x="6032776" y="493148"/>
              <a:chExt cx="269593" cy="140655"/>
            </a:xfrm>
          </p:grpSpPr>
          <p:sp>
            <p:nvSpPr>
              <p:cNvPr id="10" name="等腰三角形 33"/>
              <p:cNvSpPr/>
              <p:nvPr/>
            </p:nvSpPr>
            <p:spPr>
              <a:xfrm rot="5400000">
                <a:off x="6023986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等腰三角形 34"/>
              <p:cNvSpPr/>
              <p:nvPr/>
            </p:nvSpPr>
            <p:spPr>
              <a:xfrm rot="5400000">
                <a:off x="6170504" y="501938"/>
                <a:ext cx="140655" cy="12307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组合 35"/>
          <p:cNvGrpSpPr>
            <a:grpSpLocks/>
          </p:cNvGrpSpPr>
          <p:nvPr userDrawn="1"/>
        </p:nvGrpSpPr>
        <p:grpSpPr bwMode="auto">
          <a:xfrm>
            <a:off x="9821334" y="260352"/>
            <a:ext cx="383117" cy="385233"/>
            <a:chOff x="6732240" y="267494"/>
            <a:chExt cx="288032" cy="288032"/>
          </a:xfrm>
        </p:grpSpPr>
        <p:sp>
          <p:nvSpPr>
            <p:cNvPr id="13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4" name="组合 37"/>
            <p:cNvGrpSpPr>
              <a:grpSpLocks/>
            </p:cNvGrpSpPr>
            <p:nvPr/>
          </p:nvGrpSpPr>
          <p:grpSpPr bwMode="auto">
            <a:xfrm>
              <a:off x="6840450" y="365615"/>
              <a:ext cx="71611" cy="107616"/>
              <a:chOff x="6876454" y="700293"/>
              <a:chExt cx="71611" cy="107616"/>
            </a:xfrm>
          </p:grpSpPr>
          <p:cxnSp>
            <p:nvCxnSpPr>
              <p:cNvPr id="15" name="直接连接符 38"/>
              <p:cNvCxnSpPr/>
              <p:nvPr/>
            </p:nvCxnSpPr>
            <p:spPr>
              <a:xfrm>
                <a:off x="6876454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9"/>
              <p:cNvCxnSpPr/>
              <p:nvPr/>
            </p:nvCxnSpPr>
            <p:spPr>
              <a:xfrm>
                <a:off x="6948065" y="700293"/>
                <a:ext cx="0" cy="1076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40"/>
          <p:cNvGrpSpPr>
            <a:grpSpLocks/>
          </p:cNvGrpSpPr>
          <p:nvPr userDrawn="1"/>
        </p:nvGrpSpPr>
        <p:grpSpPr bwMode="auto">
          <a:xfrm>
            <a:off x="10653185" y="260352"/>
            <a:ext cx="383116" cy="385233"/>
            <a:chOff x="7344308" y="275469"/>
            <a:chExt cx="288032" cy="288032"/>
          </a:xfrm>
        </p:grpSpPr>
        <p:sp>
          <p:nvSpPr>
            <p:cNvPr id="18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矩形 42"/>
            <p:cNvSpPr/>
            <p:nvPr/>
          </p:nvSpPr>
          <p:spPr>
            <a:xfrm>
              <a:off x="7430240" y="360929"/>
              <a:ext cx="108211" cy="10761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9B34-F762-4B38-B931-E3DD2FF44B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25900-3A5D-4B8B-836E-768FEB1390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11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2978-8269-4423-9CF1-303D4DB34F9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1157-50A8-444F-A70F-7B3BEE9B74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5749"/>
      </p:ext>
    </p:extLst>
  </p:cSld>
  <p:clrMapOvr>
    <a:masterClrMapping/>
  </p:clrMapOvr>
  <p:transition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0" y="836085"/>
            <a:ext cx="12192000" cy="54737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400">
              <a:defRPr/>
            </a:pP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1" y="488951"/>
            <a:ext cx="4271433" cy="6963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121917" tIns="60958" rIns="121917" bIns="60958">
            <a:spAutoFit/>
          </a:bodyPr>
          <a:lstStyle/>
          <a:p>
            <a:pPr defTabSz="914400">
              <a:defRPr/>
            </a:pPr>
            <a:endParaRPr lang="zh-CN" altLang="en-US" sz="3700" b="1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3CB3-9040-4DE1-B519-F0ECFDD7D6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043B5-81B7-4ECA-B5DD-C2C0A1AEB05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01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2AD3-34BF-4B73-AAD2-8D703BF30D9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5A00-93E1-4C15-A8DF-3F1DDBAF795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1633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1A43-B1EC-45F7-8621-BDF7ECBC6BF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DC4C-3CC1-4D1A-9B26-919ADBEB2F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2294"/>
      </p:ext>
    </p:extLst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1A43-B1EC-45F7-8621-BDF7ECBC6BF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DC4C-3CC1-4D1A-9B26-919ADBEB2F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68406"/>
      </p:ext>
    </p:extLst>
  </p:cSld>
  <p:clrMapOvr>
    <a:masterClrMapping/>
  </p:clrMapOvr>
  <p:transition spd="slow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022-5331-4656-B9FF-E94BB95304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9180-947E-4A7A-8165-AE07145192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08264"/>
      </p:ext>
    </p:extLst>
  </p:cSld>
  <p:clrMapOvr>
    <a:masterClrMapping/>
  </p:clrMapOvr>
  <p:transition spd="slow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7E48-EF9C-46DD-A6F4-29F9E193FC9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6127-0323-4F67-866B-582F90DAC5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25120"/>
      </p:ext>
    </p:extLst>
  </p:cSld>
  <p:clrMapOvr>
    <a:masterClrMapping/>
  </p:clrMapOvr>
  <p:transition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EB13-D5B4-4680-9FFD-760154F0757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353E-0BB4-4CB1-91FA-83471EA9F7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8885"/>
      </p:ext>
    </p:extLst>
  </p:cSld>
  <p:clrMapOvr>
    <a:masterClrMapping/>
  </p:clrMapOvr>
  <p:transition spd="slow"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333-4DDD-4699-BDB3-5C2BE5BB07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5C11-4AFD-4444-9230-91DAB170A3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3419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11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8867" indent="0">
              <a:buNone/>
              <a:defRPr sz="1600"/>
            </a:lvl2pPr>
            <a:lvl3pPr marL="1217820" indent="0">
              <a:buNone/>
              <a:defRPr sz="1300"/>
            </a:lvl3pPr>
            <a:lvl4pPr marL="1826714" indent="0">
              <a:buNone/>
              <a:defRPr sz="1200"/>
            </a:lvl4pPr>
            <a:lvl5pPr marL="2435638" indent="0">
              <a:buNone/>
              <a:defRPr sz="1200"/>
            </a:lvl5pPr>
            <a:lvl6pPr marL="3044504" indent="0">
              <a:buNone/>
              <a:defRPr sz="1200"/>
            </a:lvl6pPr>
            <a:lvl7pPr marL="3653371" indent="0">
              <a:buNone/>
              <a:defRPr sz="1200"/>
            </a:lvl7pPr>
            <a:lvl8pPr marL="4262293" indent="0">
              <a:buNone/>
              <a:defRPr sz="1200"/>
            </a:lvl8pPr>
            <a:lvl9pPr marL="48712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022-5331-4656-B9FF-E94BB95304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9180-947E-4A7A-8165-AE07145192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8597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8867" indent="0">
              <a:buNone/>
              <a:defRPr sz="3700"/>
            </a:lvl2pPr>
            <a:lvl3pPr marL="1217820" indent="0">
              <a:buNone/>
              <a:defRPr sz="3200"/>
            </a:lvl3pPr>
            <a:lvl4pPr marL="1826714" indent="0">
              <a:buNone/>
              <a:defRPr sz="2700"/>
            </a:lvl4pPr>
            <a:lvl5pPr marL="2435638" indent="0">
              <a:buNone/>
              <a:defRPr sz="2700"/>
            </a:lvl5pPr>
            <a:lvl6pPr marL="3044504" indent="0">
              <a:buNone/>
              <a:defRPr sz="2700"/>
            </a:lvl6pPr>
            <a:lvl7pPr marL="3653371" indent="0">
              <a:buNone/>
              <a:defRPr sz="2700"/>
            </a:lvl7pPr>
            <a:lvl8pPr marL="4262293" indent="0">
              <a:buNone/>
              <a:defRPr sz="2700"/>
            </a:lvl8pPr>
            <a:lvl9pPr marL="4871200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9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8867" indent="0">
              <a:buNone/>
              <a:defRPr sz="1600"/>
            </a:lvl2pPr>
            <a:lvl3pPr marL="1217820" indent="0">
              <a:buNone/>
              <a:defRPr sz="1300"/>
            </a:lvl3pPr>
            <a:lvl4pPr marL="1826714" indent="0">
              <a:buNone/>
              <a:defRPr sz="1200"/>
            </a:lvl4pPr>
            <a:lvl5pPr marL="2435638" indent="0">
              <a:buNone/>
              <a:defRPr sz="1200"/>
            </a:lvl5pPr>
            <a:lvl6pPr marL="3044504" indent="0">
              <a:buNone/>
              <a:defRPr sz="1200"/>
            </a:lvl6pPr>
            <a:lvl7pPr marL="3653371" indent="0">
              <a:buNone/>
              <a:defRPr sz="1200"/>
            </a:lvl7pPr>
            <a:lvl8pPr marL="4262293" indent="0">
              <a:buNone/>
              <a:defRPr sz="1200"/>
            </a:lvl8pPr>
            <a:lvl9pPr marL="48712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7E48-EF9C-46DD-A6F4-29F9E193FC9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6127-0323-4F67-866B-582F90DAC5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527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EB13-D5B4-4680-9FFD-760154F0757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353E-0BB4-4CB1-91FA-83471EA9F7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6753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333-4DDD-4699-BDB3-5C2BE5BB07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5C11-4AFD-4444-9230-91DAB170A3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2666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117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797" tIns="60898" rIns="121797" bIns="608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55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797" tIns="60898" rIns="121797" bIns="60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11"/>
            <a:ext cx="2844800" cy="366183"/>
          </a:xfrm>
          <a:prstGeom prst="rect">
            <a:avLst/>
          </a:prstGeom>
        </p:spPr>
        <p:txBody>
          <a:bodyPr vert="horz" lIns="121797" tIns="60898" rIns="121797" bIns="6089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380">
              <a:defRPr/>
            </a:pPr>
            <a:fld id="{1809EB0F-0499-4715-8DA9-991E27B549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380"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11"/>
            <a:ext cx="3860800" cy="366183"/>
          </a:xfrm>
          <a:prstGeom prst="rect">
            <a:avLst/>
          </a:prstGeom>
        </p:spPr>
        <p:txBody>
          <a:bodyPr vert="horz" lIns="121797" tIns="60898" rIns="121797" bIns="6089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38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11"/>
            <a:ext cx="2844800" cy="366183"/>
          </a:xfrm>
          <a:prstGeom prst="rect">
            <a:avLst/>
          </a:prstGeom>
        </p:spPr>
        <p:txBody>
          <a:bodyPr vert="horz" lIns="121797" tIns="60898" rIns="121797" bIns="6089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380">
              <a:defRPr/>
            </a:pPr>
            <a:fld id="{D6B73670-E827-41E2-B62E-2BE944F676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380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886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782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671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5638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6651" indent="-45665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494" indent="-38057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253" indent="-30443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147" indent="-30443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70" indent="-30443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936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861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756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651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67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20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714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638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504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371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293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200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117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55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6183"/>
          </a:xfrm>
          <a:prstGeom prst="rect">
            <a:avLst/>
          </a:prstGeom>
        </p:spPr>
        <p:txBody>
          <a:bodyPr vert="horz" lIns="121802" tIns="60901" rIns="121802" bIns="6090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425">
              <a:defRPr/>
            </a:pPr>
            <a:fld id="{1809EB0F-0499-4715-8DA9-991E27B549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425"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6183"/>
          </a:xfrm>
          <a:prstGeom prst="rect">
            <a:avLst/>
          </a:prstGeom>
        </p:spPr>
        <p:txBody>
          <a:bodyPr vert="horz" lIns="121802" tIns="60901" rIns="121802" bIns="6090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42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6183"/>
          </a:xfrm>
          <a:prstGeom prst="rect">
            <a:avLst/>
          </a:prstGeom>
        </p:spPr>
        <p:txBody>
          <a:bodyPr vert="horz" lIns="121802" tIns="60901" rIns="121802" bIns="6090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425">
              <a:defRPr/>
            </a:pPr>
            <a:fld id="{D6B73670-E827-41E2-B62E-2BE944F676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42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889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788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680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5758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6675" indent="-4566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42" indent="-380589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29" indent="-3044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253" indent="-3044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06" indent="-3044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04" indent="-304448" algn="l" defTabSz="121788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058" indent="-304448" algn="l" defTabSz="121788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984" indent="-304448" algn="l" defTabSz="121788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909" indent="-304448" algn="l" defTabSz="121788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99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0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05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58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656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555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507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442" algn="l" defTabSz="12178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117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24" tIns="60912" rIns="121824" bIns="609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48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24" tIns="60912" rIns="121824" bIns="60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98"/>
            <a:ext cx="2844800" cy="366183"/>
          </a:xfrm>
          <a:prstGeom prst="rect">
            <a:avLst/>
          </a:prstGeom>
        </p:spPr>
        <p:txBody>
          <a:bodyPr vert="horz" lIns="121824" tIns="60912" rIns="121824" bIns="6091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606">
              <a:defRPr/>
            </a:pPr>
            <a:fld id="{1809EB0F-0499-4715-8DA9-991E27B549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606"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98"/>
            <a:ext cx="3860800" cy="366183"/>
          </a:xfrm>
          <a:prstGeom prst="rect">
            <a:avLst/>
          </a:prstGeom>
        </p:spPr>
        <p:txBody>
          <a:bodyPr vert="horz" lIns="121824" tIns="60912" rIns="121824" bIns="6091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606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98"/>
            <a:ext cx="2844800" cy="366183"/>
          </a:xfrm>
          <a:prstGeom prst="rect">
            <a:avLst/>
          </a:prstGeom>
        </p:spPr>
        <p:txBody>
          <a:bodyPr vert="horz" lIns="121824" tIns="60912" rIns="121824" bIns="6091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606">
              <a:defRPr/>
            </a:pPr>
            <a:fld id="{D6B73670-E827-41E2-B62E-2BE944F676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606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02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812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7168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6238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6771" indent="-45677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734" indent="-38066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633" indent="-30451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680" indent="-30451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750" indent="-30451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776" indent="-304512" algn="l" defTabSz="12181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848" indent="-304512" algn="l" defTabSz="12181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96" indent="-304512" algn="l" defTabSz="12181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944" indent="-304512" algn="l" defTabSz="12181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027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120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168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238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264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291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60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413" algn="l" defTabSz="1218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117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37" tIns="60918" rIns="121837" bIns="609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41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37" tIns="60918" rIns="121837" bIns="60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91"/>
            <a:ext cx="2844800" cy="366183"/>
          </a:xfrm>
          <a:prstGeom prst="rect">
            <a:avLst/>
          </a:prstGeom>
        </p:spPr>
        <p:txBody>
          <a:bodyPr vert="horz" lIns="121837" tIns="60918" rIns="121837" bIns="6091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720">
              <a:defRPr/>
            </a:pPr>
            <a:fld id="{1809EB0F-0499-4715-8DA9-991E27B549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720"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91"/>
            <a:ext cx="3860800" cy="366183"/>
          </a:xfrm>
          <a:prstGeom prst="rect">
            <a:avLst/>
          </a:prstGeom>
        </p:spPr>
        <p:txBody>
          <a:bodyPr vert="horz" lIns="121837" tIns="60918" rIns="121837" bIns="6091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72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91"/>
            <a:ext cx="2844800" cy="366183"/>
          </a:xfrm>
          <a:prstGeom prst="rect">
            <a:avLst/>
          </a:prstGeom>
        </p:spPr>
        <p:txBody>
          <a:bodyPr vert="horz" lIns="121837" tIns="60918" rIns="121837" bIns="6091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720">
              <a:defRPr/>
            </a:pPr>
            <a:fld id="{D6B73670-E827-41E2-B62E-2BE944F676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720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10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82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739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6538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6831" indent="-45683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854" indent="-38071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823" indent="-30455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947" indent="-30455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090" indent="-30455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196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9341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8466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7591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07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70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94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38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44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1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0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117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53" tIns="60926" rIns="121853" bIns="609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33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53" tIns="60926" rIns="121853" bIns="609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83"/>
            <a:ext cx="2844800" cy="366183"/>
          </a:xfrm>
          <a:prstGeom prst="rect">
            <a:avLst/>
          </a:prstGeom>
        </p:spPr>
        <p:txBody>
          <a:bodyPr vert="horz" lIns="121853" tIns="60926" rIns="121853" bIns="60926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856">
              <a:defRPr/>
            </a:pPr>
            <a:fld id="{1809EB0F-0499-4715-8DA9-991E27B549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856"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83"/>
            <a:ext cx="3860800" cy="366183"/>
          </a:xfrm>
          <a:prstGeom prst="rect">
            <a:avLst/>
          </a:prstGeom>
        </p:spPr>
        <p:txBody>
          <a:bodyPr vert="horz" lIns="121853" tIns="60926" rIns="121853" bIns="60926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856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83"/>
            <a:ext cx="2844800" cy="366183"/>
          </a:xfrm>
          <a:prstGeom prst="rect">
            <a:avLst/>
          </a:prstGeom>
        </p:spPr>
        <p:txBody>
          <a:bodyPr vert="horz" lIns="121853" tIns="60926" rIns="121853" bIns="60926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3856">
              <a:defRPr/>
            </a:pPr>
            <a:fld id="{D6B73670-E827-41E2-B62E-2BE944F676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3856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7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20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845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7666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6898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6903" indent="-45690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98" indent="-380766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051" indent="-304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498" indent="-304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0" indent="-304600" algn="l" defTabSz="121845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9933" indent="-304600" algn="l" defTabSz="121845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9150" indent="-304600" algn="l" defTabSz="121845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7" indent="-304600" algn="l" defTabSz="121845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03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450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666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898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100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303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1" algn="l" defTabSz="1218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117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1809EB0F-0499-4715-8DA9-991E27B549A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D6B73670-E827-41E2-B62E-2BE944F676B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2940045" y="3052559"/>
            <a:ext cx="5664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958375" y="4241043"/>
            <a:ext cx="5664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183180" y="3163499"/>
            <a:ext cx="7177930" cy="8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794" tIns="60897" rIns="121794" bIns="60897">
            <a:spAutoFit/>
          </a:bodyPr>
          <a:lstStyle/>
          <a:p>
            <a:pPr algn="ctr" defTabSz="121782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公司</a:t>
            </a:r>
            <a:r>
              <a:rPr lang="en-US" altLang="zh-CN" sz="4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</a:t>
            </a:r>
            <a:r>
              <a:rPr lang="zh-CN" altLang="en-US" sz="4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</a:t>
            </a:r>
            <a:endParaRPr lang="zh-CN" altLang="en-US" sz="4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01" y="1478862"/>
            <a:ext cx="3752489" cy="10319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62777" y="5538157"/>
            <a:ext cx="56071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项目成员：张迪、李尊浩、董玉韩、李晓阳、孙成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632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688" y="2460900"/>
            <a:ext cx="2573154" cy="6923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121800" tIns="60900" rIns="121800" bIns="60900">
            <a:spAutoFit/>
          </a:bodyPr>
          <a:lstStyle/>
          <a:p>
            <a:pPr defTabSz="1217880">
              <a:defRPr/>
            </a:pPr>
            <a:r>
              <a:rPr lang="en-US" altLang="zh-CN" sz="3700" dirty="0">
                <a:solidFill>
                  <a:srgbClr val="EEECE1">
                    <a:lumMod val="90000"/>
                  </a:srgb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3700" dirty="0">
                <a:solidFill>
                  <a:srgbClr val="EEECE1">
                    <a:lumMod val="90000"/>
                  </a:srgbClr>
                </a:solidFill>
                <a:latin typeface="微软雅黑" pitchFamily="34" charset="-122"/>
                <a:ea typeface="微软雅黑" pitchFamily="34" charset="-122"/>
              </a:rPr>
              <a:t>Three</a:t>
            </a:r>
            <a:endParaRPr lang="zh-CN" altLang="en-US" sz="3700" dirty="0">
              <a:solidFill>
                <a:srgbClr val="EEECE1">
                  <a:lumMod val="9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55933" y="2296927"/>
            <a:ext cx="2012488" cy="20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00" tIns="60900" rIns="121800" bIns="60900">
            <a:spAutoFit/>
          </a:bodyPr>
          <a:lstStyle/>
          <a:p>
            <a:pPr defTabSz="121788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800" b="1" dirty="0" smtClean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03</a:t>
            </a:r>
            <a:endParaRPr lang="zh-CN" altLang="en-US" sz="128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984" y="4222751"/>
            <a:ext cx="56642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984" y="2425700"/>
            <a:ext cx="56642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40711" y="3284036"/>
            <a:ext cx="4107519" cy="9387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91354" tIns="45718" rIns="91354" bIns="45718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优势及前景</a:t>
            </a:r>
          </a:p>
        </p:txBody>
      </p:sp>
    </p:spTree>
    <p:extLst>
      <p:ext uri="{BB962C8B-B14F-4D97-AF65-F5344CB8AC3E}">
        <p14:creationId xmlns:p14="http://schemas.microsoft.com/office/powerpoint/2010/main" val="21404935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9" y="488999"/>
            <a:ext cx="4271433" cy="69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21" tIns="60910" rIns="121821" bIns="60910">
            <a:spAutoFit/>
          </a:bodyPr>
          <a:lstStyle/>
          <a:p>
            <a:pPr defTabSz="12181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3-1 </a:t>
            </a:r>
            <a:r>
              <a:rPr lang="zh-CN" altLang="en-US" sz="37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产品优势</a:t>
            </a:r>
            <a:endParaRPr lang="zh-CN" altLang="en-US" sz="37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1473" y="1902335"/>
            <a:ext cx="930249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zh-CN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</a:t>
            </a:r>
            <a:r>
              <a:rPr lang="zh-CN" altLang="en-US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</a:t>
            </a:r>
            <a:r>
              <a:rPr lang="zh-CN" altLang="zh-CN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办公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，不仅能使管理者的劳力资本减少，同事能使公司的管理更规范合理，解决了公司对于商品资料的管理，商品的类别，商品的进出货，商品的采购，商品的库存等众多繁琐、</a:t>
            </a:r>
            <a:r>
              <a:rPr lang="zh-CN" altLang="zh-CN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工作量巨大导致</a:t>
            </a:r>
            <a:r>
              <a:rPr lang="zh-CN" altLang="en-US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耗费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人员过多，公司经营紊乱等众多问题。</a:t>
            </a:r>
            <a:endParaRPr lang="zh-CN" altLang="en-US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6814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9" y="488999"/>
            <a:ext cx="4271433" cy="69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21" tIns="60910" rIns="121821" bIns="60910">
            <a:spAutoFit/>
          </a:bodyPr>
          <a:lstStyle/>
          <a:p>
            <a:pPr defTabSz="12181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3-2 </a:t>
            </a:r>
            <a:r>
              <a:rPr lang="zh-CN" altLang="en-US" sz="37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</a:t>
            </a:r>
            <a:r>
              <a:rPr lang="zh-CN" altLang="en-US" sz="37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前景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3836" y="1790192"/>
            <a:ext cx="9302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适应范围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使用销售时点信息系统的</a:t>
            </a:r>
            <a:r>
              <a:rPr lang="zh-CN" altLang="en-US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公司</a:t>
            </a:r>
            <a:endParaRPr lang="en-US" altLang="zh-CN" sz="2400" b="1" dirty="0" smtClean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推广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前景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提高公司商品管理的水平和工作效率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，杜绝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商品流通中各环节中可能出现的资金以及商品流失不明现象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的进销存</a:t>
            </a:r>
            <a:r>
              <a:rPr lang="zh-CN" altLang="zh-CN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领域</a:t>
            </a:r>
            <a:endParaRPr lang="en-US" altLang="zh-CN" sz="2400" b="1" dirty="0" smtClean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经济效益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预测：</a:t>
            </a:r>
            <a:r>
              <a:rPr lang="zh-CN" altLang="en-US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了解</a:t>
            </a:r>
            <a:r>
              <a:rPr lang="en-US" altLang="zh-CN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</a:t>
            </a:r>
            <a:r>
              <a:rPr lang="zh-CN" altLang="en-US" sz="2400" b="1" dirty="0" smtClean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系统市场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，确定作品成本</a:t>
            </a:r>
          </a:p>
        </p:txBody>
      </p:sp>
    </p:spTree>
    <p:extLst>
      <p:ext uri="{BB962C8B-B14F-4D97-AF65-F5344CB8AC3E}">
        <p14:creationId xmlns:p14="http://schemas.microsoft.com/office/powerpoint/2010/main" val="4508737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3009062" y="2284882"/>
            <a:ext cx="5664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923877" y="4646523"/>
            <a:ext cx="5664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59462" y="2942486"/>
            <a:ext cx="5664200" cy="104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4" tIns="60957" rIns="121914" bIns="60957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6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557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2400" y="2460887"/>
            <a:ext cx="2262717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121800" tIns="60900" rIns="121800" bIns="60900">
            <a:spAutoFit/>
          </a:bodyPr>
          <a:lstStyle/>
          <a:p>
            <a:pPr defTabSz="1217880">
              <a:defRPr/>
            </a:pPr>
            <a:r>
              <a:rPr lang="en-US" altLang="zh-CN" sz="3700" dirty="0">
                <a:solidFill>
                  <a:srgbClr val="EEECE1">
                    <a:lumMod val="90000"/>
                  </a:srgb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3700" dirty="0">
              <a:solidFill>
                <a:srgbClr val="EEECE1">
                  <a:lumMod val="9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40152" y="2419352"/>
            <a:ext cx="1900515" cy="209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00" tIns="60900" rIns="121800" bIns="60900">
            <a:spAutoFit/>
          </a:bodyPr>
          <a:lstStyle/>
          <a:p>
            <a:pPr defTabSz="121788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8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128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984" y="4222751"/>
            <a:ext cx="56642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984" y="2425700"/>
            <a:ext cx="56642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16867" y="3263762"/>
            <a:ext cx="3446184" cy="933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91354" tIns="45718" rIns="91354" bIns="45718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8484198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48073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1-1 </a:t>
            </a:r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需求分析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126" y="2229981"/>
            <a:ext cx="1042296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000">
              <a:lnSpc>
                <a:spcPts val="3500"/>
              </a:lnSpc>
              <a:defRPr/>
            </a:pP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公司随着市场经济和现代信息技术的发展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卷入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了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现代化的大潮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因此，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现代化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工具，使公司和管理者个人在最小的投入下去的最大的回报，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在公司管理中引进现代化的办公软件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，就成为了当下最好的解决办法。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因此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我们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想到了一种解决方案</a:t>
            </a: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即公司</a:t>
            </a: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（商品的管理）系统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zh-CN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7972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299" y="522558"/>
            <a:ext cx="397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1-2 </a:t>
            </a:r>
            <a:r>
              <a:rPr lang="zh-CN" altLang="en-US" sz="3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项目简介及背景</a:t>
            </a:r>
            <a:endParaRPr lang="zh-CN" altLang="en-US" sz="3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994" y="1657275"/>
            <a:ext cx="10377416" cy="39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000">
              <a:lnSpc>
                <a:spcPts val="35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简介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系统即销售时点信息系统，是指通过自动读取设备（如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收银机）</a:t>
            </a:r>
            <a:endParaRPr lang="en-US" altLang="zh-CN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218000">
              <a:lnSpc>
                <a:spcPts val="35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在销售商品时直接读取商品销售信息（如商品名、单价、销售数量</a:t>
            </a:r>
            <a:endParaRPr lang="en-US" altLang="zh-CN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218000">
              <a:lnSpc>
                <a:spcPts val="35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等），并通过通讯网络和计算机系统传送至有关部门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进行分析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加工</a:t>
            </a:r>
            <a:endParaRPr lang="en-US" altLang="zh-CN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218000">
              <a:lnSpc>
                <a:spcPts val="35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提高经营效率的系统</a:t>
            </a:r>
            <a:r>
              <a:rPr lang="zh-CN" altLang="en-US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218000">
              <a:lnSpc>
                <a:spcPts val="3500"/>
              </a:lnSpc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218000">
              <a:lnSpc>
                <a:spcPts val="35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为了提高公司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商品管理的水平和工作效率，尽可能杜绝商品流通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endParaRPr lang="en-US" altLang="zh-CN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218000">
              <a:lnSpc>
                <a:spcPts val="35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各环节中可能出现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资金以及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商品流失不明现象，商品的进销存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领</a:t>
            </a:r>
            <a:endParaRPr lang="en-US" altLang="zh-CN" sz="24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218000">
              <a:lnSpc>
                <a:spcPts val="35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域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迫切需要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引入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信息系统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来加以</a:t>
            </a:r>
            <a:r>
              <a:rPr lang="zh-CN" altLang="zh-CN" sz="24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7189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664" y="2460888"/>
            <a:ext cx="2215360" cy="69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121800" tIns="60900" rIns="121800" bIns="60900">
            <a:spAutoFit/>
          </a:bodyPr>
          <a:lstStyle/>
          <a:p>
            <a:pPr defTabSz="1217880">
              <a:defRPr/>
            </a:pPr>
            <a:r>
              <a:rPr lang="en-US" altLang="zh-CN" sz="3700" dirty="0">
                <a:solidFill>
                  <a:srgbClr val="EEECE1">
                    <a:lumMod val="90000"/>
                  </a:srgbClr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3700" dirty="0">
              <a:solidFill>
                <a:srgbClr val="EEECE1">
                  <a:lumMod val="9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40244" y="2309627"/>
            <a:ext cx="1900467" cy="209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00" tIns="60900" rIns="121800" bIns="60900">
            <a:spAutoFit/>
          </a:bodyPr>
          <a:lstStyle/>
          <a:p>
            <a:pPr defTabSz="121788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8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128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984" y="4222751"/>
            <a:ext cx="56642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984" y="2425700"/>
            <a:ext cx="56642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8811" y="3245936"/>
            <a:ext cx="4107519" cy="9387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91354" tIns="45718" rIns="91354" bIns="45718" rtlCol="0">
            <a:spAutoFit/>
          </a:bodyPr>
          <a:lstStyle/>
          <a:p>
            <a:pPr algn="ctr"/>
            <a:r>
              <a:rPr lang="zh-CN" altLang="en-US" sz="55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功能及设计</a:t>
            </a:r>
            <a:endParaRPr lang="zh-CN" altLang="en-US" sz="55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0951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>
            <a:off x="476163" y="1244099"/>
            <a:ext cx="2567770" cy="222885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0" tIns="60925" rIns="121850" bIns="60925" anchor="ctr"/>
          <a:lstStyle/>
          <a:p>
            <a:pPr algn="ctr" defTabSz="1218450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781493" y="1223655"/>
            <a:ext cx="2567770" cy="2249296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0" tIns="60925" rIns="121850" bIns="60925" anchor="ctr"/>
          <a:lstStyle/>
          <a:p>
            <a:pPr algn="ctr" defTabSz="1218450">
              <a:defRPr/>
            </a:pP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4767318" y="3576817"/>
            <a:ext cx="2567770" cy="2249296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0" tIns="60925" rIns="121850" bIns="60925" anchor="ctr"/>
          <a:lstStyle/>
          <a:p>
            <a:pPr algn="ctr" defTabSz="1218450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461988" y="3556373"/>
            <a:ext cx="2595034" cy="2249296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0" tIns="60925" rIns="121850" bIns="60925" anchor="ctr"/>
          <a:lstStyle/>
          <a:p>
            <a:pPr algn="ctr" defTabSz="1218450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7899" y="2066139"/>
            <a:ext cx="1886608" cy="584771"/>
          </a:xfrm>
          <a:prstGeom prst="rect">
            <a:avLst/>
          </a:prstGeom>
          <a:noFill/>
        </p:spPr>
        <p:txBody>
          <a:bodyPr wrap="square" lIns="91392" tIns="45718" rIns="91392" bIns="45718" rtlCol="0">
            <a:spAutoFit/>
          </a:bodyPr>
          <a:lstStyle/>
          <a:p>
            <a:pPr algn="ctr" defTabSz="12184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客户资料</a:t>
            </a:r>
            <a:endParaRPr lang="zh-CN" altLang="en-US" sz="32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496" y="4326478"/>
            <a:ext cx="228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商品类别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8692" y="4162853"/>
            <a:ext cx="2019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采购信息、销售信息</a:t>
            </a:r>
            <a:endParaRPr lang="zh-CN" altLang="en-US" sz="3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2604046" y="2410458"/>
            <a:ext cx="2567770" cy="2228852"/>
          </a:xfrm>
          <a:prstGeom prst="hexagon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0" tIns="60925" rIns="121850" bIns="60925" anchor="ctr"/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供应商资料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1452" y="2013588"/>
            <a:ext cx="1840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商品资料</a:t>
            </a:r>
            <a:endParaRPr lang="zh-CN" altLang="en-US" sz="32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659338" y="526028"/>
            <a:ext cx="4489449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50" tIns="60925" rIns="121850" bIns="60925">
            <a:spAutoFit/>
          </a:bodyPr>
          <a:lstStyle/>
          <a:p>
            <a:pPr defTabSz="12184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00" dirty="0">
                <a:solidFill>
                  <a:srgbClr val="FF0000"/>
                </a:solidFill>
              </a:rPr>
              <a:t>      </a:t>
            </a:r>
            <a:r>
              <a:rPr lang="zh-CN" altLang="en-US" sz="37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7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2-1 </a:t>
            </a:r>
            <a:r>
              <a:rPr lang="zh-CN" altLang="en-US" sz="37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</a:t>
            </a:r>
            <a:r>
              <a:rPr lang="zh-CN" altLang="en-US" sz="37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</a:p>
        </p:txBody>
      </p:sp>
      <p:sp>
        <p:nvSpPr>
          <p:cNvPr id="13" name="六边形 12"/>
          <p:cNvSpPr/>
          <p:nvPr/>
        </p:nvSpPr>
        <p:spPr>
          <a:xfrm>
            <a:off x="6935316" y="2421091"/>
            <a:ext cx="2567770" cy="222885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0" tIns="60925" rIns="121850" bIns="60925" anchor="ctr"/>
          <a:lstStyle/>
          <a:p>
            <a:pPr algn="ctr" defTabSz="1218450">
              <a:defRPr/>
            </a:pP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9093194" y="3576817"/>
            <a:ext cx="2567770" cy="2228852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0" tIns="60925" rIns="121850" bIns="60925" anchor="ctr"/>
          <a:lstStyle/>
          <a:p>
            <a:pPr algn="ctr" defTabSz="1218450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9093194" y="1255144"/>
            <a:ext cx="2567770" cy="222885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0" tIns="60925" rIns="121850" bIns="60925" anchor="ctr"/>
          <a:lstStyle/>
          <a:p>
            <a:pPr algn="ctr" defTabSz="1218450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577" y="2870334"/>
            <a:ext cx="1943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采购退货、销售退货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03086" y="2100937"/>
            <a:ext cx="197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库存统计</a:t>
            </a:r>
            <a:endParaRPr lang="zh-CN" altLang="en-US" sz="3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80376" y="4327760"/>
            <a:ext cx="1993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系统维护</a:t>
            </a:r>
            <a:endParaRPr lang="zh-CN" altLang="en-US" sz="3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745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" grpId="0"/>
      <p:bldP spid="8" grpId="0"/>
      <p:bldP spid="9" grpId="0"/>
      <p:bldP spid="12" grpId="0" animBg="1"/>
      <p:bldP spid="10" grpId="0"/>
      <p:bldP spid="14" grpId="0"/>
      <p:bldP spid="13" grpId="0" animBg="1"/>
      <p:bldP spid="15" grpId="0" animBg="1"/>
      <p:bldP spid="16" grpId="0" animBg="1"/>
      <p:bldP spid="11" grpId="0"/>
      <p:bldP spid="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040" y="474769"/>
            <a:ext cx="469796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4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2-2 </a:t>
            </a:r>
            <a:r>
              <a:rPr lang="zh-CN" altLang="en-US" sz="37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效果展示</a:t>
            </a:r>
            <a:endParaRPr lang="zh-CN" altLang="en-US" sz="37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2521" y="5256485"/>
            <a:ext cx="2599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登录页面</a:t>
            </a:r>
            <a:endParaRPr lang="zh-CN" altLang="en-US" sz="40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5" y="1456367"/>
            <a:ext cx="7410494" cy="36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464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040" y="474769"/>
            <a:ext cx="469796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4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2-2 </a:t>
            </a:r>
            <a:r>
              <a:rPr lang="zh-CN" altLang="en-US" sz="37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部分效果</a:t>
            </a:r>
            <a:r>
              <a:rPr lang="zh-CN" altLang="en-US" sz="37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展示</a:t>
            </a:r>
            <a:endParaRPr lang="zh-CN" altLang="en-US" sz="37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3077" y="5178847"/>
            <a:ext cx="2599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商品资料</a:t>
            </a:r>
            <a:endParaRPr lang="zh-CN" altLang="en-US" sz="40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1449321"/>
            <a:ext cx="11223832" cy="37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56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040" y="474769"/>
            <a:ext cx="469796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4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2-2 </a:t>
            </a:r>
            <a:r>
              <a:rPr lang="zh-CN" altLang="en-US" sz="37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部分效果</a:t>
            </a:r>
            <a:r>
              <a:rPr lang="zh-CN" altLang="en-US" sz="37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展示</a:t>
            </a:r>
            <a:endParaRPr lang="zh-CN" altLang="en-US" sz="37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6475" y="5100406"/>
            <a:ext cx="339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采购信息详细</a:t>
            </a:r>
            <a:endParaRPr lang="zh-CN" altLang="en-US" sz="40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8" y="1509621"/>
            <a:ext cx="10973167" cy="32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19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398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微软雅黑</vt:lpstr>
      <vt:lpstr>Arial</vt:lpstr>
      <vt:lpstr>宋体</vt:lpstr>
      <vt:lpstr>Kozuka Mincho Pr6N H</vt:lpstr>
      <vt:lpstr>幼圆</vt:lpstr>
      <vt:lpstr>Calibri</vt:lpstr>
      <vt:lpstr>1_Office 主题</vt:lpstr>
      <vt:lpstr>2_Office 主题</vt:lpstr>
      <vt:lpstr>4_Office 主题</vt:lpstr>
      <vt:lpstr>5_Office 主题</vt:lpstr>
      <vt:lpstr>6_Office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Mikel Feng</dc:creator>
  <cp:lastModifiedBy>朴海</cp:lastModifiedBy>
  <cp:revision>128</cp:revision>
  <dcterms:created xsi:type="dcterms:W3CDTF">2013-07-03T12:39:46Z</dcterms:created>
  <dcterms:modified xsi:type="dcterms:W3CDTF">2016-12-19T08:20:50Z</dcterms:modified>
</cp:coreProperties>
</file>