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7"/>
  </p:notesMasterIdLst>
  <p:handoutMasterIdLst>
    <p:handoutMasterId r:id="rId28"/>
  </p:handoutMasterIdLst>
  <p:sldIdLst>
    <p:sldId id="3288" r:id="rId2"/>
    <p:sldId id="3347" r:id="rId3"/>
    <p:sldId id="3318" r:id="rId4"/>
    <p:sldId id="3355" r:id="rId5"/>
    <p:sldId id="3357" r:id="rId6"/>
    <p:sldId id="3358" r:id="rId7"/>
    <p:sldId id="3356" r:id="rId8"/>
    <p:sldId id="3348" r:id="rId9"/>
    <p:sldId id="3352" r:id="rId10"/>
    <p:sldId id="3353" r:id="rId11"/>
    <p:sldId id="3354" r:id="rId12"/>
    <p:sldId id="3351" r:id="rId13"/>
    <p:sldId id="3349" r:id="rId14"/>
    <p:sldId id="3362" r:id="rId15"/>
    <p:sldId id="3364" r:id="rId16"/>
    <p:sldId id="3361" r:id="rId17"/>
    <p:sldId id="3363" r:id="rId18"/>
    <p:sldId id="3366" r:id="rId19"/>
    <p:sldId id="3350" r:id="rId20"/>
    <p:sldId id="3367" r:id="rId21"/>
    <p:sldId id="3359" r:id="rId22"/>
    <p:sldId id="3365" r:id="rId23"/>
    <p:sldId id="3360" r:id="rId24"/>
    <p:sldId id="3369" r:id="rId25"/>
    <p:sldId id="3370" r:id="rId26"/>
  </p:sldIdLst>
  <p:sldSz cx="9145588" cy="5145088"/>
  <p:notesSz cx="6858000" cy="9144000"/>
  <p:custDataLst>
    <p:tags r:id="rId2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4999" indent="-1298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2256" indent="-26193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69514" indent="-394032"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6771" indent="-52612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625803"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5096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76124"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601285" algn="l" defTabSz="650321"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guide id="9" orient="horz" pos="233">
          <p15:clr>
            <a:srgbClr val="A4A3A4"/>
          </p15:clr>
        </p15:guide>
        <p15:guide id="10" orient="horz" pos="2976">
          <p15:clr>
            <a:srgbClr val="A4A3A4"/>
          </p15:clr>
        </p15:guide>
        <p15:guide id="11" pos="2881">
          <p15:clr>
            <a:srgbClr val="A4A3A4"/>
          </p15:clr>
        </p15:guide>
        <p15:guide id="12" pos="5397">
          <p15:clr>
            <a:srgbClr val="A4A3A4"/>
          </p15:clr>
        </p15:guide>
        <p15:guide id="13" pos="267">
          <p15:clr>
            <a:srgbClr val="A4A3A4"/>
          </p15:clr>
        </p15:guide>
        <p15:guide id="14" pos="9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1233"/>
    <a:srgbClr val="9F7B63"/>
    <a:srgbClr val="F48E77"/>
    <a:srgbClr val="A1BD70"/>
    <a:srgbClr val="889EB6"/>
    <a:srgbClr val="004236"/>
    <a:srgbClr val="169274"/>
    <a:srgbClr val="60AEA9"/>
    <a:srgbClr val="84004C"/>
    <a:srgbClr val="8B2F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00" autoAdjust="0"/>
    <p:restoredTop sz="95317" autoAdjust="0"/>
  </p:normalViewPr>
  <p:slideViewPr>
    <p:cSldViewPr>
      <p:cViewPr>
        <p:scale>
          <a:sx n="100" d="100"/>
          <a:sy n="100" d="100"/>
        </p:scale>
        <p:origin x="1740" y="816"/>
      </p:cViewPr>
      <p:guideLst>
        <p:guide orient="horz" pos="328"/>
        <p:guide pos="4050"/>
        <p:guide orient="horz" pos="4183"/>
        <p:guide pos="7588"/>
        <p:guide pos="376"/>
        <p:guide pos="1350"/>
        <p:guide orient="horz" pos="233"/>
        <p:guide orient="horz" pos="2976"/>
        <p:guide pos="2881"/>
        <p:guide pos="5397"/>
        <p:guide pos="267"/>
        <p:guide pos="96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86" d="100"/>
        <a:sy n="186"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ea typeface="微软雅黑" panose="020B0503020204020204" pitchFamily="34" charset="-122"/>
              </a:rPr>
              <a:pPr/>
              <a:t>2019/9/5</a:t>
            </a:fld>
            <a:endParaRPr lang="zh-CN" altLang="en-US" dirty="0">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ea typeface="微软雅黑" panose="020B0503020204020204" pitchFamily="34" charset="-122"/>
              </a:rPr>
              <a:pPr/>
              <a:t>‹#›</a:t>
            </a:fld>
            <a:endParaRPr lang="zh-CN" altLang="en-US" dirty="0">
              <a:ea typeface="微软雅黑" panose="020B0503020204020204" pitchFamily="34" charset="-122"/>
            </a:endParaRPr>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pPr>
              <a:defRPr/>
            </a:pPr>
            <a:fld id="{06024D97-E667-405D-B634-E583E2108D71}" type="datetimeFigureOut">
              <a:rPr lang="zh-CN" altLang="en-US" smtClean="0"/>
              <a:pPr>
                <a:defRPr/>
              </a:pPr>
              <a:t>2019/9/5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a typeface="微软雅黑" panose="020B0503020204020204" pitchFamily="34" charset="-122"/>
              </a:defRPr>
            </a:lvl1pPr>
          </a:lstStyle>
          <a:p>
            <a:fld id="{418F03C3-53C1-4F10-8DAF-D1F318E96C6E}" type="slidenum">
              <a:rPr lang="zh-CN" altLang="en-US" smtClean="0"/>
              <a:pPr/>
              <a:t>‹#›</a:t>
            </a:fld>
            <a:endParaRPr lang="zh-CN" altLang="en-US" dirty="0"/>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1pPr>
    <a:lvl2pPr marL="324032"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2pPr>
    <a:lvl3pPr marL="649193"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3pPr>
    <a:lvl4pPr marL="974353"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4pPr>
    <a:lvl5pPr marL="1299514" algn="l" rtl="0" eaLnBrk="0" fontAlgn="base" hangingPunct="0">
      <a:spcBef>
        <a:spcPct val="30000"/>
      </a:spcBef>
      <a:spcAft>
        <a:spcPct val="0"/>
      </a:spcAft>
      <a:defRPr sz="900" kern="1200">
        <a:solidFill>
          <a:schemeClr val="tx1"/>
        </a:solidFill>
        <a:latin typeface="+mn-lt"/>
        <a:ea typeface="微软雅黑" panose="020B0503020204020204" pitchFamily="34" charset="-122"/>
        <a:cs typeface="+mn-cs"/>
      </a:defRPr>
    </a:lvl5pPr>
    <a:lvl6pPr marL="1625443" algn="l" defTabSz="650177" rtl="0" eaLnBrk="1" latinLnBrk="0" hangingPunct="1">
      <a:defRPr sz="900" kern="1200">
        <a:solidFill>
          <a:schemeClr val="tx1"/>
        </a:solidFill>
        <a:latin typeface="+mn-lt"/>
        <a:ea typeface="+mn-ea"/>
        <a:cs typeface="+mn-cs"/>
      </a:defRPr>
    </a:lvl6pPr>
    <a:lvl7pPr marL="1950531" algn="l" defTabSz="650177" rtl="0" eaLnBrk="1" latinLnBrk="0" hangingPunct="1">
      <a:defRPr sz="900" kern="1200">
        <a:solidFill>
          <a:schemeClr val="tx1"/>
        </a:solidFill>
        <a:latin typeface="+mn-lt"/>
        <a:ea typeface="+mn-ea"/>
        <a:cs typeface="+mn-cs"/>
      </a:defRPr>
    </a:lvl7pPr>
    <a:lvl8pPr marL="2275621" algn="l" defTabSz="650177" rtl="0" eaLnBrk="1" latinLnBrk="0" hangingPunct="1">
      <a:defRPr sz="900" kern="1200">
        <a:solidFill>
          <a:schemeClr val="tx1"/>
        </a:solidFill>
        <a:latin typeface="+mn-lt"/>
        <a:ea typeface="+mn-ea"/>
        <a:cs typeface="+mn-cs"/>
      </a:defRPr>
    </a:lvl8pPr>
    <a:lvl9pPr marL="2600708" algn="l" defTabSz="65017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2119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13</a:t>
            </a:fld>
            <a:endParaRPr lang="zh-CN" altLang="en-US"/>
          </a:p>
        </p:txBody>
      </p:sp>
    </p:spTree>
    <p:extLst>
      <p:ext uri="{BB962C8B-B14F-4D97-AF65-F5344CB8AC3E}">
        <p14:creationId xmlns:p14="http://schemas.microsoft.com/office/powerpoint/2010/main" val="1215980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14</a:t>
            </a:fld>
            <a:endParaRPr lang="zh-CN" altLang="en-US"/>
          </a:p>
        </p:txBody>
      </p:sp>
    </p:spTree>
    <p:extLst>
      <p:ext uri="{BB962C8B-B14F-4D97-AF65-F5344CB8AC3E}">
        <p14:creationId xmlns:p14="http://schemas.microsoft.com/office/powerpoint/2010/main" val="66504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pPr/>
              <a:t>15</a:t>
            </a:fld>
            <a:endParaRPr lang="zh-CN" altLang="en-US"/>
          </a:p>
        </p:txBody>
      </p:sp>
    </p:spTree>
    <p:extLst>
      <p:ext uri="{BB962C8B-B14F-4D97-AF65-F5344CB8AC3E}">
        <p14:creationId xmlns:p14="http://schemas.microsoft.com/office/powerpoint/2010/main" val="146794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599732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17</a:t>
            </a:fld>
            <a:endParaRPr lang="zh-CN" altLang="en-US"/>
          </a:p>
        </p:txBody>
      </p:sp>
    </p:spTree>
    <p:extLst>
      <p:ext uri="{BB962C8B-B14F-4D97-AF65-F5344CB8AC3E}">
        <p14:creationId xmlns:p14="http://schemas.microsoft.com/office/powerpoint/2010/main" val="3391978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147A23-5BA8-44CE-9215-79B767159C41}" type="slidenum">
              <a:rPr lang="zh-CN" altLang="en-US" smtClean="0"/>
              <a:pPr/>
              <a:t>18</a:t>
            </a:fld>
            <a:endParaRPr lang="zh-CN" altLang="en-US"/>
          </a:p>
        </p:txBody>
      </p:sp>
    </p:spTree>
    <p:extLst>
      <p:ext uri="{BB962C8B-B14F-4D97-AF65-F5344CB8AC3E}">
        <p14:creationId xmlns:p14="http://schemas.microsoft.com/office/powerpoint/2010/main" val="623291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19</a:t>
            </a:fld>
            <a:endParaRPr lang="zh-CN" altLang="en-US"/>
          </a:p>
        </p:txBody>
      </p:sp>
    </p:spTree>
    <p:extLst>
      <p:ext uri="{BB962C8B-B14F-4D97-AF65-F5344CB8AC3E}">
        <p14:creationId xmlns:p14="http://schemas.microsoft.com/office/powerpoint/2010/main" val="2653215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DE43C7-BEB6-426A-BE16-2C91E01EB2DC}" type="slidenum">
              <a:rPr lang="zh-CN" altLang="en-US" smtClean="0"/>
              <a:pPr/>
              <a:t>20</a:t>
            </a:fld>
            <a:endParaRPr lang="zh-CN" altLang="en-US"/>
          </a:p>
        </p:txBody>
      </p:sp>
    </p:spTree>
    <p:extLst>
      <p:ext uri="{BB962C8B-B14F-4D97-AF65-F5344CB8AC3E}">
        <p14:creationId xmlns:p14="http://schemas.microsoft.com/office/powerpoint/2010/main" val="836168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5843" name="备注占位符 2"/>
          <p:cNvSpPr>
            <a:spLocks noGrp="1" noChangeArrowheads="1"/>
          </p:cNvSpPr>
          <p:nvPr>
            <p:ph type="body" idx="4294967295"/>
          </p:nvPr>
        </p:nvSpPr>
        <p:spPr/>
        <p:txBody>
          <a:bodyPr/>
          <a:lstStyle/>
          <a:p>
            <a:endParaRPr lang="zh-CN" altLang="en-US"/>
          </a:p>
        </p:txBody>
      </p:sp>
      <p:sp>
        <p:nvSpPr>
          <p:cNvPr id="358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12F663-DB0F-4E3C-9FC8-1AC94C39FE5A}" type="slidenum">
              <a:rPr altLang="en-US"/>
              <a:pPr/>
              <a:t>21</a:t>
            </a:fld>
            <a:endParaRPr lang="zh-CN" altLang="en-US"/>
          </a:p>
        </p:txBody>
      </p:sp>
    </p:spTree>
    <p:extLst>
      <p:ext uri="{BB962C8B-B14F-4D97-AF65-F5344CB8AC3E}">
        <p14:creationId xmlns:p14="http://schemas.microsoft.com/office/powerpoint/2010/main" val="1699182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7D52DC-2AC0-40EB-AE3E-9EAE589A4496}" type="slidenum">
              <a:rPr lang="zh-CN" altLang="en-US" smtClean="0"/>
              <a:pPr/>
              <a:t>22</a:t>
            </a:fld>
            <a:endParaRPr lang="zh-CN" altLang="en-US"/>
          </a:p>
        </p:txBody>
      </p:sp>
    </p:spTree>
    <p:extLst>
      <p:ext uri="{BB962C8B-B14F-4D97-AF65-F5344CB8AC3E}">
        <p14:creationId xmlns:p14="http://schemas.microsoft.com/office/powerpoint/2010/main" val="4096355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1853606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23</a:t>
            </a:fld>
            <a:endParaRPr lang="en-US"/>
          </a:p>
        </p:txBody>
      </p:sp>
    </p:spTree>
    <p:extLst>
      <p:ext uri="{BB962C8B-B14F-4D97-AF65-F5344CB8AC3E}">
        <p14:creationId xmlns:p14="http://schemas.microsoft.com/office/powerpoint/2010/main" val="2951799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88829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3</a:t>
            </a:fld>
            <a:endParaRPr lang="zh-CN" altLang="en-US"/>
          </a:p>
        </p:txBody>
      </p:sp>
    </p:spTree>
    <p:extLst>
      <p:ext uri="{BB962C8B-B14F-4D97-AF65-F5344CB8AC3E}">
        <p14:creationId xmlns:p14="http://schemas.microsoft.com/office/powerpoint/2010/main" val="2088937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3795" name="备注占位符 2"/>
          <p:cNvSpPr>
            <a:spLocks noGrp="1" noChangeArrowheads="1"/>
          </p:cNvSpPr>
          <p:nvPr>
            <p:ph type="body" idx="4294967295"/>
          </p:nvPr>
        </p:nvSpPr>
        <p:spPr/>
        <p:txBody>
          <a:bodyPr/>
          <a:lstStyle/>
          <a:p>
            <a:endParaRPr lang="zh-CN" altLang="en-US"/>
          </a:p>
        </p:txBody>
      </p:sp>
      <p:sp>
        <p:nvSpPr>
          <p:cNvPr id="3379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42B898C-C619-43F1-BB3A-D7D7FE7EC80F}" type="slidenum">
              <a:rPr altLang="en-US"/>
              <a:pPr/>
              <a:t>6</a:t>
            </a:fld>
            <a:endParaRPr lang="zh-CN" altLang="en-US"/>
          </a:p>
        </p:txBody>
      </p:sp>
    </p:spTree>
    <p:extLst>
      <p:ext uri="{BB962C8B-B14F-4D97-AF65-F5344CB8AC3E}">
        <p14:creationId xmlns:p14="http://schemas.microsoft.com/office/powerpoint/2010/main" val="1316481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8</a:t>
            </a:fld>
            <a:endParaRPr lang="zh-CN" altLang="en-US"/>
          </a:p>
        </p:txBody>
      </p:sp>
    </p:spTree>
    <p:extLst>
      <p:ext uri="{BB962C8B-B14F-4D97-AF65-F5344CB8AC3E}">
        <p14:creationId xmlns:p14="http://schemas.microsoft.com/office/powerpoint/2010/main" val="2489715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xfrm>
            <a:off x="381000" y="685800"/>
            <a:ext cx="6096000" cy="3429000"/>
          </a:xfrm>
          <a:noFill/>
          <a:ln>
            <a:solidFill>
              <a:srgbClr val="000000"/>
            </a:solidFill>
            <a:miter lim="800000"/>
          </a:ln>
        </p:spPr>
      </p:sp>
      <p:sp>
        <p:nvSpPr>
          <p:cNvPr id="68610"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68611"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A741AE1C-14D6-4ADE-9023-2C1C5C8BB08E}" type="slidenum">
              <a:rPr lang="zh-CN" altLang="en-US"/>
              <a:pPr fontAlgn="base">
                <a:spcBef>
                  <a:spcPct val="0"/>
                </a:spcBef>
                <a:spcAft>
                  <a:spcPct val="0"/>
                </a:spcAft>
              </a:pPr>
              <a:t>9</a:t>
            </a:fld>
            <a:endParaRPr lang="en-US" altLang="zh-CN"/>
          </a:p>
        </p:txBody>
      </p:sp>
    </p:spTree>
    <p:extLst>
      <p:ext uri="{BB962C8B-B14F-4D97-AF65-F5344CB8AC3E}">
        <p14:creationId xmlns:p14="http://schemas.microsoft.com/office/powerpoint/2010/main" val="12387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10</a:t>
            </a:fld>
            <a:endParaRPr lang="zh-CN" altLang="en-US"/>
          </a:p>
        </p:txBody>
      </p:sp>
    </p:spTree>
    <p:extLst>
      <p:ext uri="{BB962C8B-B14F-4D97-AF65-F5344CB8AC3E}">
        <p14:creationId xmlns:p14="http://schemas.microsoft.com/office/powerpoint/2010/main" val="4229158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CF6D2D-6E8E-42C0-88C9-891D8B84375D}" type="slidenum">
              <a:rPr lang="zh-CN" altLang="en-US" smtClean="0"/>
              <a:pPr/>
              <a:t>11</a:t>
            </a:fld>
            <a:endParaRPr lang="zh-CN" altLang="en-US"/>
          </a:p>
        </p:txBody>
      </p:sp>
    </p:spTree>
    <p:extLst>
      <p:ext uri="{BB962C8B-B14F-4D97-AF65-F5344CB8AC3E}">
        <p14:creationId xmlns:p14="http://schemas.microsoft.com/office/powerpoint/2010/main" val="220511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6B96F7-238A-436E-8798-5DD8D861D65B}" type="slidenum">
              <a:rPr lang="zh-CN" altLang="en-US" smtClean="0"/>
              <a:pPr/>
              <a:t>12</a:t>
            </a:fld>
            <a:endParaRPr lang="zh-CN" altLang="en-US"/>
          </a:p>
        </p:txBody>
      </p:sp>
    </p:spTree>
    <p:extLst>
      <p:ext uri="{BB962C8B-B14F-4D97-AF65-F5344CB8AC3E}">
        <p14:creationId xmlns:p14="http://schemas.microsoft.com/office/powerpoint/2010/main" val="70368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文本框 37"/>
          <p:cNvSpPr txBox="1"/>
          <p:nvPr userDrawn="1"/>
        </p:nvSpPr>
        <p:spPr>
          <a:xfrm>
            <a:off x="324322" y="196280"/>
            <a:ext cx="2503076" cy="374375"/>
          </a:xfrm>
          <a:prstGeom prst="rect">
            <a:avLst/>
          </a:prstGeom>
          <a:noFill/>
        </p:spPr>
        <p:txBody>
          <a:bodyPr wrap="none" lIns="96434" tIns="48217" rIns="96434" bIns="48217" rtlCol="0">
            <a:spAutoFit/>
          </a:bodyPr>
          <a:lstStyle/>
          <a:p>
            <a:pPr defTabSz="964278"/>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8" name="文本框 38"/>
          <p:cNvSpPr txBox="1"/>
          <p:nvPr userDrawn="1"/>
        </p:nvSpPr>
        <p:spPr>
          <a:xfrm>
            <a:off x="324322" y="489012"/>
            <a:ext cx="1939524" cy="282042"/>
          </a:xfrm>
          <a:prstGeom prst="rect">
            <a:avLst/>
          </a:prstGeom>
          <a:noFill/>
        </p:spPr>
        <p:txBody>
          <a:bodyPr wrap="none" lIns="96434" tIns="48217" rIns="96434" bIns="48217" rtlCol="0">
            <a:spAutoFit/>
          </a:bodyPr>
          <a:lstStyle/>
          <a:p>
            <a:pPr defTabSz="964278"/>
            <a:r>
              <a:rPr lang="en-US" altLang="zh-CN" sz="1200" dirty="0">
                <a:solidFill>
                  <a:schemeClr val="tx1">
                    <a:lumMod val="50000"/>
                    <a:lumOff val="50000"/>
                  </a:schemeClr>
                </a:solidFill>
                <a:ea typeface="微软雅黑" panose="020B0503020204020204" pitchFamily="34" charset="-122"/>
                <a:cs typeface="+mn-ea"/>
                <a:sym typeface="+mn-lt"/>
              </a:rPr>
              <a:t>ADD RELATED TITLE WORDS</a:t>
            </a:r>
            <a:endParaRPr lang="zh-CN" altLang="en-US" sz="1200" dirty="0">
              <a:solidFill>
                <a:schemeClr val="tx1">
                  <a:lumMod val="50000"/>
                  <a:lumOff val="50000"/>
                </a:schemeClr>
              </a:solidFill>
              <a:ea typeface="微软雅黑" panose="020B0503020204020204" pitchFamily="34" charset="-122"/>
              <a:cs typeface="+mn-ea"/>
              <a:sym typeface="+mn-lt"/>
            </a:endParaRPr>
          </a:p>
        </p:txBody>
      </p:sp>
    </p:spTree>
    <p:extLst>
      <p:ext uri="{BB962C8B-B14F-4D97-AF65-F5344CB8AC3E}">
        <p14:creationId xmlns:p14="http://schemas.microsoft.com/office/powerpoint/2010/main" val="2606381876"/>
      </p:ext>
    </p:extLst>
  </p:cSld>
  <p:clrMapOvr>
    <a:masterClrMapping/>
  </p:clrMapOvr>
  <p:transition spd="med"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文本框 32"/>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ea typeface="微软雅黑" panose="020B0503020204020204" pitchFamily="34" charset="-122"/>
              <a:cs typeface="+mn-ea"/>
              <a:sym typeface="+mn-lt"/>
            </a:endParaRPr>
          </a:p>
        </p:txBody>
      </p:sp>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2019/9/5</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cSld>
  <p:clrMapOvr>
    <a:masterClrMapping/>
  </p:clrMapOvr>
  <p:transition spd="med" advClick="0" advTm="0">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2019/9/5</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9" name="文本框 32">
            <a:extLst>
              <a:ext uri="{FF2B5EF4-FFF2-40B4-BE49-F238E27FC236}">
                <a16:creationId xmlns:a16="http://schemas.microsoft.com/office/drawing/2014/main" xmlns="" id="{14CA35A9-0357-460E-962B-B94A809590FE}"/>
              </a:ext>
            </a:extLst>
          </p:cNvPr>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xmlns="" id="{CCF2D2CD-475B-47A4-8A4D-FDF7CA7E314F}"/>
              </a:ext>
            </a:extLst>
          </p:cNvPr>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2019/9/5</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9" name="文本框 32">
            <a:extLst>
              <a:ext uri="{FF2B5EF4-FFF2-40B4-BE49-F238E27FC236}">
                <a16:creationId xmlns:a16="http://schemas.microsoft.com/office/drawing/2014/main" xmlns="" id="{02BCFBA8-9716-4E10-BDF2-87AEDF74943F}"/>
              </a:ext>
            </a:extLst>
          </p:cNvPr>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xmlns="" id="{293E172D-6C2F-475F-9943-F4183A18BB63}"/>
              </a:ext>
            </a:extLst>
          </p:cNvPr>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2019/9/5</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
        <p:nvSpPr>
          <p:cNvPr id="9" name="文本框 32">
            <a:extLst>
              <a:ext uri="{FF2B5EF4-FFF2-40B4-BE49-F238E27FC236}">
                <a16:creationId xmlns:a16="http://schemas.microsoft.com/office/drawing/2014/main" xmlns="" id="{6B8A79D5-CB76-4491-BFBB-AF33ECD615CC}"/>
              </a:ext>
            </a:extLst>
          </p:cNvPr>
          <p:cNvSpPr txBox="1"/>
          <p:nvPr userDrawn="1"/>
        </p:nvSpPr>
        <p:spPr>
          <a:xfrm>
            <a:off x="265159" y="268288"/>
            <a:ext cx="856653" cy="284697"/>
          </a:xfrm>
          <a:prstGeom prst="rect">
            <a:avLst/>
          </a:prstGeom>
          <a:noFill/>
        </p:spPr>
        <p:txBody>
          <a:bodyPr wrap="none" lIns="68584" tIns="34292" rIns="68584" bIns="34292">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a:extLst>
              <a:ext uri="{FF2B5EF4-FFF2-40B4-BE49-F238E27FC236}">
                <a16:creationId xmlns:a16="http://schemas.microsoft.com/office/drawing/2014/main" xmlns="" id="{0D67ABB9-FED6-48E2-80F9-01ECB01363B9}"/>
              </a:ext>
            </a:extLst>
          </p:cNvPr>
          <p:cNvSpPr/>
          <p:nvPr userDrawn="1"/>
        </p:nvSpPr>
        <p:spPr>
          <a:xfrm>
            <a:off x="0" y="196280"/>
            <a:ext cx="160366" cy="41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795">
              <a:defRPr/>
            </a:pPr>
            <a:endParaRPr lang="zh-CN" altLang="en-US" sz="1400" dirty="0">
              <a:solidFill>
                <a:srgbClr val="E7E6E6">
                  <a:lumMod val="50000"/>
                </a:srgbClr>
              </a:solidFill>
              <a:ea typeface="微软雅黑" panose="020B0503020204020204" pitchFamily="34" charset="-122"/>
              <a:cs typeface="+mn-ea"/>
              <a:sym typeface="+mn-lt"/>
            </a:endParaRPr>
          </a:p>
        </p:txBody>
      </p:sp>
    </p:spTree>
  </p:cSld>
  <p:clrMapOvr>
    <a:masterClrMapping/>
  </p:clrMapOvr>
  <p:transition spd="med"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2019/9/5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2019/9/5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1" y="0"/>
            <a:ext cx="9145087" cy="5145088"/>
          </a:xfrm>
          <a:prstGeom prst="rect">
            <a:avLst/>
          </a:prstGeom>
        </p:spPr>
      </p:pic>
      <p:grpSp>
        <p:nvGrpSpPr>
          <p:cNvPr id="2" name="组合 3"/>
          <p:cNvGrpSpPr/>
          <p:nvPr userDrawn="1"/>
        </p:nvGrpSpPr>
        <p:grpSpPr bwMode="auto">
          <a:xfrm flipH="1">
            <a:off x="-1" y="248094"/>
            <a:ext cx="1797478" cy="507363"/>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dirty="0">
                <a:ea typeface="微软雅黑" panose="020B0503020204020204" pitchFamily="34" charset="-122"/>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dirty="0">
                <a:ea typeface="微软雅黑" panose="020B0503020204020204" pitchFamily="34" charset="-122"/>
                <a:cs typeface="+mn-ea"/>
                <a:sym typeface="+mn-lt"/>
              </a:endParaRPr>
            </a:p>
          </p:txBody>
        </p:sp>
      </p:grpSp>
      <p:sp>
        <p:nvSpPr>
          <p:cNvPr id="6" name="文本框 12"/>
          <p:cNvSpPr txBox="1">
            <a:spLocks noChangeArrowheads="1"/>
          </p:cNvSpPr>
          <p:nvPr userDrawn="1"/>
        </p:nvSpPr>
        <p:spPr bwMode="auto">
          <a:xfrm>
            <a:off x="-1" y="370410"/>
            <a:ext cx="17964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val="306565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901" y="274420"/>
            <a:ext cx="7887787" cy="993783"/>
          </a:xfrm>
          <a:prstGeom prst="rect">
            <a:avLst/>
          </a:prstGeom>
        </p:spPr>
        <p:txBody>
          <a:bodyPr vert="horz" lIns="65032" tIns="32516" rIns="65032" bIns="32516"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901" y="1369841"/>
            <a:ext cx="7887787" cy="3264804"/>
          </a:xfrm>
          <a:prstGeom prst="rect">
            <a:avLst/>
          </a:prstGeom>
        </p:spPr>
        <p:txBody>
          <a:bodyPr vert="horz" lIns="65032" tIns="32516" rIns="65032" bIns="32516"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901" y="4769032"/>
            <a:ext cx="2057193" cy="273290"/>
          </a:xfrm>
          <a:prstGeom prst="rect">
            <a:avLst/>
          </a:prstGeom>
        </p:spPr>
        <p:txBody>
          <a:bodyPr vert="horz" lIns="65032" tIns="32516" rIns="65032" bIns="32516" rtlCol="0" anchor="ctr"/>
          <a:lstStyle>
            <a:lvl1pPr algn="l">
              <a:defRPr sz="900">
                <a:solidFill>
                  <a:schemeClr val="tx1">
                    <a:tint val="75000"/>
                  </a:schemeClr>
                </a:solidFill>
                <a:ea typeface="微软雅黑" panose="020B0503020204020204" pitchFamily="34" charset="-122"/>
              </a:defRPr>
            </a:lvl1pPr>
          </a:lstStyle>
          <a:p>
            <a:fld id="{43A93E93-166D-47F5-9EF1-ACEABE24AEEA}" type="datetimeFigureOut">
              <a:rPr lang="zh-CN" altLang="en-US" smtClean="0"/>
              <a:pPr/>
              <a:t>2019/9/5</a:t>
            </a:fld>
            <a:endParaRPr lang="zh-CN" altLang="en-US" dirty="0"/>
          </a:p>
        </p:txBody>
      </p:sp>
      <p:sp>
        <p:nvSpPr>
          <p:cNvPr id="5" name="页脚占位符 4"/>
          <p:cNvSpPr>
            <a:spLocks noGrp="1"/>
          </p:cNvSpPr>
          <p:nvPr>
            <p:ph type="ftr" sz="quarter" idx="3"/>
          </p:nvPr>
        </p:nvSpPr>
        <p:spPr>
          <a:xfrm>
            <a:off x="3029336" y="4769032"/>
            <a:ext cx="3086918" cy="273290"/>
          </a:xfrm>
          <a:prstGeom prst="rect">
            <a:avLst/>
          </a:prstGeom>
        </p:spPr>
        <p:txBody>
          <a:bodyPr vert="horz" lIns="65032" tIns="32516" rIns="65032" bIns="32516" rtlCol="0" anchor="ctr"/>
          <a:lstStyle>
            <a:lvl1pPr algn="ctr">
              <a:defRPr sz="9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9496" y="4769032"/>
            <a:ext cx="2057193" cy="273290"/>
          </a:xfrm>
          <a:prstGeom prst="rect">
            <a:avLst/>
          </a:prstGeom>
        </p:spPr>
        <p:txBody>
          <a:bodyPr vert="horz" lIns="65032" tIns="32516" rIns="65032" bIns="32516" rtlCol="0" anchor="ctr"/>
          <a:lstStyle>
            <a:lvl1pPr algn="r">
              <a:defRPr sz="900">
                <a:solidFill>
                  <a:schemeClr val="tx1">
                    <a:tint val="75000"/>
                  </a:schemeClr>
                </a:solidFill>
                <a:ea typeface="微软雅黑" panose="020B0503020204020204" pitchFamily="34" charset="-122"/>
              </a:defRPr>
            </a:lvl1pPr>
          </a:lstStyle>
          <a:p>
            <a:fld id="{118D5ACA-62CA-46DB-AD6B-12EDD6D51A23}" type="slidenum">
              <a:rPr lang="zh-CN" altLang="en-US" smtClean="0"/>
              <a:pPr/>
              <a:t>‹#›</a:t>
            </a:fld>
            <a:endParaRPr lang="zh-CN" altLang="en-US" dirty="0"/>
          </a:p>
        </p:txBody>
      </p:sp>
      <p:pic>
        <p:nvPicPr>
          <p:cNvPr id="8" name="图片 7">
            <a:extLst>
              <a:ext uri="{FF2B5EF4-FFF2-40B4-BE49-F238E27FC236}">
                <a16:creationId xmlns:a16="http://schemas.microsoft.com/office/drawing/2014/main" xmlns="" id="{827EDA35-D5F8-480F-B464-69C6BD2172D4}"/>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78" r:id="rId1"/>
    <p:sldLayoutId id="2147483983" r:id="rId2"/>
    <p:sldLayoutId id="2147483984" r:id="rId3"/>
    <p:sldLayoutId id="2147483985" r:id="rId4"/>
    <p:sldLayoutId id="2147483986" r:id="rId5"/>
    <p:sldLayoutId id="2147483981" r:id="rId6"/>
    <p:sldLayoutId id="2147483982" r:id="rId7"/>
    <p:sldLayoutId id="2147483987" r:id="rId8"/>
  </p:sldLayoutIdLst>
  <p:transition spd="med" advClick="0" advTm="0">
    <p:push dir="r"/>
  </p:transition>
  <p:txStyles>
    <p:titleStyle>
      <a:lvl1pPr algn="l" defTabSz="650321" rtl="0" eaLnBrk="1" latinLnBrk="0" hangingPunct="1">
        <a:lnSpc>
          <a:spcPct val="90000"/>
        </a:lnSpc>
        <a:spcBef>
          <a:spcPct val="0"/>
        </a:spcBef>
        <a:buNone/>
        <a:defRPr sz="3100" kern="1200">
          <a:solidFill>
            <a:schemeClr val="tx1"/>
          </a:solidFill>
          <a:latin typeface="+mj-lt"/>
          <a:ea typeface="微软雅黑" panose="020B0503020204020204" pitchFamily="34" charset="-122"/>
          <a:cs typeface="+mj-cs"/>
        </a:defRPr>
      </a:lvl1pPr>
    </p:titleStyle>
    <p:bodyStyle>
      <a:lvl1pPr marL="162580" indent="-162580" algn="l" defTabSz="650321" rtl="0" eaLnBrk="1" latinLnBrk="0" hangingPunct="1">
        <a:lnSpc>
          <a:spcPct val="90000"/>
        </a:lnSpc>
        <a:spcBef>
          <a:spcPts val="711"/>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1pPr>
      <a:lvl2pPr marL="487741" indent="-162580" algn="l" defTabSz="650321" rtl="0" eaLnBrk="1" latinLnBrk="0" hangingPunct="1">
        <a:lnSpc>
          <a:spcPct val="90000"/>
        </a:lnSpc>
        <a:spcBef>
          <a:spcPts val="356"/>
        </a:spcBef>
        <a:buFont typeface="Arial" panose="020B0604020202020204" pitchFamily="34" charset="0"/>
        <a:buChar char="•"/>
        <a:defRPr sz="1700" kern="1200">
          <a:solidFill>
            <a:schemeClr val="tx1"/>
          </a:solidFill>
          <a:latin typeface="+mn-lt"/>
          <a:ea typeface="微软雅黑" panose="020B0503020204020204" pitchFamily="34" charset="-122"/>
          <a:cs typeface="+mn-cs"/>
        </a:defRPr>
      </a:lvl2pPr>
      <a:lvl3pPr marL="812902" indent="-162580" algn="l" defTabSz="650321" rtl="0" eaLnBrk="1" latinLnBrk="0" hangingPunct="1">
        <a:lnSpc>
          <a:spcPct val="90000"/>
        </a:lnSpc>
        <a:spcBef>
          <a:spcPts val="356"/>
        </a:spcBef>
        <a:buFont typeface="Arial" panose="020B0604020202020204" pitchFamily="34" charset="0"/>
        <a:buChar char="•"/>
        <a:defRPr sz="1400" kern="1200">
          <a:solidFill>
            <a:schemeClr val="tx1"/>
          </a:solidFill>
          <a:latin typeface="+mn-lt"/>
          <a:ea typeface="微软雅黑" panose="020B0503020204020204" pitchFamily="34" charset="-122"/>
          <a:cs typeface="+mn-cs"/>
        </a:defRPr>
      </a:lvl3pPr>
      <a:lvl4pPr marL="1138062"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微软雅黑" panose="020B0503020204020204" pitchFamily="34" charset="-122"/>
          <a:cs typeface="+mn-cs"/>
        </a:defRPr>
      </a:lvl4pPr>
      <a:lvl5pPr marL="1463223"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微软雅黑" panose="020B0503020204020204" pitchFamily="34" charset="-122"/>
          <a:cs typeface="+mn-cs"/>
        </a:defRPr>
      </a:lvl5pPr>
      <a:lvl6pPr marL="178838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6pPr>
      <a:lvl7pPr marL="2113544"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7pPr>
      <a:lvl8pPr marL="243870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8pPr>
      <a:lvl9pPr marL="2763865" indent="-162580" algn="l" defTabSz="650321" rtl="0" eaLnBrk="1" latinLnBrk="0" hangingPunct="1">
        <a:lnSpc>
          <a:spcPct val="90000"/>
        </a:lnSpc>
        <a:spcBef>
          <a:spcPts val="356"/>
        </a:spcBef>
        <a:buFont typeface="Arial" panose="020B0604020202020204" pitchFamily="34" charset="0"/>
        <a:buChar char="•"/>
        <a:defRPr sz="1300" kern="1200">
          <a:solidFill>
            <a:schemeClr val="tx1"/>
          </a:solidFill>
          <a:latin typeface="+mn-lt"/>
          <a:ea typeface="+mn-ea"/>
          <a:cs typeface="+mn-cs"/>
        </a:defRPr>
      </a:lvl9pPr>
    </p:bodyStyle>
    <p:otherStyle>
      <a:defPPr>
        <a:defRPr lang="zh-CN"/>
      </a:defPPr>
      <a:lvl1pPr marL="0" algn="l" defTabSz="650321" rtl="0" eaLnBrk="1" latinLnBrk="0" hangingPunct="1">
        <a:defRPr sz="1300" kern="1200">
          <a:solidFill>
            <a:schemeClr val="tx1"/>
          </a:solidFill>
          <a:latin typeface="+mn-lt"/>
          <a:ea typeface="+mn-ea"/>
          <a:cs typeface="+mn-cs"/>
        </a:defRPr>
      </a:lvl1pPr>
      <a:lvl2pPr marL="325161" algn="l" defTabSz="650321" rtl="0" eaLnBrk="1" latinLnBrk="0" hangingPunct="1">
        <a:defRPr sz="1300" kern="1200">
          <a:solidFill>
            <a:schemeClr val="tx1"/>
          </a:solidFill>
          <a:latin typeface="+mn-lt"/>
          <a:ea typeface="+mn-ea"/>
          <a:cs typeface="+mn-cs"/>
        </a:defRPr>
      </a:lvl2pPr>
      <a:lvl3pPr marL="650321" algn="l" defTabSz="650321" rtl="0" eaLnBrk="1" latinLnBrk="0" hangingPunct="1">
        <a:defRPr sz="1300" kern="1200">
          <a:solidFill>
            <a:schemeClr val="tx1"/>
          </a:solidFill>
          <a:latin typeface="+mn-lt"/>
          <a:ea typeface="+mn-ea"/>
          <a:cs typeface="+mn-cs"/>
        </a:defRPr>
      </a:lvl3pPr>
      <a:lvl4pPr marL="975482" algn="l" defTabSz="650321" rtl="0" eaLnBrk="1" latinLnBrk="0" hangingPunct="1">
        <a:defRPr sz="1300" kern="1200">
          <a:solidFill>
            <a:schemeClr val="tx1"/>
          </a:solidFill>
          <a:latin typeface="+mn-lt"/>
          <a:ea typeface="+mn-ea"/>
          <a:cs typeface="+mn-cs"/>
        </a:defRPr>
      </a:lvl4pPr>
      <a:lvl5pPr marL="1300643" algn="l" defTabSz="650321" rtl="0" eaLnBrk="1" latinLnBrk="0" hangingPunct="1">
        <a:defRPr sz="1300" kern="1200">
          <a:solidFill>
            <a:schemeClr val="tx1"/>
          </a:solidFill>
          <a:latin typeface="+mn-lt"/>
          <a:ea typeface="+mn-ea"/>
          <a:cs typeface="+mn-cs"/>
        </a:defRPr>
      </a:lvl5pPr>
      <a:lvl6pPr marL="1625803" algn="l" defTabSz="650321" rtl="0" eaLnBrk="1" latinLnBrk="0" hangingPunct="1">
        <a:defRPr sz="1300" kern="1200">
          <a:solidFill>
            <a:schemeClr val="tx1"/>
          </a:solidFill>
          <a:latin typeface="+mn-lt"/>
          <a:ea typeface="+mn-ea"/>
          <a:cs typeface="+mn-cs"/>
        </a:defRPr>
      </a:lvl6pPr>
      <a:lvl7pPr marL="1950964" algn="l" defTabSz="650321" rtl="0" eaLnBrk="1" latinLnBrk="0" hangingPunct="1">
        <a:defRPr sz="1300" kern="1200">
          <a:solidFill>
            <a:schemeClr val="tx1"/>
          </a:solidFill>
          <a:latin typeface="+mn-lt"/>
          <a:ea typeface="+mn-ea"/>
          <a:cs typeface="+mn-cs"/>
        </a:defRPr>
      </a:lvl7pPr>
      <a:lvl8pPr marL="2276124" algn="l" defTabSz="650321" rtl="0" eaLnBrk="1" latinLnBrk="0" hangingPunct="1">
        <a:defRPr sz="1300" kern="1200">
          <a:solidFill>
            <a:schemeClr val="tx1"/>
          </a:solidFill>
          <a:latin typeface="+mn-lt"/>
          <a:ea typeface="+mn-ea"/>
          <a:cs typeface="+mn-cs"/>
        </a:defRPr>
      </a:lvl8pPr>
      <a:lvl9pPr marL="2601285" algn="l" defTabSz="650321"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g"/><Relationship Id="rId5" Type="http://schemas.openxmlformats.org/officeDocument/2006/relationships/notesSlide" Target="../notesSlides/notesSlide10.xml"/><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3.jpg"/><Relationship Id="rId5" Type="http://schemas.openxmlformats.org/officeDocument/2006/relationships/notesSlide" Target="../notesSlides/notesSlide16.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6.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20.jpe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jpg"/><Relationship Id="rId5" Type="http://schemas.openxmlformats.org/officeDocument/2006/relationships/notesSlide" Target="../notesSlides/notesSlide3.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jp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AC25EA25-F33C-4318-BFED-B3F689FC2AE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23" name="TextBox 22"/>
          <p:cNvSpPr txBox="1"/>
          <p:nvPr/>
        </p:nvSpPr>
        <p:spPr>
          <a:xfrm>
            <a:off x="1893800" y="2974478"/>
            <a:ext cx="4494318" cy="307872"/>
          </a:xfrm>
          <a:prstGeom prst="rect">
            <a:avLst/>
          </a:prstGeom>
          <a:noFill/>
        </p:spPr>
        <p:txBody>
          <a:bodyPr wrap="none" lIns="91458" tIns="45729" rIns="91458" bIns="45729" rtlCol="0">
            <a:spAutoFit/>
          </a:bodyPr>
          <a:lstStyle/>
          <a:p>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年终总结</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新年计划</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述职报告</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工作汇报</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endParaRPr lang="zh-CN" altLang="en-US" sz="14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 name="矩形 23"/>
          <p:cNvSpPr/>
          <p:nvPr/>
        </p:nvSpPr>
        <p:spPr>
          <a:xfrm>
            <a:off x="828378" y="2214227"/>
            <a:ext cx="6480720" cy="646349"/>
          </a:xfrm>
          <a:prstGeom prst="rect">
            <a:avLst/>
          </a:prstGeom>
        </p:spPr>
        <p:txBody>
          <a:bodyPr wrap="square" lIns="91458" tIns="45729" rIns="91458" bIns="45729">
            <a:spAutoFit/>
          </a:bodyPr>
          <a:lstStyle/>
          <a:p>
            <a:pPr algn="ctr" fontAlgn="auto">
              <a:spcBef>
                <a:spcPts val="0"/>
              </a:spcBef>
              <a:spcAft>
                <a:spcPts val="0"/>
              </a:spcAft>
              <a:defRPr/>
            </a:pPr>
            <a:r>
              <a:rPr lang="zh-CN" altLang="en-US" sz="3600" b="1" spc="300" dirty="0" smtClean="0">
                <a:solidFill>
                  <a:schemeClr val="tx1">
                    <a:lumMod val="75000"/>
                    <a:lumOff val="25000"/>
                  </a:schemeClr>
                </a:solidFill>
                <a:latin typeface="微软雅黑" pitchFamily="34" charset="-122"/>
                <a:ea typeface="微软雅黑" pitchFamily="34" charset="-122"/>
                <a:cs typeface="+mn-ea"/>
                <a:sym typeface="+mn-lt"/>
              </a:rPr>
              <a:t>教学设计</a:t>
            </a:r>
            <a:r>
              <a:rPr lang="en-US" altLang="zh-CN" sz="3600" b="1" spc="300" dirty="0" smtClean="0">
                <a:solidFill>
                  <a:schemeClr val="tx1">
                    <a:lumMod val="75000"/>
                    <a:lumOff val="25000"/>
                  </a:schemeClr>
                </a:solidFill>
                <a:latin typeface="微软雅黑" pitchFamily="34" charset="-122"/>
                <a:ea typeface="微软雅黑" pitchFamily="34" charset="-122"/>
                <a:cs typeface="+mn-ea"/>
                <a:sym typeface="+mn-lt"/>
              </a:rPr>
              <a:t>/</a:t>
            </a:r>
            <a:r>
              <a:rPr lang="zh-CN" altLang="en-US" sz="3600" b="1" spc="300" dirty="0" smtClean="0">
                <a:solidFill>
                  <a:schemeClr val="tx1">
                    <a:lumMod val="75000"/>
                    <a:lumOff val="25000"/>
                  </a:schemeClr>
                </a:solidFill>
                <a:latin typeface="微软雅黑" pitchFamily="34" charset="-122"/>
                <a:ea typeface="微软雅黑" pitchFamily="34" charset="-122"/>
                <a:cs typeface="+mn-ea"/>
                <a:sym typeface="+mn-lt"/>
              </a:rPr>
              <a:t>公</a:t>
            </a:r>
            <a:r>
              <a:rPr lang="zh-CN" altLang="en-US" sz="3600" b="1" spc="300" dirty="0">
                <a:solidFill>
                  <a:schemeClr val="tx1">
                    <a:lumMod val="75000"/>
                    <a:lumOff val="25000"/>
                  </a:schemeClr>
                </a:solidFill>
                <a:latin typeface="微软雅黑" pitchFamily="34" charset="-122"/>
                <a:ea typeface="微软雅黑" pitchFamily="34" charset="-122"/>
                <a:cs typeface="+mn-ea"/>
                <a:sym typeface="+mn-lt"/>
              </a:rPr>
              <a:t>开</a:t>
            </a:r>
            <a:r>
              <a:rPr lang="zh-CN" altLang="en-US" sz="3600" b="1" spc="300" dirty="0" smtClean="0">
                <a:solidFill>
                  <a:schemeClr val="tx1">
                    <a:lumMod val="75000"/>
                    <a:lumOff val="25000"/>
                  </a:schemeClr>
                </a:solidFill>
                <a:latin typeface="微软雅黑" pitchFamily="34" charset="-122"/>
                <a:ea typeface="微软雅黑" pitchFamily="34" charset="-122"/>
                <a:cs typeface="+mn-ea"/>
                <a:sym typeface="+mn-lt"/>
              </a:rPr>
              <a:t>课</a:t>
            </a:r>
            <a:r>
              <a:rPr lang="en-US" altLang="zh-CN" sz="3600" b="1" spc="300" dirty="0" smtClean="0">
                <a:solidFill>
                  <a:schemeClr val="tx1">
                    <a:lumMod val="75000"/>
                    <a:lumOff val="25000"/>
                  </a:schemeClr>
                </a:solidFill>
                <a:latin typeface="微软雅黑" pitchFamily="34" charset="-122"/>
                <a:ea typeface="微软雅黑" pitchFamily="34" charset="-122"/>
                <a:cs typeface="+mn-ea"/>
                <a:sym typeface="+mn-lt"/>
              </a:rPr>
              <a:t>PPT</a:t>
            </a:r>
            <a:r>
              <a:rPr lang="zh-CN" altLang="en-US" sz="3600" b="1" spc="300" dirty="0" smtClean="0">
                <a:solidFill>
                  <a:schemeClr val="tx1">
                    <a:lumMod val="75000"/>
                    <a:lumOff val="25000"/>
                  </a:schemeClr>
                </a:solidFill>
                <a:latin typeface="微软雅黑" pitchFamily="34" charset="-122"/>
                <a:ea typeface="微软雅黑" pitchFamily="34" charset="-122"/>
                <a:cs typeface="+mn-ea"/>
                <a:sym typeface="+mn-lt"/>
              </a:rPr>
              <a:t>模板</a:t>
            </a:r>
            <a:endParaRPr lang="zh-CN" altLang="en-US" sz="3600" b="1" spc="3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5" name="矩形 24">
            <a:extLst>
              <a:ext uri="{FF2B5EF4-FFF2-40B4-BE49-F238E27FC236}">
                <a16:creationId xmlns:a16="http://schemas.microsoft.com/office/drawing/2014/main" xmlns="" id="{F48AB8C1-3A86-40B0-AFB9-60BCA69A122F}"/>
              </a:ext>
            </a:extLst>
          </p:cNvPr>
          <p:cNvSpPr/>
          <p:nvPr/>
        </p:nvSpPr>
        <p:spPr>
          <a:xfrm>
            <a:off x="2518397" y="1063486"/>
            <a:ext cx="3245124" cy="1108338"/>
          </a:xfrm>
          <a:prstGeom prst="rect">
            <a:avLst/>
          </a:prstGeom>
        </p:spPr>
        <p:txBody>
          <a:bodyPr wrap="square" lIns="91458" tIns="45729" rIns="91458" bIns="45729">
            <a:spAutoFit/>
          </a:bodyPr>
          <a:lstStyle/>
          <a:p>
            <a:pPr algn="ctr" fontAlgn="auto">
              <a:spcBef>
                <a:spcPts val="0"/>
              </a:spcBef>
              <a:spcAft>
                <a:spcPts val="0"/>
              </a:spcAft>
              <a:defRPr/>
            </a:pPr>
            <a:r>
              <a:rPr lang="en-US" altLang="zh-CN" sz="6600" b="1" spc="300" dirty="0" smtClean="0">
                <a:solidFill>
                  <a:schemeClr val="tx1">
                    <a:lumMod val="75000"/>
                    <a:lumOff val="25000"/>
                  </a:schemeClr>
                </a:solidFill>
                <a:latin typeface="微软雅黑" pitchFamily="34" charset="-122"/>
                <a:ea typeface="微软雅黑" pitchFamily="34" charset="-122"/>
                <a:cs typeface="+mn-ea"/>
                <a:sym typeface="+mn-lt"/>
              </a:rPr>
              <a:t>201X</a:t>
            </a:r>
            <a:endParaRPr lang="zh-CN" altLang="en-US" sz="6600" b="1" spc="300" dirty="0">
              <a:solidFill>
                <a:schemeClr val="tx1">
                  <a:lumMod val="75000"/>
                  <a:lumOff val="25000"/>
                </a:schemeClr>
              </a:solidFill>
              <a:latin typeface="微软雅黑" pitchFamily="34" charset="-122"/>
              <a:ea typeface="微软雅黑" pitchFamily="34" charset="-122"/>
              <a:cs typeface="+mn-ea"/>
              <a:sym typeface="+mn-lt"/>
            </a:endParaRPr>
          </a:p>
        </p:txBody>
      </p:sp>
      <p:cxnSp>
        <p:nvCxnSpPr>
          <p:cNvPr id="26" name="直接连接符 25">
            <a:extLst>
              <a:ext uri="{FF2B5EF4-FFF2-40B4-BE49-F238E27FC236}">
                <a16:creationId xmlns:a16="http://schemas.microsoft.com/office/drawing/2014/main" xmlns="" id="{F599728D-24B5-4FA0-8D0B-6D961CE162D1}"/>
              </a:ext>
            </a:extLst>
          </p:cNvPr>
          <p:cNvCxnSpPr/>
          <p:nvPr/>
        </p:nvCxnSpPr>
        <p:spPr>
          <a:xfrm>
            <a:off x="2037842" y="2932074"/>
            <a:ext cx="414128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33">
            <a:extLst>
              <a:ext uri="{FF2B5EF4-FFF2-40B4-BE49-F238E27FC236}">
                <a16:creationId xmlns:a16="http://schemas.microsoft.com/office/drawing/2014/main" xmlns="" id="{AB1F61E1-408D-4142-9C0F-126EAD3B89E8}"/>
              </a:ext>
            </a:extLst>
          </p:cNvPr>
          <p:cNvSpPr txBox="1"/>
          <p:nvPr/>
        </p:nvSpPr>
        <p:spPr>
          <a:xfrm>
            <a:off x="2412554" y="3587333"/>
            <a:ext cx="4425869" cy="276999"/>
          </a:xfrm>
          <a:prstGeom prst="rect">
            <a:avLst/>
          </a:prstGeom>
          <a:noFill/>
        </p:spPr>
        <p:txBody>
          <a:bodyPr wrap="square" rtlCol="0">
            <a:spAutoFit/>
          </a:bodyPr>
          <a:lstStyle/>
          <a:p>
            <a:r>
              <a:rPr lang="zh-CN" altLang="en-US" sz="1200" dirty="0">
                <a:solidFill>
                  <a:schemeClr val="tx1">
                    <a:lumMod val="65000"/>
                    <a:lumOff val="35000"/>
                  </a:schemeClr>
                </a:solidFill>
                <a:ea typeface="微软雅黑" panose="020B0503020204020204" pitchFamily="34" charset="-122"/>
              </a:rPr>
              <a:t>汇报人</a:t>
            </a:r>
            <a:r>
              <a:rPr lang="zh-CN" altLang="en-US" sz="1200" dirty="0" smtClean="0">
                <a:solidFill>
                  <a:schemeClr val="tx1">
                    <a:lumMod val="65000"/>
                    <a:lumOff val="35000"/>
                  </a:schemeClr>
                </a:solidFill>
                <a:ea typeface="微软雅黑" panose="020B0503020204020204" pitchFamily="34" charset="-122"/>
              </a:rPr>
              <a:t>：</a:t>
            </a:r>
            <a:r>
              <a:rPr lang="en-US" altLang="zh-CN" sz="1200" dirty="0" smtClean="0">
                <a:solidFill>
                  <a:schemeClr val="tx1">
                    <a:lumMod val="65000"/>
                    <a:lumOff val="35000"/>
                  </a:schemeClr>
                </a:solidFill>
                <a:ea typeface="微软雅黑" panose="020B0503020204020204" pitchFamily="34" charset="-122"/>
              </a:rPr>
              <a:t>X </a:t>
            </a:r>
            <a:r>
              <a:rPr lang="en-US" altLang="zh-CN" sz="1200" dirty="0" err="1" smtClean="0">
                <a:solidFill>
                  <a:schemeClr val="tx1">
                    <a:lumMod val="65000"/>
                    <a:lumOff val="35000"/>
                  </a:schemeClr>
                </a:solidFill>
                <a:ea typeface="微软雅黑" panose="020B0503020204020204" pitchFamily="34" charset="-122"/>
              </a:rPr>
              <a:t>X</a:t>
            </a:r>
            <a:r>
              <a:rPr lang="en-US" altLang="zh-CN" sz="1200" dirty="0" smtClean="0">
                <a:solidFill>
                  <a:schemeClr val="tx1">
                    <a:lumMod val="65000"/>
                    <a:lumOff val="35000"/>
                  </a:schemeClr>
                </a:solidFill>
                <a:ea typeface="微软雅黑" panose="020B0503020204020204" pitchFamily="34" charset="-122"/>
              </a:rPr>
              <a:t> </a:t>
            </a:r>
            <a:r>
              <a:rPr lang="en-US" altLang="zh-CN" sz="1200" dirty="0" err="1" smtClean="0">
                <a:solidFill>
                  <a:schemeClr val="tx1">
                    <a:lumMod val="65000"/>
                    <a:lumOff val="35000"/>
                  </a:schemeClr>
                </a:solidFill>
                <a:ea typeface="微软雅黑" panose="020B0503020204020204" pitchFamily="34" charset="-122"/>
              </a:rPr>
              <a:t>X</a:t>
            </a:r>
            <a:r>
              <a:rPr lang="zh-CN" altLang="en-US" sz="1200" dirty="0" smtClean="0">
                <a:solidFill>
                  <a:schemeClr val="tx1">
                    <a:lumMod val="65000"/>
                    <a:lumOff val="35000"/>
                  </a:schemeClr>
                </a:solidFill>
                <a:ea typeface="微软雅黑" panose="020B0503020204020204" pitchFamily="34" charset="-122"/>
              </a:rPr>
              <a:t>                     </a:t>
            </a:r>
            <a:r>
              <a:rPr lang="zh-CN" altLang="en-US" sz="1200" dirty="0">
                <a:solidFill>
                  <a:schemeClr val="tx1">
                    <a:lumMod val="65000"/>
                    <a:lumOff val="35000"/>
                  </a:schemeClr>
                </a:solidFill>
                <a:ea typeface="微软雅黑" panose="020B0503020204020204" pitchFamily="34" charset="-122"/>
              </a:rPr>
              <a:t>时间：</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年</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月</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日</a:t>
            </a:r>
          </a:p>
        </p:txBody>
      </p:sp>
    </p:spTree>
    <p:extLst>
      <p:ext uri="{BB962C8B-B14F-4D97-AF65-F5344CB8AC3E}">
        <p14:creationId xmlns:p14="http://schemas.microsoft.com/office/powerpoint/2010/main" val="12666129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heckerboard(across)">
                                      <p:cBhvr>
                                        <p:cTn id="13" dur="500"/>
                                        <p:tgtEl>
                                          <p:spTgt spid="25"/>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arn(inVertical)">
                                      <p:cBhvr>
                                        <p:cTn id="21" dur="500"/>
                                        <p:tgtEl>
                                          <p:spTgt spid="2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28877" y="1708565"/>
            <a:ext cx="1345267" cy="2015952"/>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p:spPr>
      </p:pic>
      <p:cxnSp>
        <p:nvCxnSpPr>
          <p:cNvPr id="3" name="直接连接符 2"/>
          <p:cNvCxnSpPr/>
          <p:nvPr/>
        </p:nvCxnSpPr>
        <p:spPr>
          <a:xfrm>
            <a:off x="1755570" y="1636824"/>
            <a:ext cx="23194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755570" y="3824118"/>
            <a:ext cx="23194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左大括号 5"/>
          <p:cNvSpPr/>
          <p:nvPr/>
        </p:nvSpPr>
        <p:spPr>
          <a:xfrm>
            <a:off x="4337023" y="1636825"/>
            <a:ext cx="577165" cy="2187295"/>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lIns="68601" tIns="34301" rIns="68601" bIns="34301" rtlCol="0" anchor="ctr"/>
          <a:lstStyle/>
          <a:p>
            <a:pPr algn="ctr"/>
            <a:endParaRPr lang="zh-CN" altLang="en-US" dirty="0">
              <a:solidFill>
                <a:schemeClr val="tx1">
                  <a:lumMod val="75000"/>
                  <a:lumOff val="25000"/>
                </a:schemeClr>
              </a:solidFill>
              <a:ea typeface="微软雅黑" panose="020B0503020204020204" pitchFamily="34" charset="-122"/>
            </a:endParaRPr>
          </a:p>
        </p:txBody>
      </p:sp>
      <p:grpSp>
        <p:nvGrpSpPr>
          <p:cNvPr id="5" name="组合 6"/>
          <p:cNvGrpSpPr/>
          <p:nvPr/>
        </p:nvGrpSpPr>
        <p:grpSpPr>
          <a:xfrm>
            <a:off x="5187818" y="1492865"/>
            <a:ext cx="2018379" cy="372599"/>
            <a:chOff x="6098739" y="1941688"/>
            <a:chExt cx="2690238" cy="496712"/>
          </a:xfrm>
        </p:grpSpPr>
        <p:sp>
          <p:nvSpPr>
            <p:cNvPr id="8" name="圆角矩形 7"/>
            <p:cNvSpPr/>
            <p:nvPr/>
          </p:nvSpPr>
          <p:spPr>
            <a:xfrm>
              <a:off x="6098739" y="1941688"/>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9" name="文本框 33"/>
            <p:cNvSpPr txBox="1"/>
            <p:nvPr/>
          </p:nvSpPr>
          <p:spPr>
            <a:xfrm>
              <a:off x="6622909" y="2014531"/>
              <a:ext cx="1528359" cy="369218"/>
            </a:xfrm>
            <a:prstGeom prst="rect">
              <a:avLst/>
            </a:prstGeom>
            <a:noFill/>
          </p:spPr>
          <p:txBody>
            <a:bodyPr wrap="none" rtlCol="0">
              <a:spAutoFit/>
            </a:bodyPr>
            <a:lstStyle/>
            <a:p>
              <a:pPr algn="ctr">
                <a:spcBef>
                  <a:spcPts val="0"/>
                </a:spcBef>
                <a:spcAft>
                  <a:spcPts val="0"/>
                </a:spcAft>
                <a:defRPr/>
              </a:pPr>
              <a:r>
                <a:rPr lang="zh-CN" altLang="en-US" sz="1200" spc="50" dirty="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7" name="组合 9"/>
          <p:cNvGrpSpPr/>
          <p:nvPr/>
        </p:nvGrpSpPr>
        <p:grpSpPr>
          <a:xfrm>
            <a:off x="5187818" y="2009423"/>
            <a:ext cx="2018379" cy="372599"/>
            <a:chOff x="6098739" y="2630312"/>
            <a:chExt cx="2690238" cy="496712"/>
          </a:xfrm>
        </p:grpSpPr>
        <p:sp>
          <p:nvSpPr>
            <p:cNvPr id="11" name="圆角矩形 10"/>
            <p:cNvSpPr/>
            <p:nvPr/>
          </p:nvSpPr>
          <p:spPr>
            <a:xfrm>
              <a:off x="6098739" y="2630312"/>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2" name="文本框 34"/>
            <p:cNvSpPr txBox="1"/>
            <p:nvPr/>
          </p:nvSpPr>
          <p:spPr>
            <a:xfrm>
              <a:off x="6622909" y="2680578"/>
              <a:ext cx="1528359" cy="369218"/>
            </a:xfrm>
            <a:prstGeom prst="rect">
              <a:avLst/>
            </a:prstGeom>
            <a:noFill/>
          </p:spPr>
          <p:txBody>
            <a:bodyPr wrap="none" rtlCol="0">
              <a:spAutoFit/>
            </a:bodyPr>
            <a:lstStyle/>
            <a:p>
              <a:pPr algn="ctr">
                <a:spcBef>
                  <a:spcPts val="0"/>
                </a:spcBef>
                <a:spcAft>
                  <a:spcPts val="0"/>
                </a:spcAft>
                <a:defRPr/>
              </a:pPr>
              <a:r>
                <a:rPr lang="zh-CN" altLang="en-US" sz="1200" spc="50" dirty="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0" name="组合 12"/>
          <p:cNvGrpSpPr/>
          <p:nvPr/>
        </p:nvGrpSpPr>
        <p:grpSpPr>
          <a:xfrm>
            <a:off x="5148959" y="2537207"/>
            <a:ext cx="2018379" cy="372599"/>
            <a:chOff x="6046944" y="3296361"/>
            <a:chExt cx="2690238" cy="496712"/>
          </a:xfrm>
        </p:grpSpPr>
        <p:sp>
          <p:nvSpPr>
            <p:cNvPr id="14" name="圆角矩形 13"/>
            <p:cNvSpPr/>
            <p:nvPr/>
          </p:nvSpPr>
          <p:spPr>
            <a:xfrm>
              <a:off x="6046944" y="3296361"/>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5" name="文本框 35"/>
            <p:cNvSpPr txBox="1"/>
            <p:nvPr/>
          </p:nvSpPr>
          <p:spPr>
            <a:xfrm>
              <a:off x="6622909" y="3356370"/>
              <a:ext cx="1528359" cy="369218"/>
            </a:xfrm>
            <a:prstGeom prst="rect">
              <a:avLst/>
            </a:prstGeom>
            <a:noFill/>
          </p:spPr>
          <p:txBody>
            <a:bodyPr wrap="none" rtlCol="0">
              <a:spAutoFit/>
            </a:bodyPr>
            <a:lstStyle/>
            <a:p>
              <a:pPr algn="ctr">
                <a:spcBef>
                  <a:spcPts val="0"/>
                </a:spcBef>
                <a:spcAft>
                  <a:spcPts val="0"/>
                </a:spcAft>
                <a:defRPr/>
              </a:pPr>
              <a:r>
                <a:rPr lang="zh-CN" altLang="en-US" sz="1200" spc="50" dirty="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3" name="组合 15"/>
          <p:cNvGrpSpPr/>
          <p:nvPr/>
        </p:nvGrpSpPr>
        <p:grpSpPr>
          <a:xfrm>
            <a:off x="5187818" y="3066515"/>
            <a:ext cx="2018379" cy="372599"/>
            <a:chOff x="6098739" y="4039523"/>
            <a:chExt cx="2690238" cy="496712"/>
          </a:xfrm>
        </p:grpSpPr>
        <p:sp>
          <p:nvSpPr>
            <p:cNvPr id="17" name="圆角矩形 16"/>
            <p:cNvSpPr/>
            <p:nvPr/>
          </p:nvSpPr>
          <p:spPr>
            <a:xfrm>
              <a:off x="6098739" y="4039523"/>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8" name="文本框 36"/>
            <p:cNvSpPr txBox="1"/>
            <p:nvPr/>
          </p:nvSpPr>
          <p:spPr>
            <a:xfrm>
              <a:off x="6622909" y="4118411"/>
              <a:ext cx="1528359" cy="369218"/>
            </a:xfrm>
            <a:prstGeom prst="rect">
              <a:avLst/>
            </a:prstGeom>
            <a:noFill/>
          </p:spPr>
          <p:txBody>
            <a:bodyPr wrap="none" rtlCol="0">
              <a:spAutoFit/>
            </a:bodyPr>
            <a:lstStyle/>
            <a:p>
              <a:pPr algn="ctr">
                <a:spcBef>
                  <a:spcPts val="0"/>
                </a:spcBef>
                <a:spcAft>
                  <a:spcPts val="0"/>
                </a:spcAft>
                <a:defRPr/>
              </a:pPr>
              <a:r>
                <a:rPr lang="zh-CN" altLang="en-US" sz="1200" spc="50" dirty="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6" name="组合 18"/>
          <p:cNvGrpSpPr/>
          <p:nvPr/>
        </p:nvGrpSpPr>
        <p:grpSpPr>
          <a:xfrm>
            <a:off x="5187818" y="3612224"/>
            <a:ext cx="2018379" cy="372599"/>
            <a:chOff x="6098739" y="4767008"/>
            <a:chExt cx="2690238" cy="496712"/>
          </a:xfrm>
        </p:grpSpPr>
        <p:sp>
          <p:nvSpPr>
            <p:cNvPr id="20" name="圆角矩形 19"/>
            <p:cNvSpPr/>
            <p:nvPr/>
          </p:nvSpPr>
          <p:spPr>
            <a:xfrm>
              <a:off x="6098739" y="4767008"/>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21" name="文本框 37"/>
            <p:cNvSpPr txBox="1"/>
            <p:nvPr/>
          </p:nvSpPr>
          <p:spPr>
            <a:xfrm>
              <a:off x="6630455" y="4830692"/>
              <a:ext cx="1528359" cy="369218"/>
            </a:xfrm>
            <a:prstGeom prst="rect">
              <a:avLst/>
            </a:prstGeom>
            <a:noFill/>
          </p:spPr>
          <p:txBody>
            <a:bodyPr wrap="none" rtlCol="0">
              <a:spAutoFit/>
            </a:bodyPr>
            <a:lstStyle/>
            <a:p>
              <a:pPr algn="ctr">
                <a:spcBef>
                  <a:spcPts val="0"/>
                </a:spcBef>
                <a:spcAft>
                  <a:spcPts val="0"/>
                </a:spcAft>
                <a:defRPr/>
              </a:pPr>
              <a:r>
                <a:rPr lang="zh-CN" altLang="en-US" sz="1200" spc="50" dirty="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55903592"/>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outVertical)">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rot="18808215" flipV="1">
            <a:off x="4915616" y="-731259"/>
            <a:ext cx="188363" cy="4285215"/>
          </a:xfrm>
          <a:prstGeom prst="rect">
            <a:avLst/>
          </a:prstGeom>
        </p:spPr>
      </p:pic>
      <p:pic>
        <p:nvPicPr>
          <p:cNvPr id="7" name="图片 6"/>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rot="18808215" flipV="1">
            <a:off x="7306941" y="-742691"/>
            <a:ext cx="188363" cy="4285215"/>
          </a:xfrm>
          <a:prstGeom prst="rect">
            <a:avLst/>
          </a:prstGeom>
        </p:spPr>
      </p:pic>
      <p:pic>
        <p:nvPicPr>
          <p:cNvPr id="16" name="图片 15"/>
          <p:cNvPicPr>
            <a:picLocks noChangeAspect="1"/>
          </p:cNvPicPr>
          <p:nvPr/>
        </p:nvPicPr>
        <p:blipFill rotWithShape="1">
          <a:blip r:embed="rId3" cstate="screen">
            <a:extLst>
              <a:ext uri="{28A0092B-C50C-407E-A947-70E740481C1C}">
                <a14:useLocalDpi xmlns:a14="http://schemas.microsoft.com/office/drawing/2010/main"/>
              </a:ext>
            </a:extLst>
          </a:blip>
          <a:srcRect/>
          <a:stretch>
            <a:fillRect/>
          </a:stretch>
        </p:blipFill>
        <p:spPr>
          <a:xfrm rot="18808215" flipV="1">
            <a:off x="2483382" y="-742691"/>
            <a:ext cx="188363" cy="4285215"/>
          </a:xfrm>
          <a:prstGeom prst="rect">
            <a:avLst/>
          </a:prstGeom>
        </p:spPr>
      </p:pic>
      <p:grpSp>
        <p:nvGrpSpPr>
          <p:cNvPr id="23" name="组合 25"/>
          <p:cNvGrpSpPr/>
          <p:nvPr/>
        </p:nvGrpSpPr>
        <p:grpSpPr>
          <a:xfrm>
            <a:off x="663907" y="1262042"/>
            <a:ext cx="2720608" cy="3296351"/>
            <a:chOff x="885055" y="1681967"/>
            <a:chExt cx="3626848" cy="4394372"/>
          </a:xfrm>
        </p:grpSpPr>
        <p:grpSp>
          <p:nvGrpSpPr>
            <p:cNvPr id="24" name="组合 22"/>
            <p:cNvGrpSpPr/>
            <p:nvPr/>
          </p:nvGrpSpPr>
          <p:grpSpPr>
            <a:xfrm>
              <a:off x="1489369" y="1681967"/>
              <a:ext cx="2536723" cy="4394372"/>
              <a:chOff x="1489369" y="1681967"/>
              <a:chExt cx="2536723" cy="4394372"/>
            </a:xfrm>
          </p:grpSpPr>
          <p:sp>
            <p:nvSpPr>
              <p:cNvPr id="8" name="任意多边形 7"/>
              <p:cNvSpPr/>
              <p:nvPr/>
            </p:nvSpPr>
            <p:spPr>
              <a:xfrm>
                <a:off x="1489369"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9" name="任意多边形 8"/>
              <p:cNvSpPr/>
              <p:nvPr/>
            </p:nvSpPr>
            <p:spPr>
              <a:xfrm>
                <a:off x="2079304"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0" name="文本框 9"/>
            <p:cNvSpPr txBox="1"/>
            <p:nvPr/>
          </p:nvSpPr>
          <p:spPr>
            <a:xfrm>
              <a:off x="1521752" y="3948579"/>
              <a:ext cx="2445345" cy="1531872"/>
            </a:xfrm>
            <a:prstGeom prst="rect">
              <a:avLst/>
            </a:prstGeom>
            <a:noFill/>
          </p:spPr>
          <p:txBody>
            <a:bodyPr wrap="square" rtlCol="0">
              <a:spAutoFit/>
            </a:bodyPr>
            <a:lstStyle/>
            <a:p>
              <a:pPr algn="ctr">
                <a:lnSpc>
                  <a:spcPct val="110000"/>
                </a:lnSpc>
              </a:pPr>
              <a:r>
                <a:rPr lang="zh-CN" altLang="en-US" sz="900" noProof="1">
                  <a:solidFill>
                    <a:schemeClr val="bg1"/>
                  </a:solidFill>
                  <a:latin typeface="微软雅黑"/>
                  <a:ea typeface="微软雅黑" panose="020B0503020204020204" pitchFamily="34" charset="-122"/>
                </a:rPr>
                <a:t>在这里进行编辑内容，建议使用微软雅黑，大小可进行适当调整，模板中的所有图片都可进行替换编辑。在这里进行编辑内容，建议使用微软雅黑，大小可进行适当调整，模板中的所有图片都可进行替换编辑。</a:t>
              </a:r>
              <a:endParaRPr lang="zh-CN" altLang="en-US" sz="1200" b="1" dirty="0">
                <a:solidFill>
                  <a:schemeClr val="bg1"/>
                </a:solidFill>
                <a:latin typeface="Calibri Light" panose="020F0302020204030204" pitchFamily="34" charset="0"/>
                <a:ea typeface="微软雅黑" panose="020B0503020204020204" pitchFamily="34" charset="-122"/>
              </a:endParaRPr>
            </a:p>
          </p:txBody>
        </p:sp>
        <p:sp>
          <p:nvSpPr>
            <p:cNvPr id="11" name="文本框 10"/>
            <p:cNvSpPr txBox="1"/>
            <p:nvPr/>
          </p:nvSpPr>
          <p:spPr>
            <a:xfrm>
              <a:off x="885055" y="2785862"/>
              <a:ext cx="3626848" cy="492443"/>
            </a:xfrm>
            <a:prstGeom prst="rect">
              <a:avLst/>
            </a:prstGeom>
            <a:noFill/>
          </p:spPr>
          <p:txBody>
            <a:bodyPr wrap="square" rtlCol="0">
              <a:spAutoFit/>
            </a:bodyPr>
            <a:lstStyle/>
            <a:p>
              <a:pPr algn="ctr"/>
              <a:r>
                <a:rPr lang="zh-CN" altLang="en-US" b="1" dirty="0">
                  <a:solidFill>
                    <a:schemeClr val="bg1"/>
                  </a:solidFill>
                  <a:latin typeface="Calibri Light" panose="020F0302020204030204" pitchFamily="34" charset="0"/>
                  <a:ea typeface="微软雅黑" panose="020B0503020204020204" pitchFamily="34" charset="-122"/>
                </a:rPr>
                <a:t>点击输入标题</a:t>
              </a:r>
            </a:p>
          </p:txBody>
        </p:sp>
        <p:sp>
          <p:nvSpPr>
            <p:cNvPr id="17" name="KSO_Shape"/>
            <p:cNvSpPr/>
            <p:nvPr/>
          </p:nvSpPr>
          <p:spPr bwMode="auto">
            <a:xfrm>
              <a:off x="2394972" y="3371534"/>
              <a:ext cx="666521" cy="477673"/>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685937">
                <a:defRPr/>
              </a:pPr>
              <a:endParaRPr lang="zh-CN" altLang="en-US" sz="1400" dirty="0">
                <a:solidFill>
                  <a:schemeClr val="bg1"/>
                </a:solidFill>
                <a:ea typeface="微软雅黑" panose="020B0503020204020204" pitchFamily="34" charset="-122"/>
              </a:endParaRPr>
            </a:p>
          </p:txBody>
        </p:sp>
        <p:sp>
          <p:nvSpPr>
            <p:cNvPr id="20" name="文本框 19"/>
            <p:cNvSpPr txBox="1"/>
            <p:nvPr/>
          </p:nvSpPr>
          <p:spPr>
            <a:xfrm>
              <a:off x="2417426" y="1712115"/>
              <a:ext cx="712161" cy="677108"/>
            </a:xfrm>
            <a:prstGeom prst="rect">
              <a:avLst/>
            </a:prstGeom>
            <a:noFill/>
          </p:spPr>
          <p:txBody>
            <a:bodyPr wrap="none" rtlCol="0">
              <a:spAutoFit/>
            </a:bodyPr>
            <a:lstStyle/>
            <a:p>
              <a:r>
                <a:rPr lang="en-US" altLang="zh-CN" sz="2701" dirty="0">
                  <a:solidFill>
                    <a:schemeClr val="bg1"/>
                  </a:solidFill>
                  <a:ea typeface="微软雅黑" panose="020B0503020204020204" pitchFamily="34" charset="-122"/>
                </a:rPr>
                <a:t>01</a:t>
              </a:r>
              <a:endParaRPr lang="zh-CN" altLang="en-US" sz="2701" dirty="0">
                <a:solidFill>
                  <a:schemeClr val="bg1"/>
                </a:solidFill>
                <a:ea typeface="微软雅黑" panose="020B0503020204020204" pitchFamily="34" charset="-122"/>
              </a:endParaRPr>
            </a:p>
          </p:txBody>
        </p:sp>
      </p:grpSp>
      <p:grpSp>
        <p:nvGrpSpPr>
          <p:cNvPr id="25" name="组合 29"/>
          <p:cNvGrpSpPr/>
          <p:nvPr/>
        </p:nvGrpSpPr>
        <p:grpSpPr>
          <a:xfrm>
            <a:off x="3088639" y="1262042"/>
            <a:ext cx="2720608" cy="3296351"/>
            <a:chOff x="4117469" y="1681967"/>
            <a:chExt cx="3626848" cy="4394372"/>
          </a:xfrm>
        </p:grpSpPr>
        <p:grpSp>
          <p:nvGrpSpPr>
            <p:cNvPr id="26" name="组合 23"/>
            <p:cNvGrpSpPr/>
            <p:nvPr/>
          </p:nvGrpSpPr>
          <p:grpSpPr>
            <a:xfrm>
              <a:off x="4731785" y="1681967"/>
              <a:ext cx="2536723" cy="4394372"/>
              <a:chOff x="4731785" y="1681967"/>
              <a:chExt cx="2536723" cy="4394372"/>
            </a:xfrm>
          </p:grpSpPr>
          <p:sp>
            <p:nvSpPr>
              <p:cNvPr id="2" name="任意多边形 1"/>
              <p:cNvSpPr/>
              <p:nvPr/>
            </p:nvSpPr>
            <p:spPr>
              <a:xfrm>
                <a:off x="4731785"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3" name="任意多边形 2"/>
              <p:cNvSpPr/>
              <p:nvPr/>
            </p:nvSpPr>
            <p:spPr>
              <a:xfrm>
                <a:off x="532172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2" name="文本框 11"/>
            <p:cNvSpPr txBox="1"/>
            <p:nvPr/>
          </p:nvSpPr>
          <p:spPr>
            <a:xfrm>
              <a:off x="4754166" y="3948579"/>
              <a:ext cx="2445345" cy="1531872"/>
            </a:xfrm>
            <a:prstGeom prst="rect">
              <a:avLst/>
            </a:prstGeom>
            <a:noFill/>
          </p:spPr>
          <p:txBody>
            <a:bodyPr wrap="square" rtlCol="0">
              <a:spAutoFit/>
            </a:bodyPr>
            <a:lstStyle/>
            <a:p>
              <a:pPr algn="ctr">
                <a:lnSpc>
                  <a:spcPct val="110000"/>
                </a:lnSpc>
              </a:pPr>
              <a:r>
                <a:rPr lang="zh-CN" altLang="en-US" sz="900" noProof="1">
                  <a:solidFill>
                    <a:schemeClr val="bg1"/>
                  </a:solidFill>
                  <a:latin typeface="微软雅黑"/>
                  <a:ea typeface="微软雅黑" panose="020B0503020204020204" pitchFamily="34" charset="-122"/>
                </a:rPr>
                <a:t>在这里进行编辑内容，建议使用微软雅黑，大小可进行适当调整，模板中的所有图片都可进行替换编辑。在这里进行编辑内容，建议使用微软雅黑，大小可进行适当调整，模板中的所有图片都可进行替换编辑。</a:t>
              </a:r>
              <a:endParaRPr lang="zh-CN" altLang="en-US" sz="1200" b="1" dirty="0">
                <a:solidFill>
                  <a:schemeClr val="bg1"/>
                </a:solidFill>
                <a:latin typeface="Calibri Light" panose="020F0302020204030204" pitchFamily="34" charset="0"/>
                <a:ea typeface="微软雅黑" panose="020B0503020204020204" pitchFamily="34" charset="-122"/>
              </a:endParaRPr>
            </a:p>
          </p:txBody>
        </p:sp>
        <p:sp>
          <p:nvSpPr>
            <p:cNvPr id="13" name="文本框 12"/>
            <p:cNvSpPr txBox="1"/>
            <p:nvPr/>
          </p:nvSpPr>
          <p:spPr>
            <a:xfrm>
              <a:off x="4117469" y="2785862"/>
              <a:ext cx="3626848" cy="492443"/>
            </a:xfrm>
            <a:prstGeom prst="rect">
              <a:avLst/>
            </a:prstGeom>
            <a:noFill/>
          </p:spPr>
          <p:txBody>
            <a:bodyPr wrap="square" rtlCol="0">
              <a:spAutoFit/>
            </a:bodyPr>
            <a:lstStyle/>
            <a:p>
              <a:pPr lvl="0" algn="ctr"/>
              <a:r>
                <a:rPr lang="zh-CN" altLang="en-US" b="1" dirty="0">
                  <a:solidFill>
                    <a:prstClr val="white"/>
                  </a:solidFill>
                  <a:latin typeface="Calibri Light" panose="020F0302020204030204" pitchFamily="34" charset="0"/>
                  <a:ea typeface="微软雅黑" panose="020B0503020204020204" pitchFamily="34" charset="-122"/>
                </a:rPr>
                <a:t>点击输入标题</a:t>
              </a:r>
            </a:p>
          </p:txBody>
        </p:sp>
        <p:sp>
          <p:nvSpPr>
            <p:cNvPr id="18" name="KSO_Shape"/>
            <p:cNvSpPr/>
            <p:nvPr/>
          </p:nvSpPr>
          <p:spPr bwMode="auto">
            <a:xfrm>
              <a:off x="5628203" y="3281298"/>
              <a:ext cx="835326" cy="596345"/>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chemeClr val="bg1"/>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685937">
                <a:defRPr/>
              </a:pPr>
              <a:endParaRPr lang="zh-CN" altLang="en-US" sz="1400" dirty="0">
                <a:solidFill>
                  <a:schemeClr val="bg1"/>
                </a:solidFill>
                <a:ea typeface="微软雅黑" panose="020B0503020204020204" pitchFamily="34" charset="-122"/>
              </a:endParaRPr>
            </a:p>
          </p:txBody>
        </p:sp>
        <p:sp>
          <p:nvSpPr>
            <p:cNvPr id="21" name="文本框 20"/>
            <p:cNvSpPr txBox="1"/>
            <p:nvPr/>
          </p:nvSpPr>
          <p:spPr>
            <a:xfrm>
              <a:off x="5661792" y="1712115"/>
              <a:ext cx="712161" cy="677108"/>
            </a:xfrm>
            <a:prstGeom prst="rect">
              <a:avLst/>
            </a:prstGeom>
            <a:noFill/>
          </p:spPr>
          <p:txBody>
            <a:bodyPr wrap="none" rtlCol="0">
              <a:spAutoFit/>
            </a:bodyPr>
            <a:lstStyle/>
            <a:p>
              <a:r>
                <a:rPr lang="en-US" altLang="zh-CN" sz="2701" dirty="0">
                  <a:solidFill>
                    <a:schemeClr val="bg1"/>
                  </a:solidFill>
                  <a:ea typeface="微软雅黑" panose="020B0503020204020204" pitchFamily="34" charset="-122"/>
                </a:rPr>
                <a:t>02</a:t>
              </a:r>
              <a:endParaRPr lang="zh-CN" altLang="en-US" sz="2701" dirty="0">
                <a:solidFill>
                  <a:schemeClr val="bg1"/>
                </a:solidFill>
                <a:ea typeface="微软雅黑" panose="020B0503020204020204" pitchFamily="34" charset="-122"/>
              </a:endParaRPr>
            </a:p>
          </p:txBody>
        </p:sp>
      </p:grpSp>
      <p:grpSp>
        <p:nvGrpSpPr>
          <p:cNvPr id="27" name="组合 28"/>
          <p:cNvGrpSpPr/>
          <p:nvPr/>
        </p:nvGrpSpPr>
        <p:grpSpPr>
          <a:xfrm>
            <a:off x="5487014" y="1262042"/>
            <a:ext cx="2720608" cy="3296351"/>
            <a:chOff x="7314748" y="1681967"/>
            <a:chExt cx="3626848" cy="4394372"/>
          </a:xfrm>
        </p:grpSpPr>
        <p:grpSp>
          <p:nvGrpSpPr>
            <p:cNvPr id="28" name="组合 24"/>
            <p:cNvGrpSpPr/>
            <p:nvPr/>
          </p:nvGrpSpPr>
          <p:grpSpPr>
            <a:xfrm>
              <a:off x="7919665" y="1681967"/>
              <a:ext cx="2536723" cy="4394372"/>
              <a:chOff x="7919665" y="1681967"/>
              <a:chExt cx="2536723" cy="4394372"/>
            </a:xfrm>
          </p:grpSpPr>
          <p:sp>
            <p:nvSpPr>
              <p:cNvPr id="5" name="任意多边形 4"/>
              <p:cNvSpPr/>
              <p:nvPr/>
            </p:nvSpPr>
            <p:spPr>
              <a:xfrm>
                <a:off x="7919665" y="2035281"/>
                <a:ext cx="2536723" cy="4041058"/>
              </a:xfrm>
              <a:custGeom>
                <a:avLst/>
                <a:gdLst>
                  <a:gd name="connsiteX0" fmla="*/ 0 w 2536723"/>
                  <a:gd name="connsiteY0" fmla="*/ 0 h 4041058"/>
                  <a:gd name="connsiteX1" fmla="*/ 1933522 w 2536723"/>
                  <a:gd name="connsiteY1" fmla="*/ 0 h 4041058"/>
                  <a:gd name="connsiteX2" fmla="*/ 2536723 w 2536723"/>
                  <a:gd name="connsiteY2" fmla="*/ 565395 h 4041058"/>
                  <a:gd name="connsiteX3" fmla="*/ 2536723 w 2536723"/>
                  <a:gd name="connsiteY3" fmla="*/ 4041058 h 4041058"/>
                  <a:gd name="connsiteX4" fmla="*/ 0 w 2536723"/>
                  <a:gd name="connsiteY4" fmla="*/ 4041058 h 404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6723" h="4041058">
                    <a:moveTo>
                      <a:pt x="0" y="0"/>
                    </a:moveTo>
                    <a:lnTo>
                      <a:pt x="1933522" y="0"/>
                    </a:lnTo>
                    <a:lnTo>
                      <a:pt x="2536723" y="565395"/>
                    </a:lnTo>
                    <a:lnTo>
                      <a:pt x="2536723" y="4041058"/>
                    </a:lnTo>
                    <a:lnTo>
                      <a:pt x="0" y="4041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sp>
            <p:nvSpPr>
              <p:cNvPr id="6" name="任意多边形 5"/>
              <p:cNvSpPr/>
              <p:nvPr/>
            </p:nvSpPr>
            <p:spPr>
              <a:xfrm>
                <a:off x="8509600" y="1681967"/>
                <a:ext cx="1356852" cy="716154"/>
              </a:xfrm>
              <a:custGeom>
                <a:avLst/>
                <a:gdLst>
                  <a:gd name="connsiteX0" fmla="*/ 0 w 1356852"/>
                  <a:gd name="connsiteY0" fmla="*/ 0 h 716154"/>
                  <a:gd name="connsiteX1" fmla="*/ 971238 w 1356852"/>
                  <a:gd name="connsiteY1" fmla="*/ 0 h 716154"/>
                  <a:gd name="connsiteX2" fmla="*/ 1356852 w 1356852"/>
                  <a:gd name="connsiteY2" fmla="*/ 361446 h 716154"/>
                  <a:gd name="connsiteX3" fmla="*/ 1356852 w 1356852"/>
                  <a:gd name="connsiteY3" fmla="*/ 716154 h 716154"/>
                  <a:gd name="connsiteX4" fmla="*/ 0 w 1356852"/>
                  <a:gd name="connsiteY4" fmla="*/ 716154 h 716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6852" h="716154">
                    <a:moveTo>
                      <a:pt x="0" y="0"/>
                    </a:moveTo>
                    <a:lnTo>
                      <a:pt x="971238" y="0"/>
                    </a:lnTo>
                    <a:lnTo>
                      <a:pt x="1356852" y="361446"/>
                    </a:lnTo>
                    <a:lnTo>
                      <a:pt x="1356852" y="716154"/>
                    </a:lnTo>
                    <a:lnTo>
                      <a:pt x="0" y="716154"/>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56" tIns="45728" rIns="91456" bIns="45728" numCol="1" spcCol="0" rtlCol="0" fromWordArt="0" anchor="ctr" anchorCtr="0" forceAA="0" compatLnSpc="1">
                <a:noAutofit/>
              </a:bodyPr>
              <a:lstStyle/>
              <a:p>
                <a:pPr algn="ctr"/>
                <a:endParaRPr lang="zh-CN" altLang="en-US" dirty="0">
                  <a:ea typeface="微软雅黑" panose="020B0503020204020204" pitchFamily="34" charset="-122"/>
                </a:endParaRPr>
              </a:p>
            </p:txBody>
          </p:sp>
        </p:grpSp>
        <p:sp>
          <p:nvSpPr>
            <p:cNvPr id="14" name="文本框 13"/>
            <p:cNvSpPr txBox="1"/>
            <p:nvPr/>
          </p:nvSpPr>
          <p:spPr>
            <a:xfrm>
              <a:off x="7951445" y="3948579"/>
              <a:ext cx="2445345" cy="1531872"/>
            </a:xfrm>
            <a:prstGeom prst="rect">
              <a:avLst/>
            </a:prstGeom>
            <a:noFill/>
          </p:spPr>
          <p:txBody>
            <a:bodyPr wrap="square" rtlCol="0">
              <a:spAutoFit/>
            </a:bodyPr>
            <a:lstStyle/>
            <a:p>
              <a:pPr lvl="0" algn="ctr">
                <a:lnSpc>
                  <a:spcPct val="110000"/>
                </a:lnSpc>
              </a:pPr>
              <a:r>
                <a:rPr lang="zh-CN" altLang="en-US" sz="900" noProof="1">
                  <a:solidFill>
                    <a:prstClr val="white"/>
                  </a:solidFill>
                  <a:latin typeface="微软雅黑"/>
                  <a:ea typeface="微软雅黑" panose="020B0503020204020204" pitchFamily="34" charset="-122"/>
                </a:rPr>
                <a:t>在这里进行编辑内容，建议使用微软雅黑，大小可进行适当调整，模板中的所有图片都可进行替换编辑。在这里进行编辑内容，建议使用微软雅黑，大小可进行适当调整，模板中的所有图片都可进行替换编辑。</a:t>
              </a:r>
              <a:endParaRPr lang="zh-CN" altLang="en-US" sz="1200" b="1" dirty="0">
                <a:solidFill>
                  <a:prstClr val="white"/>
                </a:solidFill>
                <a:latin typeface="Calibri Light" panose="020F0302020204030204" pitchFamily="34" charset="0"/>
                <a:ea typeface="微软雅黑" panose="020B0503020204020204" pitchFamily="34" charset="-122"/>
              </a:endParaRPr>
            </a:p>
          </p:txBody>
        </p:sp>
        <p:sp>
          <p:nvSpPr>
            <p:cNvPr id="15" name="文本框 14"/>
            <p:cNvSpPr txBox="1"/>
            <p:nvPr/>
          </p:nvSpPr>
          <p:spPr>
            <a:xfrm>
              <a:off x="7314748" y="2785862"/>
              <a:ext cx="3626848" cy="492443"/>
            </a:xfrm>
            <a:prstGeom prst="rect">
              <a:avLst/>
            </a:prstGeom>
            <a:noFill/>
          </p:spPr>
          <p:txBody>
            <a:bodyPr wrap="square" rtlCol="0">
              <a:spAutoFit/>
            </a:bodyPr>
            <a:lstStyle/>
            <a:p>
              <a:pPr lvl="0" algn="ctr"/>
              <a:r>
                <a:rPr lang="zh-CN" altLang="en-US" b="1" dirty="0">
                  <a:solidFill>
                    <a:prstClr val="white"/>
                  </a:solidFill>
                  <a:latin typeface="Calibri Light" panose="020F0302020204030204" pitchFamily="34" charset="0"/>
                  <a:ea typeface="微软雅黑" panose="020B0503020204020204" pitchFamily="34" charset="-122"/>
                </a:rPr>
                <a:t>点击输入标题</a:t>
              </a:r>
            </a:p>
          </p:txBody>
        </p:sp>
        <p:sp>
          <p:nvSpPr>
            <p:cNvPr id="19" name="KSO_Shape"/>
            <p:cNvSpPr/>
            <p:nvPr/>
          </p:nvSpPr>
          <p:spPr bwMode="auto">
            <a:xfrm>
              <a:off x="8871339" y="3399290"/>
              <a:ext cx="709249" cy="41735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bg1"/>
            </a:solidFill>
            <a:ln>
              <a:noFill/>
            </a:ln>
          </p:spPr>
          <p:txBody>
            <a:bodyPr lIns="68592" tIns="34296" rIns="68592" bIns="540094"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defTabSz="685937">
                <a:defRPr/>
              </a:pPr>
              <a:endParaRPr lang="zh-CN" altLang="en-US" sz="1400" dirty="0">
                <a:solidFill>
                  <a:schemeClr val="bg1"/>
                </a:solidFill>
                <a:ea typeface="微软雅黑" panose="020B0503020204020204" pitchFamily="34" charset="-122"/>
              </a:endParaRPr>
            </a:p>
          </p:txBody>
        </p:sp>
        <p:sp>
          <p:nvSpPr>
            <p:cNvPr id="22" name="文本框 21"/>
            <p:cNvSpPr txBox="1"/>
            <p:nvPr/>
          </p:nvSpPr>
          <p:spPr>
            <a:xfrm>
              <a:off x="8876423" y="1712115"/>
              <a:ext cx="712161" cy="677108"/>
            </a:xfrm>
            <a:prstGeom prst="rect">
              <a:avLst/>
            </a:prstGeom>
            <a:noFill/>
          </p:spPr>
          <p:txBody>
            <a:bodyPr wrap="none" rtlCol="0">
              <a:spAutoFit/>
            </a:bodyPr>
            <a:lstStyle/>
            <a:p>
              <a:r>
                <a:rPr lang="en-US" altLang="zh-CN" sz="2701" dirty="0">
                  <a:solidFill>
                    <a:schemeClr val="bg1"/>
                  </a:solidFill>
                  <a:ea typeface="微软雅黑" panose="020B0503020204020204" pitchFamily="34" charset="-122"/>
                </a:rPr>
                <a:t>03</a:t>
              </a:r>
              <a:endParaRPr lang="zh-CN" altLang="en-US" sz="2701" dirty="0">
                <a:solidFill>
                  <a:schemeClr val="bg1"/>
                </a:solidFill>
                <a:ea typeface="微软雅黑" panose="020B0503020204020204" pitchFamily="34" charset="-122"/>
              </a:endParaRPr>
            </a:p>
          </p:txBody>
        </p:sp>
      </p:grpSp>
    </p:spTree>
    <p:extLst>
      <p:ext uri="{BB962C8B-B14F-4D97-AF65-F5344CB8AC3E}">
        <p14:creationId xmlns:p14="http://schemas.microsoft.com/office/powerpoint/2010/main" val="2189740896"/>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2" presetClass="entr" presetSubtype="8"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1000"/>
                                        <p:tgtEl>
                                          <p:spTgt spid="27"/>
                                        </p:tgtEl>
                                      </p:cBhvr>
                                    </p:animEffect>
                                    <p:anim calcmode="lin" valueType="num">
                                      <p:cBhvr>
                                        <p:cTn id="35" dur="1000" fill="hold"/>
                                        <p:tgtEl>
                                          <p:spTgt spid="27"/>
                                        </p:tgtEl>
                                        <p:attrNameLst>
                                          <p:attrName>ppt_x</p:attrName>
                                        </p:attrNameLst>
                                      </p:cBhvr>
                                      <p:tavLst>
                                        <p:tav tm="0">
                                          <p:val>
                                            <p:strVal val="#ppt_x"/>
                                          </p:val>
                                        </p:tav>
                                        <p:tav tm="100000">
                                          <p:val>
                                            <p:strVal val="#ppt_x"/>
                                          </p:val>
                                        </p:tav>
                                      </p:tavLst>
                                    </p:anim>
                                    <p:anim calcmode="lin" valueType="num">
                                      <p:cBhvr>
                                        <p:cTn id="3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08161">
            <a:off x="474429" y="1671763"/>
            <a:ext cx="3301820" cy="2202313"/>
          </a:xfrm>
          <a:prstGeom prst="rect">
            <a:avLst/>
          </a:prstGeom>
        </p:spPr>
      </p:pic>
      <p:grpSp>
        <p:nvGrpSpPr>
          <p:cNvPr id="2" name="组合 79"/>
          <p:cNvGrpSpPr/>
          <p:nvPr/>
        </p:nvGrpSpPr>
        <p:grpSpPr>
          <a:xfrm>
            <a:off x="3119213" y="4030768"/>
            <a:ext cx="2900292" cy="620613"/>
            <a:chOff x="2486520" y="3853980"/>
            <a:chExt cx="3359205" cy="719073"/>
          </a:xfrm>
        </p:grpSpPr>
        <p:sp>
          <p:nvSpPr>
            <p:cNvPr id="81" name="Rectangle 13" descr="FD1DDF730CE4456e89755B07FE1653D0# #Rectangle 13"/>
            <p:cNvSpPr>
              <a:spLocks noChangeArrowheads="1"/>
            </p:cNvSpPr>
            <p:nvPr/>
          </p:nvSpPr>
          <p:spPr bwMode="auto">
            <a:xfrm>
              <a:off x="2486520" y="4145184"/>
              <a:ext cx="3359205" cy="42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9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82" name="Rectangle 13" descr="FD1DDF730CE4456e89755B07FE1653D0# #Rectangle 13"/>
            <p:cNvSpPr>
              <a:spLocks noChangeArrowheads="1"/>
            </p:cNvSpPr>
            <p:nvPr/>
          </p:nvSpPr>
          <p:spPr bwMode="auto">
            <a:xfrm>
              <a:off x="2486522" y="3853980"/>
              <a:ext cx="1460089" cy="32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 name="组合 82"/>
          <p:cNvGrpSpPr/>
          <p:nvPr/>
        </p:nvGrpSpPr>
        <p:grpSpPr>
          <a:xfrm>
            <a:off x="3752952" y="3261881"/>
            <a:ext cx="2900292" cy="628422"/>
            <a:chOff x="2987824" y="3207603"/>
            <a:chExt cx="3359205" cy="728120"/>
          </a:xfrm>
        </p:grpSpPr>
        <p:sp>
          <p:nvSpPr>
            <p:cNvPr id="84" name="Rectangle 13" descr="FD1DDF730CE4456e89755B07FE1653D0# #Rectangle 13"/>
            <p:cNvSpPr>
              <a:spLocks noChangeArrowheads="1"/>
            </p:cNvSpPr>
            <p:nvPr/>
          </p:nvSpPr>
          <p:spPr bwMode="auto">
            <a:xfrm>
              <a:off x="2987826" y="3207603"/>
              <a:ext cx="1460089" cy="32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5" name="Rectangle 13" descr="FD1DDF730CE4456e89755B07FE1653D0# #Rectangle 13"/>
            <p:cNvSpPr>
              <a:spLocks noChangeArrowheads="1"/>
            </p:cNvSpPr>
            <p:nvPr/>
          </p:nvSpPr>
          <p:spPr bwMode="auto">
            <a:xfrm>
              <a:off x="2987824" y="3507855"/>
              <a:ext cx="3359205" cy="42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9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4" name="组合 85"/>
          <p:cNvGrpSpPr/>
          <p:nvPr/>
        </p:nvGrpSpPr>
        <p:grpSpPr>
          <a:xfrm>
            <a:off x="4285218" y="2496321"/>
            <a:ext cx="2900292" cy="595538"/>
            <a:chOff x="2987824" y="3245703"/>
            <a:chExt cx="3359205" cy="690020"/>
          </a:xfrm>
        </p:grpSpPr>
        <p:sp>
          <p:nvSpPr>
            <p:cNvPr id="87" name="Rectangle 13" descr="FD1DDF730CE4456e89755B07FE1653D0# #Rectangle 13"/>
            <p:cNvSpPr>
              <a:spLocks noChangeArrowheads="1"/>
            </p:cNvSpPr>
            <p:nvPr/>
          </p:nvSpPr>
          <p:spPr bwMode="auto">
            <a:xfrm>
              <a:off x="2987826" y="3245703"/>
              <a:ext cx="1460089" cy="32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8" name="Rectangle 13" descr="FD1DDF730CE4456e89755B07FE1653D0# #Rectangle 13"/>
            <p:cNvSpPr>
              <a:spLocks noChangeArrowheads="1"/>
            </p:cNvSpPr>
            <p:nvPr/>
          </p:nvSpPr>
          <p:spPr bwMode="auto">
            <a:xfrm>
              <a:off x="2987824" y="3507855"/>
              <a:ext cx="3359205" cy="42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9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5" name="组合 88"/>
          <p:cNvGrpSpPr/>
          <p:nvPr/>
        </p:nvGrpSpPr>
        <p:grpSpPr>
          <a:xfrm>
            <a:off x="4758884" y="1708448"/>
            <a:ext cx="2900292" cy="595538"/>
            <a:chOff x="2987824" y="3245703"/>
            <a:chExt cx="3359205" cy="690020"/>
          </a:xfrm>
        </p:grpSpPr>
        <p:sp>
          <p:nvSpPr>
            <p:cNvPr id="90" name="Rectangle 13" descr="FD1DDF730CE4456e89755B07FE1653D0# #Rectangle 13"/>
            <p:cNvSpPr>
              <a:spLocks noChangeArrowheads="1"/>
            </p:cNvSpPr>
            <p:nvPr/>
          </p:nvSpPr>
          <p:spPr bwMode="auto">
            <a:xfrm>
              <a:off x="2987826" y="3245703"/>
              <a:ext cx="1460089" cy="320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1" name="Rectangle 13" descr="FD1DDF730CE4456e89755B07FE1653D0# #Rectangle 13"/>
            <p:cNvSpPr>
              <a:spLocks noChangeArrowheads="1"/>
            </p:cNvSpPr>
            <p:nvPr/>
          </p:nvSpPr>
          <p:spPr bwMode="auto">
            <a:xfrm>
              <a:off x="2987824" y="3507855"/>
              <a:ext cx="3359205" cy="427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900" dirty="0">
                  <a:solidFill>
                    <a:schemeClr val="bg1">
                      <a:lumMod val="65000"/>
                    </a:schemeClr>
                  </a:solidFill>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900" dirty="0">
                <a:solidFill>
                  <a:schemeClr val="bg1">
                    <a:lumMod val="65000"/>
                  </a:schemeClr>
                </a:solidFill>
                <a:latin typeface="微软雅黑" panose="020B0503020204020204" pitchFamily="34" charset="-122"/>
                <a:ea typeface="微软雅黑" panose="020B0503020204020204" pitchFamily="34" charset="-122"/>
              </a:endParaRPr>
            </a:p>
          </p:txBody>
        </p:sp>
      </p:grpSp>
      <p:grpSp>
        <p:nvGrpSpPr>
          <p:cNvPr id="6" name="组合 91"/>
          <p:cNvGrpSpPr/>
          <p:nvPr/>
        </p:nvGrpSpPr>
        <p:grpSpPr>
          <a:xfrm>
            <a:off x="6105053" y="3980627"/>
            <a:ext cx="603067" cy="1163091"/>
            <a:chOff x="8043962" y="4470410"/>
            <a:chExt cx="803845" cy="1550878"/>
          </a:xfrm>
          <a:solidFill>
            <a:schemeClr val="accent1"/>
          </a:solidFill>
        </p:grpSpPr>
        <p:grpSp>
          <p:nvGrpSpPr>
            <p:cNvPr id="7" name="组合 92"/>
            <p:cNvGrpSpPr/>
            <p:nvPr/>
          </p:nvGrpSpPr>
          <p:grpSpPr>
            <a:xfrm>
              <a:off x="8043962" y="4470410"/>
              <a:ext cx="803845" cy="1550878"/>
              <a:chOff x="5993390" y="3795886"/>
              <a:chExt cx="698490" cy="1347614"/>
            </a:xfrm>
            <a:grpFill/>
          </p:grpSpPr>
          <p:sp>
            <p:nvSpPr>
              <p:cNvPr id="96" name="右箭头 24"/>
              <p:cNvSpPr/>
              <p:nvPr/>
            </p:nvSpPr>
            <p:spPr>
              <a:xfrm rot="16200000">
                <a:off x="5668828" y="4120448"/>
                <a:ext cx="1347614" cy="698490"/>
              </a:xfrm>
              <a:custGeom>
                <a:avLst/>
                <a:gdLst/>
                <a:ahLst/>
                <a:cxnLst/>
                <a:rect l="l" t="t" r="r" b="b"/>
                <a:pathLst>
                  <a:path w="1347614" h="698490">
                    <a:moveTo>
                      <a:pt x="1347614" y="349245"/>
                    </a:moveTo>
                    <a:lnTo>
                      <a:pt x="998369" y="698490"/>
                    </a:lnTo>
                    <a:lnTo>
                      <a:pt x="998369" y="584517"/>
                    </a:lnTo>
                    <a:lnTo>
                      <a:pt x="0" y="584517"/>
                    </a:lnTo>
                    <a:lnTo>
                      <a:pt x="0" y="113973"/>
                    </a:lnTo>
                    <a:lnTo>
                      <a:pt x="998369" y="113973"/>
                    </a:lnTo>
                    <a:lnTo>
                      <a:pt x="99836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97" name="右箭头 25"/>
              <p:cNvSpPr/>
              <p:nvPr/>
            </p:nvSpPr>
            <p:spPr>
              <a:xfrm rot="16200000">
                <a:off x="5697446" y="4235447"/>
                <a:ext cx="1290380" cy="525725"/>
              </a:xfrm>
              <a:custGeom>
                <a:avLst/>
                <a:gdLst/>
                <a:ahLst/>
                <a:cxnLst/>
                <a:rect l="l" t="t" r="r" b="b"/>
                <a:pathLst>
                  <a:path w="1290380" h="525725">
                    <a:moveTo>
                      <a:pt x="1290380" y="262863"/>
                    </a:moveTo>
                    <a:lnTo>
                      <a:pt x="1027518" y="525725"/>
                    </a:lnTo>
                    <a:lnTo>
                      <a:pt x="1027518" y="460262"/>
                    </a:lnTo>
                    <a:lnTo>
                      <a:pt x="0" y="460262"/>
                    </a:lnTo>
                    <a:lnTo>
                      <a:pt x="0" y="65463"/>
                    </a:lnTo>
                    <a:lnTo>
                      <a:pt x="1027518" y="65463"/>
                    </a:lnTo>
                    <a:lnTo>
                      <a:pt x="1027518" y="0"/>
                    </a:lnTo>
                    <a:close/>
                  </a:path>
                </a:pathLst>
              </a:custGeom>
              <a:grp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94" name="Rectangle 13" descr="FD1DDF730CE4456e89755B07FE1653D0# #Rectangle 13"/>
            <p:cNvSpPr>
              <a:spLocks noChangeArrowheads="1"/>
            </p:cNvSpPr>
            <p:nvPr/>
          </p:nvSpPr>
          <p:spPr bwMode="auto">
            <a:xfrm>
              <a:off x="8247676" y="5224459"/>
              <a:ext cx="413161" cy="246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200" spc="-113" dirty="0">
                  <a:solidFill>
                    <a:schemeClr val="bg1"/>
                  </a:solidFill>
                  <a:latin typeface="微软雅黑" panose="020B0503020204020204" pitchFamily="34" charset="-122"/>
                  <a:ea typeface="微软雅黑" panose="020B0503020204020204" pitchFamily="34" charset="-122"/>
                  <a:cs typeface="Arial" pitchFamily="34" charset="0"/>
                </a:rPr>
                <a:t>25%</a:t>
              </a:r>
            </a:p>
          </p:txBody>
        </p:sp>
        <p:sp>
          <p:nvSpPr>
            <p:cNvPr id="95" name="TextBox 94"/>
            <p:cNvSpPr txBox="1"/>
            <p:nvPr/>
          </p:nvSpPr>
          <p:spPr>
            <a:xfrm>
              <a:off x="8249595" y="4843321"/>
              <a:ext cx="410317" cy="246202"/>
            </a:xfrm>
            <a:prstGeom prst="rect">
              <a:avLst/>
            </a:prstGeom>
            <a:grpFill/>
          </p:spPr>
          <p:txBody>
            <a:bodyPr vert="horz" wrap="none" lIns="0" tIns="0" rIns="0" bIns="0"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提升</a:t>
              </a:r>
            </a:p>
          </p:txBody>
        </p:sp>
      </p:grpSp>
      <p:grpSp>
        <p:nvGrpSpPr>
          <p:cNvPr id="8" name="组合 97"/>
          <p:cNvGrpSpPr/>
          <p:nvPr/>
        </p:nvGrpSpPr>
        <p:grpSpPr>
          <a:xfrm>
            <a:off x="6665420" y="3228205"/>
            <a:ext cx="603067" cy="1915512"/>
            <a:chOff x="8790891" y="3467124"/>
            <a:chExt cx="803845" cy="2554164"/>
          </a:xfrm>
          <a:solidFill>
            <a:schemeClr val="accent2"/>
          </a:solidFill>
        </p:grpSpPr>
        <p:grpSp>
          <p:nvGrpSpPr>
            <p:cNvPr id="9" name="组合 98"/>
            <p:cNvGrpSpPr/>
            <p:nvPr/>
          </p:nvGrpSpPr>
          <p:grpSpPr>
            <a:xfrm>
              <a:off x="8790891" y="3467124"/>
              <a:ext cx="803845" cy="2554164"/>
              <a:chOff x="6642424" y="2924094"/>
              <a:chExt cx="698490" cy="2219406"/>
            </a:xfrm>
            <a:grpFill/>
          </p:grpSpPr>
          <p:sp>
            <p:nvSpPr>
              <p:cNvPr id="102" name="右箭头 28"/>
              <p:cNvSpPr/>
              <p:nvPr/>
            </p:nvSpPr>
            <p:spPr>
              <a:xfrm rot="16200000">
                <a:off x="5881966" y="3684552"/>
                <a:ext cx="2219405" cy="698490"/>
              </a:xfrm>
              <a:custGeom>
                <a:avLst/>
                <a:gdLst/>
                <a:ahLst/>
                <a:cxnLst/>
                <a:rect l="l" t="t" r="r" b="b"/>
                <a:pathLst>
                  <a:path w="2219405" h="698490">
                    <a:moveTo>
                      <a:pt x="2219405" y="349245"/>
                    </a:moveTo>
                    <a:lnTo>
                      <a:pt x="1870160" y="698490"/>
                    </a:lnTo>
                    <a:lnTo>
                      <a:pt x="1870160" y="584517"/>
                    </a:lnTo>
                    <a:lnTo>
                      <a:pt x="0" y="584517"/>
                    </a:lnTo>
                    <a:lnTo>
                      <a:pt x="0" y="113973"/>
                    </a:lnTo>
                    <a:lnTo>
                      <a:pt x="1870160" y="113973"/>
                    </a:lnTo>
                    <a:lnTo>
                      <a:pt x="187016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03" name="右箭头 29"/>
              <p:cNvSpPr/>
              <p:nvPr/>
            </p:nvSpPr>
            <p:spPr>
              <a:xfrm rot="16200000">
                <a:off x="5910584" y="3799552"/>
                <a:ext cx="2162170" cy="525725"/>
              </a:xfrm>
              <a:custGeom>
                <a:avLst/>
                <a:gdLst/>
                <a:ahLst/>
                <a:cxnLst/>
                <a:rect l="l" t="t" r="r" b="b"/>
                <a:pathLst>
                  <a:path w="2162170" h="525725">
                    <a:moveTo>
                      <a:pt x="2162170" y="262863"/>
                    </a:moveTo>
                    <a:lnTo>
                      <a:pt x="1899308" y="525725"/>
                    </a:lnTo>
                    <a:lnTo>
                      <a:pt x="1899308" y="460262"/>
                    </a:lnTo>
                    <a:lnTo>
                      <a:pt x="0" y="460262"/>
                    </a:lnTo>
                    <a:lnTo>
                      <a:pt x="0" y="65463"/>
                    </a:lnTo>
                    <a:lnTo>
                      <a:pt x="1899308" y="65463"/>
                    </a:lnTo>
                    <a:lnTo>
                      <a:pt x="1899308" y="0"/>
                    </a:lnTo>
                    <a:close/>
                  </a:path>
                </a:pathLst>
              </a:custGeom>
              <a:grp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100" name="Rectangle 13" descr="FD1DDF730CE4456e89755B07FE1653D0# #Rectangle 13"/>
            <p:cNvSpPr>
              <a:spLocks noChangeArrowheads="1"/>
            </p:cNvSpPr>
            <p:nvPr/>
          </p:nvSpPr>
          <p:spPr bwMode="auto">
            <a:xfrm>
              <a:off x="8980330" y="4216425"/>
              <a:ext cx="413161" cy="246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200" spc="-113" dirty="0">
                  <a:solidFill>
                    <a:schemeClr val="bg1"/>
                  </a:solidFill>
                  <a:latin typeface="微软雅黑" panose="020B0503020204020204" pitchFamily="34" charset="-122"/>
                  <a:ea typeface="微软雅黑" panose="020B0503020204020204" pitchFamily="34" charset="-122"/>
                  <a:cs typeface="Arial" pitchFamily="34" charset="0"/>
                </a:rPr>
                <a:t>40%</a:t>
              </a:r>
            </a:p>
          </p:txBody>
        </p:sp>
        <p:sp>
          <p:nvSpPr>
            <p:cNvPr id="101" name="TextBox 100"/>
            <p:cNvSpPr txBox="1"/>
            <p:nvPr/>
          </p:nvSpPr>
          <p:spPr>
            <a:xfrm>
              <a:off x="8989930" y="3819271"/>
              <a:ext cx="410317" cy="246202"/>
            </a:xfrm>
            <a:prstGeom prst="rect">
              <a:avLst/>
            </a:prstGeom>
            <a:grpFill/>
          </p:spPr>
          <p:txBody>
            <a:bodyPr vert="horz" wrap="none" lIns="0" tIns="0" rIns="0" bIns="0"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提升</a:t>
              </a:r>
            </a:p>
          </p:txBody>
        </p:sp>
      </p:grpSp>
      <p:grpSp>
        <p:nvGrpSpPr>
          <p:cNvPr id="10" name="组合 103"/>
          <p:cNvGrpSpPr/>
          <p:nvPr/>
        </p:nvGrpSpPr>
        <p:grpSpPr>
          <a:xfrm>
            <a:off x="7225786" y="2475786"/>
            <a:ext cx="603067" cy="2667931"/>
            <a:chOff x="9537819" y="2463840"/>
            <a:chExt cx="803845" cy="3557448"/>
          </a:xfrm>
          <a:solidFill>
            <a:schemeClr val="accent3"/>
          </a:solidFill>
        </p:grpSpPr>
        <p:grpSp>
          <p:nvGrpSpPr>
            <p:cNvPr id="11" name="组合 104"/>
            <p:cNvGrpSpPr/>
            <p:nvPr/>
          </p:nvGrpSpPr>
          <p:grpSpPr>
            <a:xfrm>
              <a:off x="9537819" y="2463840"/>
              <a:ext cx="803845" cy="3557448"/>
              <a:chOff x="7291457" y="2052304"/>
              <a:chExt cx="698490" cy="3091196"/>
            </a:xfrm>
            <a:grpFill/>
          </p:grpSpPr>
          <p:sp>
            <p:nvSpPr>
              <p:cNvPr id="108" name="右箭头 31"/>
              <p:cNvSpPr/>
              <p:nvPr/>
            </p:nvSpPr>
            <p:spPr>
              <a:xfrm rot="16200000">
                <a:off x="6095104" y="3248657"/>
                <a:ext cx="3091195" cy="698490"/>
              </a:xfrm>
              <a:custGeom>
                <a:avLst/>
                <a:gdLst/>
                <a:ahLst/>
                <a:cxnLst/>
                <a:rect l="l" t="t" r="r" b="b"/>
                <a:pathLst>
                  <a:path w="3091195" h="698490">
                    <a:moveTo>
                      <a:pt x="3091195" y="349245"/>
                    </a:moveTo>
                    <a:lnTo>
                      <a:pt x="2741950" y="698490"/>
                    </a:lnTo>
                    <a:lnTo>
                      <a:pt x="2741950" y="584517"/>
                    </a:lnTo>
                    <a:lnTo>
                      <a:pt x="0" y="584517"/>
                    </a:lnTo>
                    <a:lnTo>
                      <a:pt x="0" y="113973"/>
                    </a:lnTo>
                    <a:lnTo>
                      <a:pt x="2741950" y="113973"/>
                    </a:lnTo>
                    <a:lnTo>
                      <a:pt x="27419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09" name="右箭头 32"/>
              <p:cNvSpPr/>
              <p:nvPr/>
            </p:nvSpPr>
            <p:spPr>
              <a:xfrm rot="16200000">
                <a:off x="6123722" y="3363657"/>
                <a:ext cx="3033960" cy="525725"/>
              </a:xfrm>
              <a:custGeom>
                <a:avLst/>
                <a:gdLst/>
                <a:ahLst/>
                <a:cxnLst/>
                <a:rect l="l" t="t" r="r" b="b"/>
                <a:pathLst>
                  <a:path w="3033960" h="525725">
                    <a:moveTo>
                      <a:pt x="3033960" y="262863"/>
                    </a:moveTo>
                    <a:lnTo>
                      <a:pt x="2771098" y="525725"/>
                    </a:lnTo>
                    <a:lnTo>
                      <a:pt x="2771098" y="460262"/>
                    </a:lnTo>
                    <a:lnTo>
                      <a:pt x="0" y="460262"/>
                    </a:lnTo>
                    <a:lnTo>
                      <a:pt x="0" y="65463"/>
                    </a:lnTo>
                    <a:lnTo>
                      <a:pt x="2771098" y="65463"/>
                    </a:lnTo>
                    <a:lnTo>
                      <a:pt x="2771098" y="0"/>
                    </a:lnTo>
                    <a:close/>
                  </a:path>
                </a:pathLst>
              </a:custGeom>
              <a:grp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106" name="Rectangle 13" descr="FD1DDF730CE4456e89755B07FE1653D0# #Rectangle 13"/>
            <p:cNvSpPr>
              <a:spLocks noChangeArrowheads="1"/>
            </p:cNvSpPr>
            <p:nvPr/>
          </p:nvSpPr>
          <p:spPr bwMode="auto">
            <a:xfrm>
              <a:off x="9725479" y="3208391"/>
              <a:ext cx="413161" cy="246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200" spc="-113" dirty="0">
                  <a:solidFill>
                    <a:schemeClr val="bg1"/>
                  </a:solidFill>
                  <a:latin typeface="微软雅黑" panose="020B0503020204020204" pitchFamily="34" charset="-122"/>
                  <a:ea typeface="微软雅黑" panose="020B0503020204020204" pitchFamily="34" charset="-122"/>
                  <a:cs typeface="Arial" pitchFamily="34" charset="0"/>
                </a:rPr>
                <a:t>65%</a:t>
              </a:r>
            </a:p>
          </p:txBody>
        </p:sp>
        <p:sp>
          <p:nvSpPr>
            <p:cNvPr id="107" name="TextBox 106"/>
            <p:cNvSpPr txBox="1"/>
            <p:nvPr/>
          </p:nvSpPr>
          <p:spPr>
            <a:xfrm>
              <a:off x="9735077" y="2859809"/>
              <a:ext cx="410317" cy="246202"/>
            </a:xfrm>
            <a:prstGeom prst="rect">
              <a:avLst/>
            </a:prstGeom>
            <a:grpFill/>
          </p:spPr>
          <p:txBody>
            <a:bodyPr vert="horz" wrap="none" lIns="0" tIns="0" rIns="0" bIns="0"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提升</a:t>
              </a:r>
            </a:p>
          </p:txBody>
        </p:sp>
      </p:grpSp>
      <p:grpSp>
        <p:nvGrpSpPr>
          <p:cNvPr id="12" name="组合 109"/>
          <p:cNvGrpSpPr/>
          <p:nvPr/>
        </p:nvGrpSpPr>
        <p:grpSpPr>
          <a:xfrm>
            <a:off x="7786151" y="1723368"/>
            <a:ext cx="603067" cy="3420350"/>
            <a:chOff x="10284746" y="1460556"/>
            <a:chExt cx="803845" cy="4560731"/>
          </a:xfrm>
          <a:solidFill>
            <a:schemeClr val="accent4"/>
          </a:solidFill>
        </p:grpSpPr>
        <p:grpSp>
          <p:nvGrpSpPr>
            <p:cNvPr id="13" name="组合 110"/>
            <p:cNvGrpSpPr/>
            <p:nvPr/>
          </p:nvGrpSpPr>
          <p:grpSpPr>
            <a:xfrm>
              <a:off x="10284746" y="1460556"/>
              <a:ext cx="803845" cy="4560731"/>
              <a:chOff x="7940489" y="1180514"/>
              <a:chExt cx="698490" cy="3962985"/>
            </a:xfrm>
            <a:grpFill/>
          </p:grpSpPr>
          <p:sp>
            <p:nvSpPr>
              <p:cNvPr id="114" name="右箭头 34"/>
              <p:cNvSpPr/>
              <p:nvPr/>
            </p:nvSpPr>
            <p:spPr>
              <a:xfrm rot="16200000">
                <a:off x="6308241" y="2812762"/>
                <a:ext cx="3962985" cy="698490"/>
              </a:xfrm>
              <a:custGeom>
                <a:avLst/>
                <a:gdLst/>
                <a:ahLst/>
                <a:cxnLst/>
                <a:rect l="l" t="t" r="r" b="b"/>
                <a:pathLst>
                  <a:path w="3962985" h="698490">
                    <a:moveTo>
                      <a:pt x="3962985" y="349245"/>
                    </a:moveTo>
                    <a:lnTo>
                      <a:pt x="3613740" y="698490"/>
                    </a:lnTo>
                    <a:lnTo>
                      <a:pt x="3613740" y="584517"/>
                    </a:lnTo>
                    <a:lnTo>
                      <a:pt x="0" y="584517"/>
                    </a:lnTo>
                    <a:lnTo>
                      <a:pt x="0" y="113973"/>
                    </a:lnTo>
                    <a:lnTo>
                      <a:pt x="3613740" y="113973"/>
                    </a:lnTo>
                    <a:lnTo>
                      <a:pt x="361374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15" name="右箭头 35"/>
              <p:cNvSpPr/>
              <p:nvPr/>
            </p:nvSpPr>
            <p:spPr>
              <a:xfrm rot="16200000">
                <a:off x="6336859" y="2927761"/>
                <a:ext cx="3905751" cy="525725"/>
              </a:xfrm>
              <a:custGeom>
                <a:avLst/>
                <a:gdLst/>
                <a:ahLst/>
                <a:cxnLst/>
                <a:rect l="l" t="t" r="r" b="b"/>
                <a:pathLst>
                  <a:path w="3905751" h="525725">
                    <a:moveTo>
                      <a:pt x="3905751" y="262863"/>
                    </a:moveTo>
                    <a:lnTo>
                      <a:pt x="3642889" y="525725"/>
                    </a:lnTo>
                    <a:lnTo>
                      <a:pt x="3642889" y="460263"/>
                    </a:lnTo>
                    <a:lnTo>
                      <a:pt x="0" y="460263"/>
                    </a:lnTo>
                    <a:lnTo>
                      <a:pt x="0" y="65463"/>
                    </a:lnTo>
                    <a:lnTo>
                      <a:pt x="3642889" y="65463"/>
                    </a:lnTo>
                    <a:lnTo>
                      <a:pt x="3642889" y="0"/>
                    </a:lnTo>
                    <a:close/>
                  </a:path>
                </a:pathLst>
              </a:custGeom>
              <a:grpFill/>
              <a:ln w="6350">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anose="020B0503020204020204" pitchFamily="34" charset="-122"/>
                  <a:ea typeface="微软雅黑" panose="020B0503020204020204" pitchFamily="34" charset="-122"/>
                </a:endParaRPr>
              </a:p>
            </p:txBody>
          </p:sp>
        </p:grpSp>
        <p:sp>
          <p:nvSpPr>
            <p:cNvPr id="112" name="Rectangle 13" descr="FD1DDF730CE4456e89755B07FE1653D0# #Rectangle 13"/>
            <p:cNvSpPr>
              <a:spLocks noChangeArrowheads="1"/>
            </p:cNvSpPr>
            <p:nvPr/>
          </p:nvSpPr>
          <p:spPr bwMode="auto">
            <a:xfrm>
              <a:off x="10472407" y="2242162"/>
              <a:ext cx="413161" cy="2462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spcBef>
                  <a:spcPct val="0"/>
                </a:spcBef>
                <a:buNone/>
                <a:defRPr/>
              </a:pPr>
              <a:r>
                <a:rPr lang="en-US" altLang="zh-CN" sz="1200" spc="-113" dirty="0">
                  <a:solidFill>
                    <a:schemeClr val="bg1"/>
                  </a:solidFill>
                  <a:latin typeface="微软雅黑" panose="020B0503020204020204" pitchFamily="34" charset="-122"/>
                  <a:ea typeface="微软雅黑" panose="020B0503020204020204" pitchFamily="34" charset="-122"/>
                  <a:cs typeface="Arial" pitchFamily="34" charset="0"/>
                </a:rPr>
                <a:t>80%</a:t>
              </a:r>
            </a:p>
          </p:txBody>
        </p:sp>
        <p:sp>
          <p:nvSpPr>
            <p:cNvPr id="113" name="TextBox 112"/>
            <p:cNvSpPr txBox="1"/>
            <p:nvPr/>
          </p:nvSpPr>
          <p:spPr>
            <a:xfrm>
              <a:off x="10482006" y="1848671"/>
              <a:ext cx="410317" cy="246202"/>
            </a:xfrm>
            <a:prstGeom prst="rect">
              <a:avLst/>
            </a:prstGeom>
            <a:grpFill/>
          </p:spPr>
          <p:txBody>
            <a:bodyPr vert="horz" wrap="none" lIns="0" tIns="0" rIns="0" bIns="0"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提升</a:t>
              </a:r>
            </a:p>
          </p:txBody>
        </p:sp>
      </p:grpSp>
      <p:grpSp>
        <p:nvGrpSpPr>
          <p:cNvPr id="14" name="组合 116"/>
          <p:cNvGrpSpPr/>
          <p:nvPr/>
        </p:nvGrpSpPr>
        <p:grpSpPr>
          <a:xfrm>
            <a:off x="1653971" y="1276400"/>
            <a:ext cx="794065" cy="793778"/>
            <a:chOff x="2626891" y="1310398"/>
            <a:chExt cx="1058431" cy="1058431"/>
          </a:xfrm>
        </p:grpSpPr>
        <p:sp>
          <p:nvSpPr>
            <p:cNvPr id="118" name="椭圆 117"/>
            <p:cNvSpPr/>
            <p:nvPr/>
          </p:nvSpPr>
          <p:spPr>
            <a:xfrm>
              <a:off x="2626891" y="1310398"/>
              <a:ext cx="1058431" cy="10584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9" name="Freeform 14"/>
            <p:cNvSpPr>
              <a:spLocks noEditPoints="1"/>
            </p:cNvSpPr>
            <p:nvPr/>
          </p:nvSpPr>
          <p:spPr bwMode="auto">
            <a:xfrm>
              <a:off x="2726007" y="1441330"/>
              <a:ext cx="860200" cy="796568"/>
            </a:xfrm>
            <a:custGeom>
              <a:avLst/>
              <a:gdLst>
                <a:gd name="T0" fmla="*/ 204 w 365"/>
                <a:gd name="T1" fmla="*/ 4 h 338"/>
                <a:gd name="T2" fmla="*/ 236 w 365"/>
                <a:gd name="T3" fmla="*/ 26 h 338"/>
                <a:gd name="T4" fmla="*/ 255 w 365"/>
                <a:gd name="T5" fmla="*/ 65 h 338"/>
                <a:gd name="T6" fmla="*/ 268 w 365"/>
                <a:gd name="T7" fmla="*/ 67 h 338"/>
                <a:gd name="T8" fmla="*/ 271 w 365"/>
                <a:gd name="T9" fmla="*/ 86 h 338"/>
                <a:gd name="T10" fmla="*/ 261 w 365"/>
                <a:gd name="T11" fmla="*/ 100 h 338"/>
                <a:gd name="T12" fmla="*/ 238 w 365"/>
                <a:gd name="T13" fmla="*/ 120 h 338"/>
                <a:gd name="T14" fmla="*/ 243 w 365"/>
                <a:gd name="T15" fmla="*/ 89 h 338"/>
                <a:gd name="T16" fmla="*/ 235 w 365"/>
                <a:gd name="T17" fmla="*/ 52 h 338"/>
                <a:gd name="T18" fmla="*/ 203 w 365"/>
                <a:gd name="T19" fmla="*/ 67 h 338"/>
                <a:gd name="T20" fmla="*/ 156 w 365"/>
                <a:gd name="T21" fmla="*/ 66 h 338"/>
                <a:gd name="T22" fmla="*/ 124 w 365"/>
                <a:gd name="T23" fmla="*/ 63 h 338"/>
                <a:gd name="T24" fmla="*/ 120 w 365"/>
                <a:gd name="T25" fmla="*/ 97 h 338"/>
                <a:gd name="T26" fmla="*/ 117 w 365"/>
                <a:gd name="T27" fmla="*/ 117 h 338"/>
                <a:gd name="T28" fmla="*/ 102 w 365"/>
                <a:gd name="T29" fmla="*/ 100 h 338"/>
                <a:gd name="T30" fmla="*/ 93 w 365"/>
                <a:gd name="T31" fmla="*/ 86 h 338"/>
                <a:gd name="T32" fmla="*/ 95 w 365"/>
                <a:gd name="T33" fmla="*/ 67 h 338"/>
                <a:gd name="T34" fmla="*/ 109 w 365"/>
                <a:gd name="T35" fmla="*/ 65 h 338"/>
                <a:gd name="T36" fmla="*/ 128 w 365"/>
                <a:gd name="T37" fmla="*/ 26 h 338"/>
                <a:gd name="T38" fmla="*/ 159 w 365"/>
                <a:gd name="T39" fmla="*/ 4 h 338"/>
                <a:gd name="T40" fmla="*/ 348 w 365"/>
                <a:gd name="T41" fmla="*/ 194 h 338"/>
                <a:gd name="T42" fmla="*/ 334 w 365"/>
                <a:gd name="T43" fmla="*/ 167 h 338"/>
                <a:gd name="T44" fmla="*/ 348 w 365"/>
                <a:gd name="T45" fmla="*/ 194 h 338"/>
                <a:gd name="T46" fmla="*/ 326 w 365"/>
                <a:gd name="T47" fmla="*/ 209 h 338"/>
                <a:gd name="T48" fmla="*/ 297 w 365"/>
                <a:gd name="T49" fmla="*/ 216 h 338"/>
                <a:gd name="T50" fmla="*/ 293 w 365"/>
                <a:gd name="T51" fmla="*/ 231 h 338"/>
                <a:gd name="T52" fmla="*/ 317 w 365"/>
                <a:gd name="T53" fmla="*/ 255 h 338"/>
                <a:gd name="T54" fmla="*/ 342 w 365"/>
                <a:gd name="T55" fmla="*/ 254 h 338"/>
                <a:gd name="T56" fmla="*/ 362 w 365"/>
                <a:gd name="T57" fmla="*/ 228 h 338"/>
                <a:gd name="T58" fmla="*/ 363 w 365"/>
                <a:gd name="T59" fmla="*/ 209 h 338"/>
                <a:gd name="T60" fmla="*/ 332 w 365"/>
                <a:gd name="T61" fmla="*/ 191 h 338"/>
                <a:gd name="T62" fmla="*/ 29 w 365"/>
                <a:gd name="T63" fmla="*/ 188 h 338"/>
                <a:gd name="T64" fmla="*/ 28 w 365"/>
                <a:gd name="T65" fmla="*/ 170 h 338"/>
                <a:gd name="T66" fmla="*/ 18 w 365"/>
                <a:gd name="T67" fmla="*/ 194 h 338"/>
                <a:gd name="T68" fmla="*/ 62 w 365"/>
                <a:gd name="T69" fmla="*/ 200 h 338"/>
                <a:gd name="T70" fmla="*/ 68 w 365"/>
                <a:gd name="T71" fmla="*/ 216 h 338"/>
                <a:gd name="T72" fmla="*/ 75 w 365"/>
                <a:gd name="T73" fmla="*/ 241 h 338"/>
                <a:gd name="T74" fmla="*/ 41 w 365"/>
                <a:gd name="T75" fmla="*/ 257 h 338"/>
                <a:gd name="T76" fmla="*/ 19 w 365"/>
                <a:gd name="T77" fmla="*/ 251 h 338"/>
                <a:gd name="T78" fmla="*/ 1 w 365"/>
                <a:gd name="T79" fmla="*/ 221 h 338"/>
                <a:gd name="T80" fmla="*/ 4 w 365"/>
                <a:gd name="T81" fmla="*/ 206 h 338"/>
                <a:gd name="T82" fmla="*/ 42 w 365"/>
                <a:gd name="T83" fmla="*/ 188 h 338"/>
                <a:gd name="T84" fmla="*/ 179 w 365"/>
                <a:gd name="T85" fmla="*/ 149 h 338"/>
                <a:gd name="T86" fmla="*/ 265 w 365"/>
                <a:gd name="T87" fmla="*/ 117 h 338"/>
                <a:gd name="T88" fmla="*/ 305 w 365"/>
                <a:gd name="T89" fmla="*/ 169 h 338"/>
                <a:gd name="T90" fmla="*/ 301 w 365"/>
                <a:gd name="T91" fmla="*/ 273 h 338"/>
                <a:gd name="T92" fmla="*/ 318 w 365"/>
                <a:gd name="T93" fmla="*/ 270 h 338"/>
                <a:gd name="T94" fmla="*/ 195 w 365"/>
                <a:gd name="T95" fmla="*/ 337 h 338"/>
                <a:gd name="T96" fmla="*/ 183 w 365"/>
                <a:gd name="T97" fmla="*/ 338 h 338"/>
                <a:gd name="T98" fmla="*/ 48 w 365"/>
                <a:gd name="T99" fmla="*/ 285 h 338"/>
                <a:gd name="T100" fmla="*/ 65 w 365"/>
                <a:gd name="T101" fmla="*/ 262 h 338"/>
                <a:gd name="T102" fmla="*/ 65 w 365"/>
                <a:gd name="T103" fmla="*/ 177 h 338"/>
                <a:gd name="T104" fmla="*/ 48 w 365"/>
                <a:gd name="T105" fmla="*/ 95 h 338"/>
                <a:gd name="T106" fmla="*/ 224 w 365"/>
                <a:gd name="T107" fmla="*/ 172 h 338"/>
                <a:gd name="T108" fmla="*/ 224 w 365"/>
                <a:gd name="T109" fmla="*/ 172 h 338"/>
                <a:gd name="T110" fmla="*/ 183 w 365"/>
                <a:gd name="T111" fmla="*/ 321 h 338"/>
                <a:gd name="T112" fmla="*/ 195 w 365"/>
                <a:gd name="T113" fmla="*/ 164 h 338"/>
                <a:gd name="T114" fmla="*/ 171 w 365"/>
                <a:gd name="T115" fmla="*/ 16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65" h="338">
                  <a:moveTo>
                    <a:pt x="182" y="0"/>
                  </a:moveTo>
                  <a:lnTo>
                    <a:pt x="182" y="0"/>
                  </a:lnTo>
                  <a:lnTo>
                    <a:pt x="189" y="1"/>
                  </a:lnTo>
                  <a:lnTo>
                    <a:pt x="197" y="2"/>
                  </a:lnTo>
                  <a:lnTo>
                    <a:pt x="204" y="4"/>
                  </a:lnTo>
                  <a:lnTo>
                    <a:pt x="211" y="7"/>
                  </a:lnTo>
                  <a:lnTo>
                    <a:pt x="218" y="11"/>
                  </a:lnTo>
                  <a:lnTo>
                    <a:pt x="224" y="15"/>
                  </a:lnTo>
                  <a:lnTo>
                    <a:pt x="230" y="21"/>
                  </a:lnTo>
                  <a:lnTo>
                    <a:pt x="236" y="26"/>
                  </a:lnTo>
                  <a:lnTo>
                    <a:pt x="236" y="26"/>
                  </a:lnTo>
                  <a:lnTo>
                    <a:pt x="242" y="35"/>
                  </a:lnTo>
                  <a:lnTo>
                    <a:pt x="247" y="44"/>
                  </a:lnTo>
                  <a:lnTo>
                    <a:pt x="251" y="54"/>
                  </a:lnTo>
                  <a:lnTo>
                    <a:pt x="255" y="65"/>
                  </a:lnTo>
                  <a:lnTo>
                    <a:pt x="255" y="65"/>
                  </a:lnTo>
                  <a:lnTo>
                    <a:pt x="259" y="64"/>
                  </a:lnTo>
                  <a:lnTo>
                    <a:pt x="263" y="64"/>
                  </a:lnTo>
                  <a:lnTo>
                    <a:pt x="267" y="66"/>
                  </a:lnTo>
                  <a:lnTo>
                    <a:pt x="268" y="67"/>
                  </a:lnTo>
                  <a:lnTo>
                    <a:pt x="269" y="69"/>
                  </a:lnTo>
                  <a:lnTo>
                    <a:pt x="269" y="69"/>
                  </a:lnTo>
                  <a:lnTo>
                    <a:pt x="270" y="72"/>
                  </a:lnTo>
                  <a:lnTo>
                    <a:pt x="271" y="77"/>
                  </a:lnTo>
                  <a:lnTo>
                    <a:pt x="271" y="86"/>
                  </a:lnTo>
                  <a:lnTo>
                    <a:pt x="269" y="95"/>
                  </a:lnTo>
                  <a:lnTo>
                    <a:pt x="267" y="98"/>
                  </a:lnTo>
                  <a:lnTo>
                    <a:pt x="265" y="99"/>
                  </a:lnTo>
                  <a:lnTo>
                    <a:pt x="265" y="99"/>
                  </a:lnTo>
                  <a:lnTo>
                    <a:pt x="261" y="100"/>
                  </a:lnTo>
                  <a:lnTo>
                    <a:pt x="257" y="100"/>
                  </a:lnTo>
                  <a:lnTo>
                    <a:pt x="257" y="100"/>
                  </a:lnTo>
                  <a:lnTo>
                    <a:pt x="254" y="115"/>
                  </a:lnTo>
                  <a:lnTo>
                    <a:pt x="254" y="115"/>
                  </a:lnTo>
                  <a:lnTo>
                    <a:pt x="238" y="120"/>
                  </a:lnTo>
                  <a:lnTo>
                    <a:pt x="238" y="120"/>
                  </a:lnTo>
                  <a:lnTo>
                    <a:pt x="240" y="113"/>
                  </a:lnTo>
                  <a:lnTo>
                    <a:pt x="242" y="105"/>
                  </a:lnTo>
                  <a:lnTo>
                    <a:pt x="243" y="97"/>
                  </a:lnTo>
                  <a:lnTo>
                    <a:pt x="243" y="89"/>
                  </a:lnTo>
                  <a:lnTo>
                    <a:pt x="243" y="89"/>
                  </a:lnTo>
                  <a:lnTo>
                    <a:pt x="243" y="79"/>
                  </a:lnTo>
                  <a:lnTo>
                    <a:pt x="241" y="70"/>
                  </a:lnTo>
                  <a:lnTo>
                    <a:pt x="239" y="61"/>
                  </a:lnTo>
                  <a:lnTo>
                    <a:pt x="235" y="52"/>
                  </a:lnTo>
                  <a:lnTo>
                    <a:pt x="235" y="52"/>
                  </a:lnTo>
                  <a:lnTo>
                    <a:pt x="227" y="58"/>
                  </a:lnTo>
                  <a:lnTo>
                    <a:pt x="219" y="62"/>
                  </a:lnTo>
                  <a:lnTo>
                    <a:pt x="211" y="65"/>
                  </a:lnTo>
                  <a:lnTo>
                    <a:pt x="203" y="67"/>
                  </a:lnTo>
                  <a:lnTo>
                    <a:pt x="194" y="69"/>
                  </a:lnTo>
                  <a:lnTo>
                    <a:pt x="186" y="69"/>
                  </a:lnTo>
                  <a:lnTo>
                    <a:pt x="178" y="69"/>
                  </a:lnTo>
                  <a:lnTo>
                    <a:pt x="170" y="68"/>
                  </a:lnTo>
                  <a:lnTo>
                    <a:pt x="156" y="66"/>
                  </a:lnTo>
                  <a:lnTo>
                    <a:pt x="144" y="62"/>
                  </a:lnTo>
                  <a:lnTo>
                    <a:pt x="134" y="58"/>
                  </a:lnTo>
                  <a:lnTo>
                    <a:pt x="127" y="55"/>
                  </a:lnTo>
                  <a:lnTo>
                    <a:pt x="127" y="55"/>
                  </a:lnTo>
                  <a:lnTo>
                    <a:pt x="124" y="63"/>
                  </a:lnTo>
                  <a:lnTo>
                    <a:pt x="122" y="71"/>
                  </a:lnTo>
                  <a:lnTo>
                    <a:pt x="121" y="80"/>
                  </a:lnTo>
                  <a:lnTo>
                    <a:pt x="120" y="89"/>
                  </a:lnTo>
                  <a:lnTo>
                    <a:pt x="120" y="89"/>
                  </a:lnTo>
                  <a:lnTo>
                    <a:pt x="120" y="97"/>
                  </a:lnTo>
                  <a:lnTo>
                    <a:pt x="121" y="105"/>
                  </a:lnTo>
                  <a:lnTo>
                    <a:pt x="123" y="113"/>
                  </a:lnTo>
                  <a:lnTo>
                    <a:pt x="125" y="120"/>
                  </a:lnTo>
                  <a:lnTo>
                    <a:pt x="125" y="120"/>
                  </a:lnTo>
                  <a:lnTo>
                    <a:pt x="117" y="117"/>
                  </a:lnTo>
                  <a:lnTo>
                    <a:pt x="109" y="115"/>
                  </a:lnTo>
                  <a:lnTo>
                    <a:pt x="109" y="115"/>
                  </a:lnTo>
                  <a:lnTo>
                    <a:pt x="107" y="100"/>
                  </a:lnTo>
                  <a:lnTo>
                    <a:pt x="107" y="100"/>
                  </a:lnTo>
                  <a:lnTo>
                    <a:pt x="102" y="100"/>
                  </a:lnTo>
                  <a:lnTo>
                    <a:pt x="98" y="99"/>
                  </a:lnTo>
                  <a:lnTo>
                    <a:pt x="98" y="99"/>
                  </a:lnTo>
                  <a:lnTo>
                    <a:pt x="96" y="98"/>
                  </a:lnTo>
                  <a:lnTo>
                    <a:pt x="95" y="95"/>
                  </a:lnTo>
                  <a:lnTo>
                    <a:pt x="93" y="86"/>
                  </a:lnTo>
                  <a:lnTo>
                    <a:pt x="92" y="77"/>
                  </a:lnTo>
                  <a:lnTo>
                    <a:pt x="93" y="72"/>
                  </a:lnTo>
                  <a:lnTo>
                    <a:pt x="94" y="69"/>
                  </a:lnTo>
                  <a:lnTo>
                    <a:pt x="94" y="69"/>
                  </a:lnTo>
                  <a:lnTo>
                    <a:pt x="95" y="67"/>
                  </a:lnTo>
                  <a:lnTo>
                    <a:pt x="96" y="66"/>
                  </a:lnTo>
                  <a:lnTo>
                    <a:pt x="100" y="64"/>
                  </a:lnTo>
                  <a:lnTo>
                    <a:pt x="104" y="64"/>
                  </a:lnTo>
                  <a:lnTo>
                    <a:pt x="109" y="65"/>
                  </a:lnTo>
                  <a:lnTo>
                    <a:pt x="109" y="65"/>
                  </a:lnTo>
                  <a:lnTo>
                    <a:pt x="112" y="54"/>
                  </a:lnTo>
                  <a:lnTo>
                    <a:pt x="116" y="44"/>
                  </a:lnTo>
                  <a:lnTo>
                    <a:pt x="121" y="35"/>
                  </a:lnTo>
                  <a:lnTo>
                    <a:pt x="128" y="26"/>
                  </a:lnTo>
                  <a:lnTo>
                    <a:pt x="128" y="26"/>
                  </a:lnTo>
                  <a:lnTo>
                    <a:pt x="133" y="21"/>
                  </a:lnTo>
                  <a:lnTo>
                    <a:pt x="139" y="15"/>
                  </a:lnTo>
                  <a:lnTo>
                    <a:pt x="145" y="11"/>
                  </a:lnTo>
                  <a:lnTo>
                    <a:pt x="152" y="7"/>
                  </a:lnTo>
                  <a:lnTo>
                    <a:pt x="159" y="4"/>
                  </a:lnTo>
                  <a:lnTo>
                    <a:pt x="166" y="2"/>
                  </a:lnTo>
                  <a:lnTo>
                    <a:pt x="174" y="1"/>
                  </a:lnTo>
                  <a:lnTo>
                    <a:pt x="182" y="0"/>
                  </a:lnTo>
                  <a:lnTo>
                    <a:pt x="182" y="0"/>
                  </a:lnTo>
                  <a:close/>
                  <a:moveTo>
                    <a:pt x="348" y="194"/>
                  </a:moveTo>
                  <a:lnTo>
                    <a:pt x="336" y="188"/>
                  </a:lnTo>
                  <a:lnTo>
                    <a:pt x="331" y="183"/>
                  </a:lnTo>
                  <a:lnTo>
                    <a:pt x="331" y="166"/>
                  </a:lnTo>
                  <a:lnTo>
                    <a:pt x="331" y="166"/>
                  </a:lnTo>
                  <a:lnTo>
                    <a:pt x="334" y="167"/>
                  </a:lnTo>
                  <a:lnTo>
                    <a:pt x="337" y="170"/>
                  </a:lnTo>
                  <a:lnTo>
                    <a:pt x="340" y="173"/>
                  </a:lnTo>
                  <a:lnTo>
                    <a:pt x="342" y="176"/>
                  </a:lnTo>
                  <a:lnTo>
                    <a:pt x="345" y="184"/>
                  </a:lnTo>
                  <a:lnTo>
                    <a:pt x="348" y="194"/>
                  </a:lnTo>
                  <a:lnTo>
                    <a:pt x="348" y="194"/>
                  </a:lnTo>
                  <a:close/>
                  <a:moveTo>
                    <a:pt x="310" y="185"/>
                  </a:moveTo>
                  <a:lnTo>
                    <a:pt x="310" y="185"/>
                  </a:lnTo>
                  <a:lnTo>
                    <a:pt x="305" y="196"/>
                  </a:lnTo>
                  <a:lnTo>
                    <a:pt x="326" y="209"/>
                  </a:lnTo>
                  <a:lnTo>
                    <a:pt x="303" y="200"/>
                  </a:lnTo>
                  <a:lnTo>
                    <a:pt x="303" y="200"/>
                  </a:lnTo>
                  <a:lnTo>
                    <a:pt x="298" y="212"/>
                  </a:lnTo>
                  <a:lnTo>
                    <a:pt x="318" y="224"/>
                  </a:lnTo>
                  <a:lnTo>
                    <a:pt x="297" y="216"/>
                  </a:lnTo>
                  <a:lnTo>
                    <a:pt x="297" y="216"/>
                  </a:lnTo>
                  <a:lnTo>
                    <a:pt x="293" y="229"/>
                  </a:lnTo>
                  <a:lnTo>
                    <a:pt x="311" y="238"/>
                  </a:lnTo>
                  <a:lnTo>
                    <a:pt x="293" y="231"/>
                  </a:lnTo>
                  <a:lnTo>
                    <a:pt x="293" y="231"/>
                  </a:lnTo>
                  <a:lnTo>
                    <a:pt x="290" y="241"/>
                  </a:lnTo>
                  <a:lnTo>
                    <a:pt x="290" y="241"/>
                  </a:lnTo>
                  <a:lnTo>
                    <a:pt x="297" y="245"/>
                  </a:lnTo>
                  <a:lnTo>
                    <a:pt x="310" y="252"/>
                  </a:lnTo>
                  <a:lnTo>
                    <a:pt x="317" y="255"/>
                  </a:lnTo>
                  <a:lnTo>
                    <a:pt x="324" y="257"/>
                  </a:lnTo>
                  <a:lnTo>
                    <a:pt x="331" y="258"/>
                  </a:lnTo>
                  <a:lnTo>
                    <a:pt x="337" y="257"/>
                  </a:lnTo>
                  <a:lnTo>
                    <a:pt x="337" y="257"/>
                  </a:lnTo>
                  <a:lnTo>
                    <a:pt x="342" y="254"/>
                  </a:lnTo>
                  <a:lnTo>
                    <a:pt x="347" y="251"/>
                  </a:lnTo>
                  <a:lnTo>
                    <a:pt x="352" y="246"/>
                  </a:lnTo>
                  <a:lnTo>
                    <a:pt x="356" y="241"/>
                  </a:lnTo>
                  <a:lnTo>
                    <a:pt x="359" y="234"/>
                  </a:lnTo>
                  <a:lnTo>
                    <a:pt x="362" y="228"/>
                  </a:lnTo>
                  <a:lnTo>
                    <a:pt x="364" y="221"/>
                  </a:lnTo>
                  <a:lnTo>
                    <a:pt x="365" y="215"/>
                  </a:lnTo>
                  <a:lnTo>
                    <a:pt x="365" y="215"/>
                  </a:lnTo>
                  <a:lnTo>
                    <a:pt x="365" y="212"/>
                  </a:lnTo>
                  <a:lnTo>
                    <a:pt x="363" y="209"/>
                  </a:lnTo>
                  <a:lnTo>
                    <a:pt x="361" y="206"/>
                  </a:lnTo>
                  <a:lnTo>
                    <a:pt x="358" y="203"/>
                  </a:lnTo>
                  <a:lnTo>
                    <a:pt x="351" y="198"/>
                  </a:lnTo>
                  <a:lnTo>
                    <a:pt x="342" y="194"/>
                  </a:lnTo>
                  <a:lnTo>
                    <a:pt x="332" y="191"/>
                  </a:lnTo>
                  <a:lnTo>
                    <a:pt x="323" y="188"/>
                  </a:lnTo>
                  <a:lnTo>
                    <a:pt x="310" y="185"/>
                  </a:lnTo>
                  <a:lnTo>
                    <a:pt x="310" y="185"/>
                  </a:lnTo>
                  <a:close/>
                  <a:moveTo>
                    <a:pt x="18" y="194"/>
                  </a:moveTo>
                  <a:lnTo>
                    <a:pt x="29" y="188"/>
                  </a:lnTo>
                  <a:lnTo>
                    <a:pt x="35" y="183"/>
                  </a:lnTo>
                  <a:lnTo>
                    <a:pt x="35" y="166"/>
                  </a:lnTo>
                  <a:lnTo>
                    <a:pt x="35" y="166"/>
                  </a:lnTo>
                  <a:lnTo>
                    <a:pt x="31" y="167"/>
                  </a:lnTo>
                  <a:lnTo>
                    <a:pt x="28" y="170"/>
                  </a:lnTo>
                  <a:lnTo>
                    <a:pt x="25" y="173"/>
                  </a:lnTo>
                  <a:lnTo>
                    <a:pt x="23" y="176"/>
                  </a:lnTo>
                  <a:lnTo>
                    <a:pt x="20" y="184"/>
                  </a:lnTo>
                  <a:lnTo>
                    <a:pt x="18" y="194"/>
                  </a:lnTo>
                  <a:lnTo>
                    <a:pt x="18" y="194"/>
                  </a:lnTo>
                  <a:close/>
                  <a:moveTo>
                    <a:pt x="55" y="185"/>
                  </a:moveTo>
                  <a:lnTo>
                    <a:pt x="55" y="185"/>
                  </a:lnTo>
                  <a:lnTo>
                    <a:pt x="60" y="196"/>
                  </a:lnTo>
                  <a:lnTo>
                    <a:pt x="40" y="209"/>
                  </a:lnTo>
                  <a:lnTo>
                    <a:pt x="62" y="200"/>
                  </a:lnTo>
                  <a:lnTo>
                    <a:pt x="62" y="200"/>
                  </a:lnTo>
                  <a:lnTo>
                    <a:pt x="67" y="212"/>
                  </a:lnTo>
                  <a:lnTo>
                    <a:pt x="48" y="224"/>
                  </a:lnTo>
                  <a:lnTo>
                    <a:pt x="68" y="216"/>
                  </a:lnTo>
                  <a:lnTo>
                    <a:pt x="68" y="216"/>
                  </a:lnTo>
                  <a:lnTo>
                    <a:pt x="72" y="229"/>
                  </a:lnTo>
                  <a:lnTo>
                    <a:pt x="55" y="238"/>
                  </a:lnTo>
                  <a:lnTo>
                    <a:pt x="73" y="231"/>
                  </a:lnTo>
                  <a:lnTo>
                    <a:pt x="73" y="231"/>
                  </a:lnTo>
                  <a:lnTo>
                    <a:pt x="75" y="241"/>
                  </a:lnTo>
                  <a:lnTo>
                    <a:pt x="75" y="241"/>
                  </a:lnTo>
                  <a:lnTo>
                    <a:pt x="68" y="245"/>
                  </a:lnTo>
                  <a:lnTo>
                    <a:pt x="56" y="252"/>
                  </a:lnTo>
                  <a:lnTo>
                    <a:pt x="48" y="255"/>
                  </a:lnTo>
                  <a:lnTo>
                    <a:pt x="41" y="257"/>
                  </a:lnTo>
                  <a:lnTo>
                    <a:pt x="34" y="258"/>
                  </a:lnTo>
                  <a:lnTo>
                    <a:pt x="29" y="257"/>
                  </a:lnTo>
                  <a:lnTo>
                    <a:pt x="29" y="257"/>
                  </a:lnTo>
                  <a:lnTo>
                    <a:pt x="24" y="254"/>
                  </a:lnTo>
                  <a:lnTo>
                    <a:pt x="19" y="251"/>
                  </a:lnTo>
                  <a:lnTo>
                    <a:pt x="14" y="246"/>
                  </a:lnTo>
                  <a:lnTo>
                    <a:pt x="10" y="241"/>
                  </a:lnTo>
                  <a:lnTo>
                    <a:pt x="6" y="234"/>
                  </a:lnTo>
                  <a:lnTo>
                    <a:pt x="3" y="228"/>
                  </a:lnTo>
                  <a:lnTo>
                    <a:pt x="1" y="221"/>
                  </a:lnTo>
                  <a:lnTo>
                    <a:pt x="0" y="215"/>
                  </a:lnTo>
                  <a:lnTo>
                    <a:pt x="0" y="215"/>
                  </a:lnTo>
                  <a:lnTo>
                    <a:pt x="1" y="212"/>
                  </a:lnTo>
                  <a:lnTo>
                    <a:pt x="2" y="209"/>
                  </a:lnTo>
                  <a:lnTo>
                    <a:pt x="4" y="206"/>
                  </a:lnTo>
                  <a:lnTo>
                    <a:pt x="7" y="203"/>
                  </a:lnTo>
                  <a:lnTo>
                    <a:pt x="15" y="198"/>
                  </a:lnTo>
                  <a:lnTo>
                    <a:pt x="24" y="194"/>
                  </a:lnTo>
                  <a:lnTo>
                    <a:pt x="33" y="191"/>
                  </a:lnTo>
                  <a:lnTo>
                    <a:pt x="42" y="188"/>
                  </a:lnTo>
                  <a:lnTo>
                    <a:pt x="55" y="185"/>
                  </a:lnTo>
                  <a:lnTo>
                    <a:pt x="55" y="185"/>
                  </a:lnTo>
                  <a:close/>
                  <a:moveTo>
                    <a:pt x="172" y="147"/>
                  </a:moveTo>
                  <a:lnTo>
                    <a:pt x="172" y="147"/>
                  </a:lnTo>
                  <a:lnTo>
                    <a:pt x="179" y="149"/>
                  </a:lnTo>
                  <a:lnTo>
                    <a:pt x="185" y="149"/>
                  </a:lnTo>
                  <a:lnTo>
                    <a:pt x="188" y="149"/>
                  </a:lnTo>
                  <a:lnTo>
                    <a:pt x="191" y="149"/>
                  </a:lnTo>
                  <a:lnTo>
                    <a:pt x="191" y="149"/>
                  </a:lnTo>
                  <a:lnTo>
                    <a:pt x="265" y="117"/>
                  </a:lnTo>
                  <a:lnTo>
                    <a:pt x="318" y="95"/>
                  </a:lnTo>
                  <a:lnTo>
                    <a:pt x="318" y="171"/>
                  </a:lnTo>
                  <a:lnTo>
                    <a:pt x="318" y="171"/>
                  </a:lnTo>
                  <a:lnTo>
                    <a:pt x="315" y="171"/>
                  </a:lnTo>
                  <a:lnTo>
                    <a:pt x="305" y="169"/>
                  </a:lnTo>
                  <a:lnTo>
                    <a:pt x="301" y="177"/>
                  </a:lnTo>
                  <a:lnTo>
                    <a:pt x="301" y="121"/>
                  </a:lnTo>
                  <a:lnTo>
                    <a:pt x="212" y="158"/>
                  </a:lnTo>
                  <a:lnTo>
                    <a:pt x="212" y="311"/>
                  </a:lnTo>
                  <a:lnTo>
                    <a:pt x="301" y="273"/>
                  </a:lnTo>
                  <a:lnTo>
                    <a:pt x="301" y="262"/>
                  </a:lnTo>
                  <a:lnTo>
                    <a:pt x="301" y="262"/>
                  </a:lnTo>
                  <a:lnTo>
                    <a:pt x="310" y="267"/>
                  </a:lnTo>
                  <a:lnTo>
                    <a:pt x="310" y="267"/>
                  </a:lnTo>
                  <a:lnTo>
                    <a:pt x="318" y="270"/>
                  </a:lnTo>
                  <a:lnTo>
                    <a:pt x="318" y="285"/>
                  </a:lnTo>
                  <a:lnTo>
                    <a:pt x="207" y="332"/>
                  </a:lnTo>
                  <a:lnTo>
                    <a:pt x="207" y="332"/>
                  </a:lnTo>
                  <a:lnTo>
                    <a:pt x="200" y="335"/>
                  </a:lnTo>
                  <a:lnTo>
                    <a:pt x="195" y="337"/>
                  </a:lnTo>
                  <a:lnTo>
                    <a:pt x="195" y="336"/>
                  </a:lnTo>
                  <a:lnTo>
                    <a:pt x="195" y="336"/>
                  </a:lnTo>
                  <a:lnTo>
                    <a:pt x="189" y="337"/>
                  </a:lnTo>
                  <a:lnTo>
                    <a:pt x="183" y="338"/>
                  </a:lnTo>
                  <a:lnTo>
                    <a:pt x="183" y="338"/>
                  </a:lnTo>
                  <a:lnTo>
                    <a:pt x="177" y="338"/>
                  </a:lnTo>
                  <a:lnTo>
                    <a:pt x="171" y="337"/>
                  </a:lnTo>
                  <a:lnTo>
                    <a:pt x="165" y="334"/>
                  </a:lnTo>
                  <a:lnTo>
                    <a:pt x="159" y="331"/>
                  </a:lnTo>
                  <a:lnTo>
                    <a:pt x="48" y="285"/>
                  </a:lnTo>
                  <a:lnTo>
                    <a:pt x="48" y="270"/>
                  </a:lnTo>
                  <a:lnTo>
                    <a:pt x="48" y="270"/>
                  </a:lnTo>
                  <a:lnTo>
                    <a:pt x="56" y="267"/>
                  </a:lnTo>
                  <a:lnTo>
                    <a:pt x="56" y="267"/>
                  </a:lnTo>
                  <a:lnTo>
                    <a:pt x="65" y="262"/>
                  </a:lnTo>
                  <a:lnTo>
                    <a:pt x="65" y="273"/>
                  </a:lnTo>
                  <a:lnTo>
                    <a:pt x="154" y="311"/>
                  </a:lnTo>
                  <a:lnTo>
                    <a:pt x="154" y="158"/>
                  </a:lnTo>
                  <a:lnTo>
                    <a:pt x="65" y="121"/>
                  </a:lnTo>
                  <a:lnTo>
                    <a:pt x="65" y="177"/>
                  </a:lnTo>
                  <a:lnTo>
                    <a:pt x="61" y="169"/>
                  </a:lnTo>
                  <a:lnTo>
                    <a:pt x="51" y="171"/>
                  </a:lnTo>
                  <a:lnTo>
                    <a:pt x="51" y="171"/>
                  </a:lnTo>
                  <a:lnTo>
                    <a:pt x="48" y="171"/>
                  </a:lnTo>
                  <a:lnTo>
                    <a:pt x="48" y="95"/>
                  </a:lnTo>
                  <a:lnTo>
                    <a:pt x="92" y="113"/>
                  </a:lnTo>
                  <a:lnTo>
                    <a:pt x="92" y="113"/>
                  </a:lnTo>
                  <a:lnTo>
                    <a:pt x="172" y="147"/>
                  </a:lnTo>
                  <a:lnTo>
                    <a:pt x="172" y="147"/>
                  </a:lnTo>
                  <a:close/>
                  <a:moveTo>
                    <a:pt x="224" y="172"/>
                  </a:moveTo>
                  <a:lnTo>
                    <a:pt x="292" y="145"/>
                  </a:lnTo>
                  <a:lnTo>
                    <a:pt x="292" y="173"/>
                  </a:lnTo>
                  <a:lnTo>
                    <a:pt x="224" y="200"/>
                  </a:lnTo>
                  <a:lnTo>
                    <a:pt x="224" y="172"/>
                  </a:lnTo>
                  <a:lnTo>
                    <a:pt x="224" y="172"/>
                  </a:lnTo>
                  <a:close/>
                  <a:moveTo>
                    <a:pt x="171" y="164"/>
                  </a:moveTo>
                  <a:lnTo>
                    <a:pt x="171" y="319"/>
                  </a:lnTo>
                  <a:lnTo>
                    <a:pt x="171" y="319"/>
                  </a:lnTo>
                  <a:lnTo>
                    <a:pt x="177" y="321"/>
                  </a:lnTo>
                  <a:lnTo>
                    <a:pt x="183" y="321"/>
                  </a:lnTo>
                  <a:lnTo>
                    <a:pt x="183" y="321"/>
                  </a:lnTo>
                  <a:lnTo>
                    <a:pt x="189" y="320"/>
                  </a:lnTo>
                  <a:lnTo>
                    <a:pt x="195" y="318"/>
                  </a:lnTo>
                  <a:lnTo>
                    <a:pt x="195" y="164"/>
                  </a:lnTo>
                  <a:lnTo>
                    <a:pt x="195" y="164"/>
                  </a:lnTo>
                  <a:lnTo>
                    <a:pt x="189" y="165"/>
                  </a:lnTo>
                  <a:lnTo>
                    <a:pt x="183" y="165"/>
                  </a:lnTo>
                  <a:lnTo>
                    <a:pt x="183" y="165"/>
                  </a:lnTo>
                  <a:lnTo>
                    <a:pt x="171" y="164"/>
                  </a:lnTo>
                  <a:lnTo>
                    <a:pt x="171" y="164"/>
                  </a:lnTo>
                  <a:close/>
                </a:path>
              </a:pathLst>
            </a:custGeom>
            <a:solidFill>
              <a:schemeClr val="bg1"/>
            </a:solidFill>
            <a:ln>
              <a:noFill/>
            </a:ln>
          </p:spPr>
          <p:txBody>
            <a:bodyPr vert="horz" wrap="square" lIns="91456" tIns="45728" rIns="91456" bIns="45728"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66925633"/>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wipe(down)">
                                      <p:cBhvr>
                                        <p:cTn id="14" dur="500"/>
                                        <p:tgtEl>
                                          <p:spTgt spid="79"/>
                                        </p:tgtEl>
                                      </p:cBhvr>
                                    </p:animEffect>
                                  </p:childTnLst>
                                </p:cTn>
                              </p:par>
                              <p:par>
                                <p:cTn id="15" presetID="22" presetClass="entr" presetSubtype="4" fill="hold"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par>
                                <p:cTn id="18" presetID="22" presetClass="entr" presetSubtype="4" fill="hold"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nodeType="with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22" presetClass="entr" presetSubtype="4" fill="hold"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par>
                                <p:cTn id="27" presetID="42" presetClass="entr" presetSubtype="0" fill="hold" nodeType="withEffect">
                                  <p:stCondLst>
                                    <p:cond delay="10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00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100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100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1AB21610-43B3-4399-A041-6D2C053BC4E6}"/>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标题 5"/>
          <p:cNvSpPr txBox="1">
            <a:spLocks/>
          </p:cNvSpPr>
          <p:nvPr>
            <p:custDataLst>
              <p:tags r:id="rId2"/>
            </p:custDataLst>
          </p:nvPr>
        </p:nvSpPr>
        <p:spPr>
          <a:xfrm>
            <a:off x="2844602" y="2738078"/>
            <a:ext cx="2621750" cy="3878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a:spLocks/>
          </p:cNvSpPr>
          <p:nvPr>
            <p:custDataLst>
              <p:tags r:id="rId3"/>
            </p:custDataLst>
          </p:nvPr>
        </p:nvSpPr>
        <p:spPr>
          <a:xfrm>
            <a:off x="2844602" y="3148608"/>
            <a:ext cx="3057878" cy="221637"/>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p>
        </p:txBody>
      </p:sp>
      <p:sp>
        <p:nvSpPr>
          <p:cNvPr id="2" name="椭圆 1">
            <a:extLst>
              <a:ext uri="{FF2B5EF4-FFF2-40B4-BE49-F238E27FC236}">
                <a16:creationId xmlns:a16="http://schemas.microsoft.com/office/drawing/2014/main" xmlns="" id="{6DA949B9-1864-4241-8946-7DEF4D9912BC}"/>
              </a:ext>
            </a:extLst>
          </p:cNvPr>
          <p:cNvSpPr/>
          <p:nvPr/>
        </p:nvSpPr>
        <p:spPr>
          <a:xfrm>
            <a:off x="3615417" y="1542144"/>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a typeface="微软雅黑" panose="020B0503020204020204" pitchFamily="34" charset="-122"/>
              </a:rPr>
              <a:t>03</a:t>
            </a:r>
            <a:endParaRPr lang="zh-CN" altLang="en-US" sz="4400" dirty="0">
              <a:ea typeface="微软雅黑" panose="020B0503020204020204" pitchFamily="34" charset="-122"/>
            </a:endParaRPr>
          </a:p>
        </p:txBody>
      </p:sp>
    </p:spTree>
    <p:custDataLst>
      <p:tags r:id="rId1"/>
    </p:custDataLst>
    <p:extLst>
      <p:ext uri="{BB962C8B-B14F-4D97-AF65-F5344CB8AC3E}">
        <p14:creationId xmlns:p14="http://schemas.microsoft.com/office/powerpoint/2010/main" val="33918637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直接连接符 24"/>
          <p:cNvSpPr>
            <a:spLocks noChangeShapeType="1"/>
          </p:cNvSpPr>
          <p:nvPr/>
        </p:nvSpPr>
        <p:spPr bwMode="auto">
          <a:xfrm>
            <a:off x="851556" y="2450512"/>
            <a:ext cx="7590159" cy="1191"/>
          </a:xfrm>
          <a:prstGeom prst="line">
            <a:avLst/>
          </a:prstGeom>
          <a:noFill/>
          <a:ln w="28575">
            <a:solidFill>
              <a:schemeClr val="bg1">
                <a:lumMod val="75000"/>
              </a:schemeClr>
            </a:solidFill>
            <a:prstDash val="sysDash"/>
            <a:miter lim="800000"/>
            <a:headEnd/>
            <a:tailEnd/>
          </a:ln>
          <a:extLst>
            <a:ext uri="{909E8E84-426E-40DD-AFC4-6F175D3DCCD1}">
              <a14:hiddenFill xmlns:a14="http://schemas.microsoft.com/office/drawing/2010/main">
                <a:noFill/>
              </a14:hiddenFill>
            </a:ext>
          </a:extLst>
        </p:spPr>
        <p:txBody>
          <a:bodyPr lIns="68583" tIns="34291" rIns="68583" bIns="34291"/>
          <a:lstStyle/>
          <a:p>
            <a:endParaRPr lang="zh-CN" altLang="en-US" dirty="0">
              <a:ea typeface="微软雅黑" panose="020B0503020204020204" pitchFamily="34" charset="-122"/>
            </a:endParaRPr>
          </a:p>
        </p:txBody>
      </p:sp>
      <p:sp>
        <p:nvSpPr>
          <p:cNvPr id="6" name="椭圆 2"/>
          <p:cNvSpPr>
            <a:spLocks noChangeArrowheads="1"/>
          </p:cNvSpPr>
          <p:nvPr/>
        </p:nvSpPr>
        <p:spPr bwMode="auto">
          <a:xfrm>
            <a:off x="3805204" y="1648078"/>
            <a:ext cx="1539945" cy="1539389"/>
          </a:xfrm>
          <a:prstGeom prst="ellipse">
            <a:avLst/>
          </a:prstGeom>
          <a:solidFill>
            <a:schemeClr val="accent3"/>
          </a:solidFill>
          <a:ln>
            <a:noFill/>
          </a:ln>
        </p:spPr>
        <p:txBody>
          <a:bodyPr lIns="68583" tIns="34291" rIns="68583" bIns="34291"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7" name="椭圆 3"/>
          <p:cNvSpPr>
            <a:spLocks noChangeArrowheads="1"/>
          </p:cNvSpPr>
          <p:nvPr/>
        </p:nvSpPr>
        <p:spPr bwMode="auto">
          <a:xfrm>
            <a:off x="2189035" y="1919524"/>
            <a:ext cx="981373" cy="981018"/>
          </a:xfrm>
          <a:prstGeom prst="ellipse">
            <a:avLst/>
          </a:prstGeom>
          <a:solidFill>
            <a:schemeClr val="accent2"/>
          </a:solidFill>
          <a:ln>
            <a:noFill/>
          </a:ln>
        </p:spPr>
        <p:txBody>
          <a:bodyPr lIns="68583" tIns="34291" rIns="68583" bIns="34291"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9" name="椭圆 4"/>
          <p:cNvSpPr>
            <a:spLocks noChangeArrowheads="1"/>
          </p:cNvSpPr>
          <p:nvPr/>
        </p:nvSpPr>
        <p:spPr bwMode="auto">
          <a:xfrm>
            <a:off x="577630" y="1927858"/>
            <a:ext cx="981373" cy="981018"/>
          </a:xfrm>
          <a:prstGeom prst="ellipse">
            <a:avLst/>
          </a:prstGeom>
          <a:solidFill>
            <a:schemeClr val="accent1"/>
          </a:solidFill>
          <a:ln>
            <a:noFill/>
          </a:ln>
        </p:spPr>
        <p:txBody>
          <a:bodyPr lIns="68583" tIns="34291" rIns="68583" bIns="34291"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10" name="椭圆 5"/>
          <p:cNvSpPr>
            <a:spLocks noChangeArrowheads="1"/>
          </p:cNvSpPr>
          <p:nvPr/>
        </p:nvSpPr>
        <p:spPr bwMode="auto">
          <a:xfrm>
            <a:off x="5977564" y="1926667"/>
            <a:ext cx="981373" cy="981018"/>
          </a:xfrm>
          <a:prstGeom prst="ellipse">
            <a:avLst/>
          </a:prstGeom>
          <a:solidFill>
            <a:schemeClr val="accent4"/>
          </a:solidFill>
          <a:ln>
            <a:noFill/>
          </a:ln>
        </p:spPr>
        <p:txBody>
          <a:bodyPr lIns="68583" tIns="34291" rIns="68583" bIns="34291"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11" name="椭圆 6"/>
          <p:cNvSpPr>
            <a:spLocks noChangeArrowheads="1"/>
          </p:cNvSpPr>
          <p:nvPr/>
        </p:nvSpPr>
        <p:spPr bwMode="auto">
          <a:xfrm>
            <a:off x="7590159" y="1927858"/>
            <a:ext cx="981373" cy="981018"/>
          </a:xfrm>
          <a:prstGeom prst="ellipse">
            <a:avLst/>
          </a:prstGeom>
          <a:solidFill>
            <a:schemeClr val="accent1"/>
          </a:solidFill>
          <a:ln>
            <a:noFill/>
          </a:ln>
        </p:spPr>
        <p:txBody>
          <a:bodyPr lIns="68583" tIns="34291" rIns="68583" bIns="34291" anchor="ctr"/>
          <a:lstStyle/>
          <a:p>
            <a:pPr algn="ctr" eaLnBrk="1" hangingPunct="1">
              <a:buFont typeface="Arial" charset="0"/>
              <a:buNone/>
            </a:pPr>
            <a:endParaRPr lang="zh-CN" altLang="en-US" dirty="0">
              <a:solidFill>
                <a:srgbClr val="FFFFFF"/>
              </a:solidFill>
              <a:latin typeface="微软雅黑" panose="020B0503020204020204" pitchFamily="34" charset="-122"/>
              <a:ea typeface="微软雅黑" panose="020B0503020204020204" pitchFamily="34" charset="-122"/>
              <a:sym typeface="宋体" charset="-122"/>
            </a:endParaRPr>
          </a:p>
        </p:txBody>
      </p:sp>
      <p:sp>
        <p:nvSpPr>
          <p:cNvPr id="12" name="文本框 13"/>
          <p:cNvSpPr>
            <a:spLocks noChangeArrowheads="1"/>
          </p:cNvSpPr>
          <p:nvPr/>
        </p:nvSpPr>
        <p:spPr bwMode="auto">
          <a:xfrm>
            <a:off x="323949" y="3429149"/>
            <a:ext cx="1447873" cy="90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3" tIns="34291" rIns="68583" bIns="34291">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3" name="文本框 14"/>
          <p:cNvSpPr>
            <a:spLocks noChangeArrowheads="1"/>
          </p:cNvSpPr>
          <p:nvPr/>
        </p:nvSpPr>
        <p:spPr bwMode="auto">
          <a:xfrm>
            <a:off x="1950837" y="3416054"/>
            <a:ext cx="1447873" cy="90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3" tIns="34291" rIns="68583" bIns="34291">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4" name="文本框 15"/>
          <p:cNvSpPr>
            <a:spLocks noChangeArrowheads="1"/>
          </p:cNvSpPr>
          <p:nvPr/>
        </p:nvSpPr>
        <p:spPr bwMode="auto">
          <a:xfrm>
            <a:off x="5746512" y="3405338"/>
            <a:ext cx="1447873" cy="90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3" tIns="34291" rIns="68583" bIns="34291">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5" name="文本框 16"/>
          <p:cNvSpPr>
            <a:spLocks noChangeArrowheads="1"/>
          </p:cNvSpPr>
          <p:nvPr/>
        </p:nvSpPr>
        <p:spPr bwMode="auto">
          <a:xfrm>
            <a:off x="7340053" y="3416054"/>
            <a:ext cx="1447873" cy="90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3" tIns="34291" rIns="68583" bIns="34291">
            <a:spAutoFit/>
          </a:bodyPr>
          <a:lstStyle/>
          <a:p>
            <a:pPr eaLnBrk="1" hangingPunct="1">
              <a:buFont typeface="Arial" charset="0"/>
              <a:buNone/>
            </a:pPr>
            <a:r>
              <a:rPr lang="en-US" altLang="zh-CN" dirty="0">
                <a:solidFill>
                  <a:schemeClr val="bg1">
                    <a:lumMod val="50000"/>
                  </a:schemeClr>
                </a:solidFill>
                <a:latin typeface="Calibri" pitchFamily="34" charset="0"/>
                <a:ea typeface="微软雅黑" panose="020B0503020204020204" pitchFamily="34" charset="-122"/>
                <a:sym typeface="Calibri" pitchFamily="34" charset="0"/>
              </a:rPr>
              <a:t>  YOUR  TITLE</a:t>
            </a: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200" dirty="0">
              <a:solidFill>
                <a:schemeClr val="bg1">
                  <a:lumMod val="50000"/>
                </a:schemeClr>
              </a:solidFill>
              <a:ea typeface="微软雅黑" panose="020B0503020204020204" pitchFamily="34" charset="-122"/>
              <a:sym typeface="Calibri" pitchFamily="34" charset="0"/>
            </a:endParaRPr>
          </a:p>
        </p:txBody>
      </p:sp>
      <p:sp>
        <p:nvSpPr>
          <p:cNvPr id="16" name="文本框 17"/>
          <p:cNvSpPr>
            <a:spLocks noChangeArrowheads="1"/>
          </p:cNvSpPr>
          <p:nvPr/>
        </p:nvSpPr>
        <p:spPr bwMode="auto">
          <a:xfrm>
            <a:off x="3802822" y="3413672"/>
            <a:ext cx="1447873" cy="86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3" tIns="34291" rIns="68583" bIns="34291">
            <a:spAutoFit/>
          </a:bodyPr>
          <a:lstStyle/>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a:t>
            </a:r>
            <a:r>
              <a:rPr lang="en-US" altLang="zh-CN" sz="1600" b="1" dirty="0">
                <a:solidFill>
                  <a:schemeClr val="bg1">
                    <a:lumMod val="50000"/>
                  </a:schemeClr>
                </a:solidFill>
                <a:ea typeface="微软雅黑" panose="020B0503020204020204" pitchFamily="34" charset="-122"/>
                <a:sym typeface="Calibri" pitchFamily="34" charset="0"/>
              </a:rPr>
              <a:t>YOUR  TITLE</a:t>
            </a:r>
            <a:endParaRPr lang="en-US" altLang="zh-CN" sz="1100" b="1"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Click here to add you</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to the  center of the</a:t>
            </a:r>
            <a:endParaRPr lang="zh-CN" altLang="en-US" sz="1200" dirty="0">
              <a:solidFill>
                <a:schemeClr val="bg1">
                  <a:lumMod val="50000"/>
                </a:schemeClr>
              </a:solidFill>
              <a:ea typeface="微软雅黑" panose="020B0503020204020204" pitchFamily="34" charset="-122"/>
              <a:sym typeface="Calibri" pitchFamily="34" charset="0"/>
            </a:endParaRPr>
          </a:p>
          <a:p>
            <a:pPr eaLnBrk="1" hangingPunct="1">
              <a:buFont typeface="Arial" charset="0"/>
              <a:buNone/>
            </a:pPr>
            <a:r>
              <a:rPr lang="en-US" altLang="zh-CN" sz="1200" dirty="0">
                <a:solidFill>
                  <a:schemeClr val="bg1">
                    <a:lumMod val="50000"/>
                  </a:schemeClr>
                </a:solidFill>
                <a:ea typeface="微软雅黑" panose="020B0503020204020204" pitchFamily="34" charset="-122"/>
                <a:sym typeface="Calibri" pitchFamily="34" charset="0"/>
              </a:rPr>
              <a:t> narrative thought</a:t>
            </a:r>
            <a:endParaRPr lang="zh-CN" altLang="en-US" sz="1000" dirty="0">
              <a:solidFill>
                <a:schemeClr val="bg1">
                  <a:lumMod val="50000"/>
                </a:schemeClr>
              </a:solidFill>
              <a:ea typeface="微软雅黑" panose="020B0503020204020204" pitchFamily="34" charset="-122"/>
              <a:sym typeface="Calibri" pitchFamily="34" charset="0"/>
            </a:endParaRPr>
          </a:p>
        </p:txBody>
      </p:sp>
      <p:pic>
        <p:nvPicPr>
          <p:cNvPr id="17" name="图片 25"/>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274120" y="2214783"/>
            <a:ext cx="426373" cy="40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26"/>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452244" y="2174304"/>
            <a:ext cx="496641" cy="485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27"/>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7854559" y="2194544"/>
            <a:ext cx="450193" cy="453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28"/>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180364" y="2092155"/>
            <a:ext cx="789625" cy="567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9"/>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831309" y="2194543"/>
            <a:ext cx="431137" cy="430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009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anim calcmode="lin" valueType="num">
                                      <p:cBhvr>
                                        <p:cTn id="14" dur="250" fill="hold"/>
                                        <p:tgtEl>
                                          <p:spTgt spid="6"/>
                                        </p:tgtEl>
                                        <p:attrNameLst>
                                          <p:attrName>ppt_x</p:attrName>
                                        </p:attrNameLst>
                                      </p:cBhvr>
                                      <p:tavLst>
                                        <p:tav tm="0">
                                          <p:val>
                                            <p:strVal val="#ppt_x"/>
                                          </p:val>
                                        </p:tav>
                                        <p:tav tm="100000">
                                          <p:val>
                                            <p:strVal val="#ppt_x"/>
                                          </p:val>
                                        </p:tav>
                                      </p:tavLst>
                                    </p:anim>
                                    <p:anim calcmode="lin" valueType="num">
                                      <p:cBhvr>
                                        <p:cTn id="15" dur="25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anim calcmode="lin" valueType="num">
                                      <p:cBhvr>
                                        <p:cTn id="20" dur="250" fill="hold"/>
                                        <p:tgtEl>
                                          <p:spTgt spid="7"/>
                                        </p:tgtEl>
                                        <p:attrNameLst>
                                          <p:attrName>ppt_x</p:attrName>
                                        </p:attrNameLst>
                                      </p:cBhvr>
                                      <p:tavLst>
                                        <p:tav tm="0">
                                          <p:val>
                                            <p:strVal val="#ppt_x"/>
                                          </p:val>
                                        </p:tav>
                                        <p:tav tm="100000">
                                          <p:val>
                                            <p:strVal val="#ppt_x"/>
                                          </p:val>
                                        </p:tav>
                                      </p:tavLst>
                                    </p:anim>
                                    <p:anim calcmode="lin" valueType="num">
                                      <p:cBhvr>
                                        <p:cTn id="21" dur="25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anim calcmode="lin" valueType="num">
                                      <p:cBhvr>
                                        <p:cTn id="26" dur="250" fill="hold"/>
                                        <p:tgtEl>
                                          <p:spTgt spid="9"/>
                                        </p:tgtEl>
                                        <p:attrNameLst>
                                          <p:attrName>ppt_x</p:attrName>
                                        </p:attrNameLst>
                                      </p:cBhvr>
                                      <p:tavLst>
                                        <p:tav tm="0">
                                          <p:val>
                                            <p:strVal val="#ppt_x"/>
                                          </p:val>
                                        </p:tav>
                                        <p:tav tm="100000">
                                          <p:val>
                                            <p:strVal val="#ppt_x"/>
                                          </p:val>
                                        </p:tav>
                                      </p:tavLst>
                                    </p:anim>
                                    <p:anim calcmode="lin" valueType="num">
                                      <p:cBhvr>
                                        <p:cTn id="27" dur="25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250"/>
                                        <p:tgtEl>
                                          <p:spTgt spid="10"/>
                                        </p:tgtEl>
                                      </p:cBhvr>
                                    </p:animEffect>
                                    <p:anim calcmode="lin" valueType="num">
                                      <p:cBhvr>
                                        <p:cTn id="32" dur="250" fill="hold"/>
                                        <p:tgtEl>
                                          <p:spTgt spid="10"/>
                                        </p:tgtEl>
                                        <p:attrNameLst>
                                          <p:attrName>ppt_x</p:attrName>
                                        </p:attrNameLst>
                                      </p:cBhvr>
                                      <p:tavLst>
                                        <p:tav tm="0">
                                          <p:val>
                                            <p:strVal val="#ppt_x"/>
                                          </p:val>
                                        </p:tav>
                                        <p:tav tm="100000">
                                          <p:val>
                                            <p:strVal val="#ppt_x"/>
                                          </p:val>
                                        </p:tav>
                                      </p:tavLst>
                                    </p:anim>
                                    <p:anim calcmode="lin" valueType="num">
                                      <p:cBhvr>
                                        <p:cTn id="33" dur="250" fill="hold"/>
                                        <p:tgtEl>
                                          <p:spTgt spid="10"/>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50"/>
                                        <p:tgtEl>
                                          <p:spTgt spid="11"/>
                                        </p:tgtEl>
                                      </p:cBhvr>
                                    </p:animEffect>
                                    <p:anim calcmode="lin" valueType="num">
                                      <p:cBhvr>
                                        <p:cTn id="38" dur="250" fill="hold"/>
                                        <p:tgtEl>
                                          <p:spTgt spid="11"/>
                                        </p:tgtEl>
                                        <p:attrNameLst>
                                          <p:attrName>ppt_x</p:attrName>
                                        </p:attrNameLst>
                                      </p:cBhvr>
                                      <p:tavLst>
                                        <p:tav tm="0">
                                          <p:val>
                                            <p:strVal val="#ppt_x"/>
                                          </p:val>
                                        </p:tav>
                                        <p:tav tm="100000">
                                          <p:val>
                                            <p:strVal val="#ppt_x"/>
                                          </p:val>
                                        </p:tav>
                                      </p:tavLst>
                                    </p:anim>
                                    <p:anim calcmode="lin" valueType="num">
                                      <p:cBhvr>
                                        <p:cTn id="39" dur="250" fill="hold"/>
                                        <p:tgtEl>
                                          <p:spTgt spid="11"/>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anim calcmode="lin" valueType="num">
                                      <p:cBhvr>
                                        <p:cTn id="44" dur="250" fill="hold"/>
                                        <p:tgtEl>
                                          <p:spTgt spid="12"/>
                                        </p:tgtEl>
                                        <p:attrNameLst>
                                          <p:attrName>ppt_x</p:attrName>
                                        </p:attrNameLst>
                                      </p:cBhvr>
                                      <p:tavLst>
                                        <p:tav tm="0">
                                          <p:val>
                                            <p:strVal val="#ppt_x"/>
                                          </p:val>
                                        </p:tav>
                                        <p:tav tm="100000">
                                          <p:val>
                                            <p:strVal val="#ppt_x"/>
                                          </p:val>
                                        </p:tav>
                                      </p:tavLst>
                                    </p:anim>
                                    <p:anim calcmode="lin" valueType="num">
                                      <p:cBhvr>
                                        <p:cTn id="45" dur="250" fill="hold"/>
                                        <p:tgtEl>
                                          <p:spTgt spid="12"/>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250"/>
                                        <p:tgtEl>
                                          <p:spTgt spid="13"/>
                                        </p:tgtEl>
                                      </p:cBhvr>
                                    </p:animEffect>
                                    <p:anim calcmode="lin" valueType="num">
                                      <p:cBhvr>
                                        <p:cTn id="50" dur="250" fill="hold"/>
                                        <p:tgtEl>
                                          <p:spTgt spid="13"/>
                                        </p:tgtEl>
                                        <p:attrNameLst>
                                          <p:attrName>ppt_x</p:attrName>
                                        </p:attrNameLst>
                                      </p:cBhvr>
                                      <p:tavLst>
                                        <p:tav tm="0">
                                          <p:val>
                                            <p:strVal val="#ppt_x"/>
                                          </p:val>
                                        </p:tav>
                                        <p:tav tm="100000">
                                          <p:val>
                                            <p:strVal val="#ppt_x"/>
                                          </p:val>
                                        </p:tav>
                                      </p:tavLst>
                                    </p:anim>
                                    <p:anim calcmode="lin" valueType="num">
                                      <p:cBhvr>
                                        <p:cTn id="51" dur="250" fill="hold"/>
                                        <p:tgtEl>
                                          <p:spTgt spid="13"/>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250"/>
                                        <p:tgtEl>
                                          <p:spTgt spid="14"/>
                                        </p:tgtEl>
                                      </p:cBhvr>
                                    </p:animEffect>
                                    <p:anim calcmode="lin" valueType="num">
                                      <p:cBhvr>
                                        <p:cTn id="56" dur="250" fill="hold"/>
                                        <p:tgtEl>
                                          <p:spTgt spid="14"/>
                                        </p:tgtEl>
                                        <p:attrNameLst>
                                          <p:attrName>ppt_x</p:attrName>
                                        </p:attrNameLst>
                                      </p:cBhvr>
                                      <p:tavLst>
                                        <p:tav tm="0">
                                          <p:val>
                                            <p:strVal val="#ppt_x"/>
                                          </p:val>
                                        </p:tav>
                                        <p:tav tm="100000">
                                          <p:val>
                                            <p:strVal val="#ppt_x"/>
                                          </p:val>
                                        </p:tav>
                                      </p:tavLst>
                                    </p:anim>
                                    <p:anim calcmode="lin" valueType="num">
                                      <p:cBhvr>
                                        <p:cTn id="57" dur="250" fill="hold"/>
                                        <p:tgtEl>
                                          <p:spTgt spid="14"/>
                                        </p:tgtEl>
                                        <p:attrNameLst>
                                          <p:attrName>ppt_y</p:attrName>
                                        </p:attrNameLst>
                                      </p:cBhvr>
                                      <p:tavLst>
                                        <p:tav tm="0">
                                          <p:val>
                                            <p:strVal val="#ppt_y+.1"/>
                                          </p:val>
                                        </p:tav>
                                        <p:tav tm="100000">
                                          <p:val>
                                            <p:strVal val="#ppt_y"/>
                                          </p:val>
                                        </p:tav>
                                      </p:tavLst>
                                    </p:anim>
                                  </p:childTnLst>
                                </p:cTn>
                              </p:par>
                            </p:childTnLst>
                          </p:cTn>
                        </p:par>
                        <p:par>
                          <p:cTn id="58" fill="hold">
                            <p:stCondLst>
                              <p:cond delay="225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250"/>
                                        <p:tgtEl>
                                          <p:spTgt spid="15"/>
                                        </p:tgtEl>
                                      </p:cBhvr>
                                    </p:animEffect>
                                    <p:anim calcmode="lin" valueType="num">
                                      <p:cBhvr>
                                        <p:cTn id="62" dur="250" fill="hold"/>
                                        <p:tgtEl>
                                          <p:spTgt spid="15"/>
                                        </p:tgtEl>
                                        <p:attrNameLst>
                                          <p:attrName>ppt_x</p:attrName>
                                        </p:attrNameLst>
                                      </p:cBhvr>
                                      <p:tavLst>
                                        <p:tav tm="0">
                                          <p:val>
                                            <p:strVal val="#ppt_x"/>
                                          </p:val>
                                        </p:tav>
                                        <p:tav tm="100000">
                                          <p:val>
                                            <p:strVal val="#ppt_x"/>
                                          </p:val>
                                        </p:tav>
                                      </p:tavLst>
                                    </p:anim>
                                    <p:anim calcmode="lin" valueType="num">
                                      <p:cBhvr>
                                        <p:cTn id="63" dur="250" fill="hold"/>
                                        <p:tgtEl>
                                          <p:spTgt spid="15"/>
                                        </p:tgtEl>
                                        <p:attrNameLst>
                                          <p:attrName>ppt_y</p:attrName>
                                        </p:attrNameLst>
                                      </p:cBhvr>
                                      <p:tavLst>
                                        <p:tav tm="0">
                                          <p:val>
                                            <p:strVal val="#ppt_y+.1"/>
                                          </p:val>
                                        </p:tav>
                                        <p:tav tm="100000">
                                          <p:val>
                                            <p:strVal val="#ppt_y"/>
                                          </p:val>
                                        </p:tav>
                                      </p:tavLst>
                                    </p:anim>
                                  </p:childTnLst>
                                </p:cTn>
                              </p:par>
                            </p:childTnLst>
                          </p:cTn>
                        </p:par>
                        <p:par>
                          <p:cTn id="64" fill="hold">
                            <p:stCondLst>
                              <p:cond delay="2500"/>
                            </p:stCondLst>
                            <p:childTnLst>
                              <p:par>
                                <p:cTn id="65" presetID="42"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250"/>
                                        <p:tgtEl>
                                          <p:spTgt spid="16"/>
                                        </p:tgtEl>
                                      </p:cBhvr>
                                    </p:animEffect>
                                    <p:anim calcmode="lin" valueType="num">
                                      <p:cBhvr>
                                        <p:cTn id="68" dur="250" fill="hold"/>
                                        <p:tgtEl>
                                          <p:spTgt spid="16"/>
                                        </p:tgtEl>
                                        <p:attrNameLst>
                                          <p:attrName>ppt_x</p:attrName>
                                        </p:attrNameLst>
                                      </p:cBhvr>
                                      <p:tavLst>
                                        <p:tav tm="0">
                                          <p:val>
                                            <p:strVal val="#ppt_x"/>
                                          </p:val>
                                        </p:tav>
                                        <p:tav tm="100000">
                                          <p:val>
                                            <p:strVal val="#ppt_x"/>
                                          </p:val>
                                        </p:tav>
                                      </p:tavLst>
                                    </p:anim>
                                    <p:anim calcmode="lin" valueType="num">
                                      <p:cBhvr>
                                        <p:cTn id="69" dur="250" fill="hold"/>
                                        <p:tgtEl>
                                          <p:spTgt spid="16"/>
                                        </p:tgtEl>
                                        <p:attrNameLst>
                                          <p:attrName>ppt_y</p:attrName>
                                        </p:attrNameLst>
                                      </p:cBhvr>
                                      <p:tavLst>
                                        <p:tav tm="0">
                                          <p:val>
                                            <p:strVal val="#ppt_y+.1"/>
                                          </p:val>
                                        </p:tav>
                                        <p:tav tm="100000">
                                          <p:val>
                                            <p:strVal val="#ppt_y"/>
                                          </p:val>
                                        </p:tav>
                                      </p:tavLst>
                                    </p:anim>
                                  </p:childTnLst>
                                </p:cTn>
                              </p:par>
                            </p:childTnLst>
                          </p:cTn>
                        </p:par>
                        <p:par>
                          <p:cTn id="70" fill="hold">
                            <p:stCondLst>
                              <p:cond delay="2750"/>
                            </p:stCondLst>
                            <p:childTnLst>
                              <p:par>
                                <p:cTn id="71" presetID="42" presetClass="entr" presetSubtype="0"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250"/>
                                        <p:tgtEl>
                                          <p:spTgt spid="17"/>
                                        </p:tgtEl>
                                      </p:cBhvr>
                                    </p:animEffect>
                                    <p:anim calcmode="lin" valueType="num">
                                      <p:cBhvr>
                                        <p:cTn id="74" dur="250" fill="hold"/>
                                        <p:tgtEl>
                                          <p:spTgt spid="17"/>
                                        </p:tgtEl>
                                        <p:attrNameLst>
                                          <p:attrName>ppt_x</p:attrName>
                                        </p:attrNameLst>
                                      </p:cBhvr>
                                      <p:tavLst>
                                        <p:tav tm="0">
                                          <p:val>
                                            <p:strVal val="#ppt_x"/>
                                          </p:val>
                                        </p:tav>
                                        <p:tav tm="100000">
                                          <p:val>
                                            <p:strVal val="#ppt_x"/>
                                          </p:val>
                                        </p:tav>
                                      </p:tavLst>
                                    </p:anim>
                                    <p:anim calcmode="lin" valueType="num">
                                      <p:cBhvr>
                                        <p:cTn id="75" dur="250" fill="hold"/>
                                        <p:tgtEl>
                                          <p:spTgt spid="17"/>
                                        </p:tgtEl>
                                        <p:attrNameLst>
                                          <p:attrName>ppt_y</p:attrName>
                                        </p:attrNameLst>
                                      </p:cBhvr>
                                      <p:tavLst>
                                        <p:tav tm="0">
                                          <p:val>
                                            <p:strVal val="#ppt_y+.1"/>
                                          </p:val>
                                        </p:tav>
                                        <p:tav tm="100000">
                                          <p:val>
                                            <p:strVal val="#ppt_y"/>
                                          </p:val>
                                        </p:tav>
                                      </p:tavLst>
                                    </p:anim>
                                  </p:childTnLst>
                                </p:cTn>
                              </p:par>
                            </p:childTnLst>
                          </p:cTn>
                        </p:par>
                        <p:par>
                          <p:cTn id="76" fill="hold">
                            <p:stCondLst>
                              <p:cond delay="3000"/>
                            </p:stCondLst>
                            <p:childTnLst>
                              <p:par>
                                <p:cTn id="77" presetID="42" presetClass="entr" presetSubtype="0"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250"/>
                                        <p:tgtEl>
                                          <p:spTgt spid="18"/>
                                        </p:tgtEl>
                                      </p:cBhvr>
                                    </p:animEffect>
                                    <p:anim calcmode="lin" valueType="num">
                                      <p:cBhvr>
                                        <p:cTn id="80" dur="250" fill="hold"/>
                                        <p:tgtEl>
                                          <p:spTgt spid="18"/>
                                        </p:tgtEl>
                                        <p:attrNameLst>
                                          <p:attrName>ppt_x</p:attrName>
                                        </p:attrNameLst>
                                      </p:cBhvr>
                                      <p:tavLst>
                                        <p:tav tm="0">
                                          <p:val>
                                            <p:strVal val="#ppt_x"/>
                                          </p:val>
                                        </p:tav>
                                        <p:tav tm="100000">
                                          <p:val>
                                            <p:strVal val="#ppt_x"/>
                                          </p:val>
                                        </p:tav>
                                      </p:tavLst>
                                    </p:anim>
                                    <p:anim calcmode="lin" valueType="num">
                                      <p:cBhvr>
                                        <p:cTn id="81" dur="250" fill="hold"/>
                                        <p:tgtEl>
                                          <p:spTgt spid="18"/>
                                        </p:tgtEl>
                                        <p:attrNameLst>
                                          <p:attrName>ppt_y</p:attrName>
                                        </p:attrNameLst>
                                      </p:cBhvr>
                                      <p:tavLst>
                                        <p:tav tm="0">
                                          <p:val>
                                            <p:strVal val="#ppt_y+.1"/>
                                          </p:val>
                                        </p:tav>
                                        <p:tav tm="100000">
                                          <p:val>
                                            <p:strVal val="#ppt_y"/>
                                          </p:val>
                                        </p:tav>
                                      </p:tavLst>
                                    </p:anim>
                                  </p:childTnLst>
                                </p:cTn>
                              </p:par>
                            </p:childTnLst>
                          </p:cTn>
                        </p:par>
                        <p:par>
                          <p:cTn id="82" fill="hold">
                            <p:stCondLst>
                              <p:cond delay="3250"/>
                            </p:stCondLst>
                            <p:childTnLst>
                              <p:par>
                                <p:cTn id="83" presetID="42" presetClass="entr" presetSubtype="0" fill="hold" nodeType="after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fade">
                                      <p:cBhvr>
                                        <p:cTn id="85" dur="250"/>
                                        <p:tgtEl>
                                          <p:spTgt spid="19"/>
                                        </p:tgtEl>
                                      </p:cBhvr>
                                    </p:animEffect>
                                    <p:anim calcmode="lin" valueType="num">
                                      <p:cBhvr>
                                        <p:cTn id="86" dur="250" fill="hold"/>
                                        <p:tgtEl>
                                          <p:spTgt spid="19"/>
                                        </p:tgtEl>
                                        <p:attrNameLst>
                                          <p:attrName>ppt_x</p:attrName>
                                        </p:attrNameLst>
                                      </p:cBhvr>
                                      <p:tavLst>
                                        <p:tav tm="0">
                                          <p:val>
                                            <p:strVal val="#ppt_x"/>
                                          </p:val>
                                        </p:tav>
                                        <p:tav tm="100000">
                                          <p:val>
                                            <p:strVal val="#ppt_x"/>
                                          </p:val>
                                        </p:tav>
                                      </p:tavLst>
                                    </p:anim>
                                    <p:anim calcmode="lin" valueType="num">
                                      <p:cBhvr>
                                        <p:cTn id="87" dur="250" fill="hold"/>
                                        <p:tgtEl>
                                          <p:spTgt spid="19"/>
                                        </p:tgtEl>
                                        <p:attrNameLst>
                                          <p:attrName>ppt_y</p:attrName>
                                        </p:attrNameLst>
                                      </p:cBhvr>
                                      <p:tavLst>
                                        <p:tav tm="0">
                                          <p:val>
                                            <p:strVal val="#ppt_y+.1"/>
                                          </p:val>
                                        </p:tav>
                                        <p:tav tm="100000">
                                          <p:val>
                                            <p:strVal val="#ppt_y"/>
                                          </p:val>
                                        </p:tav>
                                      </p:tavLst>
                                    </p:anim>
                                  </p:childTnLst>
                                </p:cTn>
                              </p:par>
                            </p:childTnLst>
                          </p:cTn>
                        </p:par>
                        <p:par>
                          <p:cTn id="88" fill="hold">
                            <p:stCondLst>
                              <p:cond delay="3500"/>
                            </p:stCondLst>
                            <p:childTnLst>
                              <p:par>
                                <p:cTn id="89" presetID="42" presetClass="entr" presetSubtype="0" fill="hold"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fade">
                                      <p:cBhvr>
                                        <p:cTn id="91" dur="250"/>
                                        <p:tgtEl>
                                          <p:spTgt spid="20"/>
                                        </p:tgtEl>
                                      </p:cBhvr>
                                    </p:animEffect>
                                    <p:anim calcmode="lin" valueType="num">
                                      <p:cBhvr>
                                        <p:cTn id="92" dur="250" fill="hold"/>
                                        <p:tgtEl>
                                          <p:spTgt spid="20"/>
                                        </p:tgtEl>
                                        <p:attrNameLst>
                                          <p:attrName>ppt_x</p:attrName>
                                        </p:attrNameLst>
                                      </p:cBhvr>
                                      <p:tavLst>
                                        <p:tav tm="0">
                                          <p:val>
                                            <p:strVal val="#ppt_x"/>
                                          </p:val>
                                        </p:tav>
                                        <p:tav tm="100000">
                                          <p:val>
                                            <p:strVal val="#ppt_x"/>
                                          </p:val>
                                        </p:tav>
                                      </p:tavLst>
                                    </p:anim>
                                    <p:anim calcmode="lin" valueType="num">
                                      <p:cBhvr>
                                        <p:cTn id="93" dur="250" fill="hold"/>
                                        <p:tgtEl>
                                          <p:spTgt spid="20"/>
                                        </p:tgtEl>
                                        <p:attrNameLst>
                                          <p:attrName>ppt_y</p:attrName>
                                        </p:attrNameLst>
                                      </p:cBhvr>
                                      <p:tavLst>
                                        <p:tav tm="0">
                                          <p:val>
                                            <p:strVal val="#ppt_y+.1"/>
                                          </p:val>
                                        </p:tav>
                                        <p:tav tm="100000">
                                          <p:val>
                                            <p:strVal val="#ppt_y"/>
                                          </p:val>
                                        </p:tav>
                                      </p:tavLst>
                                    </p:anim>
                                  </p:childTnLst>
                                </p:cTn>
                              </p:par>
                            </p:childTnLst>
                          </p:cTn>
                        </p:par>
                        <p:par>
                          <p:cTn id="94" fill="hold">
                            <p:stCondLst>
                              <p:cond delay="3750"/>
                            </p:stCondLst>
                            <p:childTnLst>
                              <p:par>
                                <p:cTn id="95" presetID="42" presetClass="entr" presetSubtype="0" fill="hold" nodeType="after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250"/>
                                        <p:tgtEl>
                                          <p:spTgt spid="21"/>
                                        </p:tgtEl>
                                      </p:cBhvr>
                                    </p:animEffect>
                                    <p:anim calcmode="lin" valueType="num">
                                      <p:cBhvr>
                                        <p:cTn id="98" dur="250" fill="hold"/>
                                        <p:tgtEl>
                                          <p:spTgt spid="21"/>
                                        </p:tgtEl>
                                        <p:attrNameLst>
                                          <p:attrName>ppt_x</p:attrName>
                                        </p:attrNameLst>
                                      </p:cBhvr>
                                      <p:tavLst>
                                        <p:tav tm="0">
                                          <p:val>
                                            <p:strVal val="#ppt_x"/>
                                          </p:val>
                                        </p:tav>
                                        <p:tav tm="100000">
                                          <p:val>
                                            <p:strVal val="#ppt_x"/>
                                          </p:val>
                                        </p:tav>
                                      </p:tavLst>
                                    </p:anim>
                                    <p:anim calcmode="lin" valueType="num">
                                      <p:cBhvr>
                                        <p:cTn id="99" dur="2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任意多边形 9"/>
          <p:cNvSpPr/>
          <p:nvPr/>
        </p:nvSpPr>
        <p:spPr>
          <a:xfrm rot="5400000">
            <a:off x="4045444" y="833543"/>
            <a:ext cx="893410" cy="2521528"/>
          </a:xfrm>
          <a:custGeom>
            <a:avLst/>
            <a:gdLst>
              <a:gd name="connsiteX0" fmla="*/ 36 w 1914"/>
              <a:gd name="connsiteY0" fmla="*/ 1272 h 5402"/>
              <a:gd name="connsiteX1" fmla="*/ 494 w 1914"/>
              <a:gd name="connsiteY1" fmla="*/ 0 h 5402"/>
              <a:gd name="connsiteX2" fmla="*/ 1914 w 1914"/>
              <a:gd name="connsiteY2" fmla="*/ 0 h 5402"/>
              <a:gd name="connsiteX3" fmla="*/ 0 w 1914"/>
              <a:gd name="connsiteY3" fmla="*/ 5402 h 5402"/>
              <a:gd name="connsiteX4" fmla="*/ 36 w 1914"/>
              <a:gd name="connsiteY4" fmla="*/ 1272 h 5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5402">
                <a:moveTo>
                  <a:pt x="36" y="1272"/>
                </a:moveTo>
                <a:lnTo>
                  <a:pt x="494" y="0"/>
                </a:lnTo>
                <a:lnTo>
                  <a:pt x="1914" y="0"/>
                </a:lnTo>
                <a:lnTo>
                  <a:pt x="0" y="5402"/>
                </a:lnTo>
                <a:lnTo>
                  <a:pt x="36" y="127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40" name="平行四边形 39"/>
          <p:cNvSpPr/>
          <p:nvPr/>
        </p:nvSpPr>
        <p:spPr>
          <a:xfrm rot="5400000">
            <a:off x="3722435" y="1370336"/>
            <a:ext cx="1556233" cy="2521528"/>
          </a:xfrm>
          <a:prstGeom prst="parallelogram">
            <a:avLst>
              <a:gd name="adj" fmla="val 5740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41" name="平行四边形 40"/>
          <p:cNvSpPr/>
          <p:nvPr/>
        </p:nvSpPr>
        <p:spPr>
          <a:xfrm rot="5400000">
            <a:off x="3737372" y="2238541"/>
            <a:ext cx="1556233" cy="2521528"/>
          </a:xfrm>
          <a:prstGeom prst="parallelogram">
            <a:avLst>
              <a:gd name="adj" fmla="val 57408"/>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42" name="任意多边形 11"/>
          <p:cNvSpPr/>
          <p:nvPr/>
        </p:nvSpPr>
        <p:spPr>
          <a:xfrm rot="5400000">
            <a:off x="4016971" y="2870556"/>
            <a:ext cx="1404531" cy="2929491"/>
          </a:xfrm>
          <a:custGeom>
            <a:avLst/>
            <a:gdLst>
              <a:gd name="connsiteX0" fmla="*/ 0 w 3009"/>
              <a:gd name="connsiteY0" fmla="*/ 6276 h 6276"/>
              <a:gd name="connsiteX1" fmla="*/ 3009 w 3009"/>
              <a:gd name="connsiteY1" fmla="*/ 0 h 6276"/>
              <a:gd name="connsiteX2" fmla="*/ 1354 w 3009"/>
              <a:gd name="connsiteY2" fmla="*/ 6224 h 6276"/>
              <a:gd name="connsiteX3" fmla="*/ 0 w 3009"/>
              <a:gd name="connsiteY3" fmla="*/ 6276 h 6276"/>
            </a:gdLst>
            <a:ahLst/>
            <a:cxnLst>
              <a:cxn ang="0">
                <a:pos x="connsiteX0" y="connsiteY0"/>
              </a:cxn>
              <a:cxn ang="0">
                <a:pos x="connsiteX1" y="connsiteY1"/>
              </a:cxn>
              <a:cxn ang="0">
                <a:pos x="connsiteX2" y="connsiteY2"/>
              </a:cxn>
              <a:cxn ang="0">
                <a:pos x="connsiteX3" y="connsiteY3"/>
              </a:cxn>
            </a:cxnLst>
            <a:rect l="l" t="t" r="r" b="b"/>
            <a:pathLst>
              <a:path w="3009" h="6276">
                <a:moveTo>
                  <a:pt x="0" y="6276"/>
                </a:moveTo>
                <a:lnTo>
                  <a:pt x="3009" y="0"/>
                </a:lnTo>
                <a:lnTo>
                  <a:pt x="1354" y="6224"/>
                </a:lnTo>
                <a:lnTo>
                  <a:pt x="0" y="6276"/>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ea typeface="微软雅黑" panose="020B0503020204020204" pitchFamily="34" charset="-122"/>
            </a:endParaRPr>
          </a:p>
        </p:txBody>
      </p:sp>
      <p:sp>
        <p:nvSpPr>
          <p:cNvPr id="43" name="矩形 42"/>
          <p:cNvSpPr/>
          <p:nvPr/>
        </p:nvSpPr>
        <p:spPr>
          <a:xfrm>
            <a:off x="3231385" y="1852985"/>
            <a:ext cx="2544866" cy="688028"/>
          </a:xfrm>
          <a:prstGeom prst="rect">
            <a:avLst/>
          </a:prstGeom>
          <a:solidFill>
            <a:srgbClr val="FBF5EE"/>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44" name="矩形 43"/>
          <p:cNvSpPr/>
          <p:nvPr/>
        </p:nvSpPr>
        <p:spPr>
          <a:xfrm>
            <a:off x="3239786" y="2721190"/>
            <a:ext cx="2544866" cy="688028"/>
          </a:xfrm>
          <a:prstGeom prst="rect">
            <a:avLst/>
          </a:prstGeom>
          <a:solidFill>
            <a:srgbClr val="FBF5EE"/>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45" name="矩形 44"/>
          <p:cNvSpPr/>
          <p:nvPr/>
        </p:nvSpPr>
        <p:spPr>
          <a:xfrm>
            <a:off x="3235586" y="3589393"/>
            <a:ext cx="2544866" cy="688028"/>
          </a:xfrm>
          <a:prstGeom prst="rect">
            <a:avLst/>
          </a:prstGeom>
          <a:solidFill>
            <a:srgbClr val="FBF5EE"/>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46" name="上箭头 10"/>
          <p:cNvSpPr/>
          <p:nvPr/>
        </p:nvSpPr>
        <p:spPr>
          <a:xfrm>
            <a:off x="2478008" y="945103"/>
            <a:ext cx="4045553" cy="719770"/>
          </a:xfrm>
          <a:prstGeom prst="upArrow">
            <a:avLst>
              <a:gd name="adj1" fmla="val 63447"/>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53" name="文本框 22"/>
          <p:cNvSpPr txBox="1"/>
          <p:nvPr/>
        </p:nvSpPr>
        <p:spPr>
          <a:xfrm flipH="1">
            <a:off x="6451677" y="1835713"/>
            <a:ext cx="2244729" cy="56756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0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p>
        </p:txBody>
      </p:sp>
      <p:sp>
        <p:nvSpPr>
          <p:cNvPr id="54" name="文本框 20"/>
          <p:cNvSpPr txBox="1"/>
          <p:nvPr/>
        </p:nvSpPr>
        <p:spPr>
          <a:xfrm flipH="1">
            <a:off x="3768179" y="1238706"/>
            <a:ext cx="1479682" cy="318604"/>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zh-CN" altLang="en-US" sz="1400" b="1" dirty="0">
                <a:solidFill>
                  <a:schemeClr val="bg1"/>
                </a:solidFill>
                <a:latin typeface="微软雅黑" panose="020B0503020204020204" charset="-122"/>
                <a:ea typeface="微软雅黑" panose="020B0503020204020204" charset="-122"/>
                <a:sym typeface="Arial" panose="020B0604020202020204" pitchFamily="34" charset="0"/>
              </a:rPr>
              <a:t>单击键入标题 </a:t>
            </a:r>
          </a:p>
        </p:txBody>
      </p:sp>
      <p:sp>
        <p:nvSpPr>
          <p:cNvPr id="55" name="文本框 22"/>
          <p:cNvSpPr txBox="1"/>
          <p:nvPr/>
        </p:nvSpPr>
        <p:spPr>
          <a:xfrm flipH="1">
            <a:off x="353708" y="1835713"/>
            <a:ext cx="2244729" cy="56756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0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p>
        </p:txBody>
      </p:sp>
      <p:sp>
        <p:nvSpPr>
          <p:cNvPr id="56" name="文本框 22"/>
          <p:cNvSpPr txBox="1"/>
          <p:nvPr/>
        </p:nvSpPr>
        <p:spPr>
          <a:xfrm flipH="1">
            <a:off x="6451677" y="2721189"/>
            <a:ext cx="2244729" cy="56756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0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p>
        </p:txBody>
      </p:sp>
      <p:sp>
        <p:nvSpPr>
          <p:cNvPr id="57" name="文本框 22"/>
          <p:cNvSpPr txBox="1"/>
          <p:nvPr/>
        </p:nvSpPr>
        <p:spPr>
          <a:xfrm flipH="1">
            <a:off x="353708" y="2721189"/>
            <a:ext cx="2244729" cy="56756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0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p>
        </p:txBody>
      </p:sp>
      <p:sp>
        <p:nvSpPr>
          <p:cNvPr id="58" name="文本框 22"/>
          <p:cNvSpPr txBox="1"/>
          <p:nvPr/>
        </p:nvSpPr>
        <p:spPr>
          <a:xfrm flipH="1">
            <a:off x="6451677" y="3572123"/>
            <a:ext cx="2244729" cy="56756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0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p>
        </p:txBody>
      </p:sp>
      <p:sp>
        <p:nvSpPr>
          <p:cNvPr id="59" name="文本框 22"/>
          <p:cNvSpPr txBox="1"/>
          <p:nvPr/>
        </p:nvSpPr>
        <p:spPr>
          <a:xfrm flipH="1">
            <a:off x="353708" y="3572123"/>
            <a:ext cx="2244729" cy="567562"/>
          </a:xfrm>
          <a:prstGeom prst="rect">
            <a:avLst/>
          </a:prstGeom>
          <a:noFill/>
          <a:ln w="9525">
            <a:noFill/>
            <a:miter/>
          </a:ln>
          <a:effectLst>
            <a:outerShdw sx="999" sy="999" algn="ctr" rotWithShape="0">
              <a:srgbClr val="000000"/>
            </a:outerShdw>
          </a:effectLst>
        </p:spPr>
        <p:txBody>
          <a:bodyPr wrap="square" anchor="t">
            <a:spAutoFit/>
          </a:bodyPr>
          <a:lstStyle/>
          <a:p>
            <a:pPr lvl="0"/>
            <a:r>
              <a:rPr lang="zh-CN" altLang="en-US" sz="1000" dirty="0">
                <a:solidFill>
                  <a:schemeClr val="bg1">
                    <a:lumMod val="50000"/>
                  </a:schemeClr>
                </a:solidFill>
                <a:latin typeface="微软雅黑" panose="020B0503020204020204" charset="-122"/>
                <a:ea typeface="微软雅黑" panose="020B0503020204020204" charset="-122"/>
                <a:sym typeface="宋体" panose="02010600030101010101" pitchFamily="2" charset="-122"/>
              </a:rPr>
              <a:t>单击此处添加本章节的简要内容单击此处添加本章节的简要内容单击此处添加本章节的简要内容</a:t>
            </a:r>
          </a:p>
        </p:txBody>
      </p:sp>
      <p:sp>
        <p:nvSpPr>
          <p:cNvPr id="60" name="圆角箭头"/>
          <p:cNvSpPr/>
          <p:nvPr/>
        </p:nvSpPr>
        <p:spPr>
          <a:xfrm flipV="1">
            <a:off x="5989568" y="2089640"/>
            <a:ext cx="252993" cy="197446"/>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61" name="圆角箭头"/>
          <p:cNvSpPr/>
          <p:nvPr/>
        </p:nvSpPr>
        <p:spPr>
          <a:xfrm flipV="1">
            <a:off x="5989568" y="2975115"/>
            <a:ext cx="252993" cy="197446"/>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62" name="圆角箭头"/>
          <p:cNvSpPr/>
          <p:nvPr/>
        </p:nvSpPr>
        <p:spPr>
          <a:xfrm flipV="1">
            <a:off x="5989568" y="3826049"/>
            <a:ext cx="252993" cy="197446"/>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63" name="圆角箭头"/>
          <p:cNvSpPr/>
          <p:nvPr/>
        </p:nvSpPr>
        <p:spPr>
          <a:xfrm flipH="1" flipV="1">
            <a:off x="2726333" y="2087773"/>
            <a:ext cx="252993" cy="197446"/>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64" name="圆角箭头"/>
          <p:cNvSpPr/>
          <p:nvPr/>
        </p:nvSpPr>
        <p:spPr>
          <a:xfrm flipH="1" flipV="1">
            <a:off x="2726333" y="2973249"/>
            <a:ext cx="252993" cy="197446"/>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65" name="圆角箭头"/>
          <p:cNvSpPr/>
          <p:nvPr/>
        </p:nvSpPr>
        <p:spPr>
          <a:xfrm flipH="1" flipV="1">
            <a:off x="2726333" y="3824182"/>
            <a:ext cx="252993" cy="197446"/>
          </a:xfrm>
          <a:custGeom>
            <a:avLst/>
            <a:gdLst>
              <a:gd name="connsiteX0" fmla="*/ 4710315 w 7544313"/>
              <a:gd name="connsiteY0" fmla="*/ 0 h 5784389"/>
              <a:gd name="connsiteX1" fmla="*/ 5164538 w 7544313"/>
              <a:gd name="connsiteY1" fmla="*/ 188144 h 5784389"/>
              <a:gd name="connsiteX2" fmla="*/ 7343753 w 7544313"/>
              <a:gd name="connsiteY2" fmla="*/ 2367358 h 5784389"/>
              <a:gd name="connsiteX3" fmla="*/ 7428050 w 7544313"/>
              <a:gd name="connsiteY3" fmla="*/ 2469120 h 5784389"/>
              <a:gd name="connsiteX4" fmla="*/ 7438311 w 7544313"/>
              <a:gd name="connsiteY4" fmla="*/ 2487626 h 5784389"/>
              <a:gd name="connsiteX5" fmla="*/ 7479289 w 7544313"/>
              <a:gd name="connsiteY5" fmla="*/ 2563973 h 5784389"/>
              <a:gd name="connsiteX6" fmla="*/ 7544313 w 7544313"/>
              <a:gd name="connsiteY6" fmla="*/ 2891210 h 5784389"/>
              <a:gd name="connsiteX7" fmla="*/ 7479289 w 7544313"/>
              <a:gd name="connsiteY7" fmla="*/ 3218447 h 5784389"/>
              <a:gd name="connsiteX8" fmla="*/ 7454433 w 7544313"/>
              <a:gd name="connsiteY8" fmla="*/ 3276193 h 5784389"/>
              <a:gd name="connsiteX9" fmla="*/ 7421357 w 7544313"/>
              <a:gd name="connsiteY9" fmla="*/ 3318247 h 5784389"/>
              <a:gd name="connsiteX10" fmla="*/ 7325947 w 7544313"/>
              <a:gd name="connsiteY10" fmla="*/ 3417030 h 5784389"/>
              <a:gd name="connsiteX11" fmla="*/ 5146732 w 7544313"/>
              <a:gd name="connsiteY11" fmla="*/ 5596244 h 5784389"/>
              <a:gd name="connsiteX12" fmla="*/ 4238287 w 7544313"/>
              <a:gd name="connsiteY12" fmla="*/ 5596244 h 5784389"/>
              <a:gd name="connsiteX13" fmla="*/ 4238287 w 7544313"/>
              <a:gd name="connsiteY13" fmla="*/ 4687801 h 5784389"/>
              <a:gd name="connsiteX14" fmla="*/ 5378425 w 7544313"/>
              <a:gd name="connsiteY14" fmla="*/ 3547663 h 5784389"/>
              <a:gd name="connsiteX15" fmla="*/ 642367 w 7544313"/>
              <a:gd name="connsiteY15" fmla="*/ 3547663 h 5784389"/>
              <a:gd name="connsiteX16" fmla="*/ 0 w 7544313"/>
              <a:gd name="connsiteY16" fmla="*/ 2905296 h 5784389"/>
              <a:gd name="connsiteX17" fmla="*/ 642367 w 7544313"/>
              <a:gd name="connsiteY17" fmla="*/ 2262930 h 5784389"/>
              <a:gd name="connsiteX18" fmla="*/ 5422435 w 7544313"/>
              <a:gd name="connsiteY18" fmla="*/ 2262930 h 5784389"/>
              <a:gd name="connsiteX19" fmla="*/ 4256093 w 7544313"/>
              <a:gd name="connsiteY19" fmla="*/ 1096587 h 5784389"/>
              <a:gd name="connsiteX20" fmla="*/ 4256093 w 7544313"/>
              <a:gd name="connsiteY20" fmla="*/ 188144 h 5784389"/>
              <a:gd name="connsiteX21" fmla="*/ 4710315 w 7544313"/>
              <a:gd name="connsiteY21" fmla="*/ 0 h 578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44313" h="5784389">
                <a:moveTo>
                  <a:pt x="4710315" y="0"/>
                </a:moveTo>
                <a:cubicBezTo>
                  <a:pt x="4874713" y="0"/>
                  <a:pt x="5039107" y="62713"/>
                  <a:pt x="5164538" y="188144"/>
                </a:cubicBezTo>
                <a:lnTo>
                  <a:pt x="7343753" y="2367358"/>
                </a:lnTo>
                <a:cubicBezTo>
                  <a:pt x="7375110" y="2398716"/>
                  <a:pt x="7403341" y="2432905"/>
                  <a:pt x="7428050" y="2469120"/>
                </a:cubicBezTo>
                <a:lnTo>
                  <a:pt x="7438311" y="2487626"/>
                </a:lnTo>
                <a:lnTo>
                  <a:pt x="7479289" y="2563973"/>
                </a:lnTo>
                <a:cubicBezTo>
                  <a:pt x="7520342" y="2657385"/>
                  <a:pt x="7544313" y="2769994"/>
                  <a:pt x="7544313" y="2891210"/>
                </a:cubicBezTo>
                <a:cubicBezTo>
                  <a:pt x="7544313" y="3012426"/>
                  <a:pt x="7520342" y="3125035"/>
                  <a:pt x="7479289" y="3218447"/>
                </a:cubicBezTo>
                <a:lnTo>
                  <a:pt x="7454433" y="3276193"/>
                </a:lnTo>
                <a:lnTo>
                  <a:pt x="7421357" y="3318247"/>
                </a:lnTo>
                <a:cubicBezTo>
                  <a:pt x="7391886" y="3351882"/>
                  <a:pt x="7357304" y="3385674"/>
                  <a:pt x="7325947" y="3417030"/>
                </a:cubicBezTo>
                <a:lnTo>
                  <a:pt x="5146732" y="5596244"/>
                </a:lnTo>
                <a:cubicBezTo>
                  <a:pt x="4895873" y="5847104"/>
                  <a:pt x="4489147" y="5847104"/>
                  <a:pt x="4238287" y="5596244"/>
                </a:cubicBezTo>
                <a:cubicBezTo>
                  <a:pt x="3987430" y="5345384"/>
                  <a:pt x="3987430" y="4938661"/>
                  <a:pt x="4238287" y="4687801"/>
                </a:cubicBezTo>
                <a:lnTo>
                  <a:pt x="5378425" y="3547663"/>
                </a:lnTo>
                <a:lnTo>
                  <a:pt x="642367" y="3547663"/>
                </a:lnTo>
                <a:cubicBezTo>
                  <a:pt x="287598" y="3547663"/>
                  <a:pt x="0" y="3260065"/>
                  <a:pt x="0" y="2905296"/>
                </a:cubicBezTo>
                <a:cubicBezTo>
                  <a:pt x="0" y="2550527"/>
                  <a:pt x="287598" y="2262930"/>
                  <a:pt x="642367" y="2262930"/>
                </a:cubicBezTo>
                <a:lnTo>
                  <a:pt x="5422435" y="2262930"/>
                </a:lnTo>
                <a:lnTo>
                  <a:pt x="4256093" y="1096587"/>
                </a:lnTo>
                <a:cubicBezTo>
                  <a:pt x="4005235" y="845727"/>
                  <a:pt x="4005235" y="439004"/>
                  <a:pt x="4256093" y="188144"/>
                </a:cubicBezTo>
                <a:cubicBezTo>
                  <a:pt x="4381524" y="62713"/>
                  <a:pt x="4545918" y="0"/>
                  <a:pt x="4710315"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66" name="椭圆 65"/>
          <p:cNvSpPr/>
          <p:nvPr/>
        </p:nvSpPr>
        <p:spPr>
          <a:xfrm>
            <a:off x="4237756" y="1908531"/>
            <a:ext cx="555930" cy="555930"/>
          </a:xfrm>
          <a:prstGeom prst="ellipse">
            <a:avLst/>
          </a:prstGeom>
          <a:solidFill>
            <a:schemeClr val="accent2"/>
          </a:solidFill>
          <a:ln>
            <a:solidFill>
              <a:srgbClr val="FAB9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67" name="锁链"/>
          <p:cNvSpPr/>
          <p:nvPr/>
        </p:nvSpPr>
        <p:spPr bwMode="auto">
          <a:xfrm>
            <a:off x="4335779" y="1977613"/>
            <a:ext cx="370481" cy="370481"/>
          </a:xfrm>
          <a:custGeom>
            <a:avLst/>
            <a:gdLst>
              <a:gd name="T0" fmla="*/ 1198544 w 12129383"/>
              <a:gd name="T1" fmla="*/ 554640 h 12131849"/>
              <a:gd name="T2" fmla="*/ 1210242 w 12129383"/>
              <a:gd name="T3" fmla="*/ 566340 h 12131849"/>
              <a:gd name="T4" fmla="*/ 1234193 w 12129383"/>
              <a:gd name="T5" fmla="*/ 589740 h 12131849"/>
              <a:gd name="T6" fmla="*/ 1234193 w 12129383"/>
              <a:gd name="T7" fmla="*/ 1058292 h 12131849"/>
              <a:gd name="T8" fmla="*/ 589176 w 12129383"/>
              <a:gd name="T9" fmla="*/ 1703455 h 12131849"/>
              <a:gd name="T10" fmla="*/ 120732 w 12129383"/>
              <a:gd name="T11" fmla="*/ 1703455 h 12131849"/>
              <a:gd name="T12" fmla="*/ 97337 w 12129383"/>
              <a:gd name="T13" fmla="*/ 1680056 h 12131849"/>
              <a:gd name="T14" fmla="*/ 97337 w 12129383"/>
              <a:gd name="T15" fmla="*/ 1210947 h 12131849"/>
              <a:gd name="T16" fmla="*/ 379741 w 12129383"/>
              <a:gd name="T17" fmla="*/ 928479 h 12131849"/>
              <a:gd name="T18" fmla="*/ 472761 w 12129383"/>
              <a:gd name="T19" fmla="*/ 1186990 h 12131849"/>
              <a:gd name="T20" fmla="*/ 272795 w 12129383"/>
              <a:gd name="T21" fmla="*/ 1387002 h 12131849"/>
              <a:gd name="T22" fmla="*/ 272795 w 12129383"/>
              <a:gd name="T23" fmla="*/ 1504001 h 12131849"/>
              <a:gd name="T24" fmla="*/ 296747 w 12129383"/>
              <a:gd name="T25" fmla="*/ 1527400 h 12131849"/>
              <a:gd name="T26" fmla="*/ 413718 w 12129383"/>
              <a:gd name="T27" fmla="*/ 1527400 h 12131849"/>
              <a:gd name="T28" fmla="*/ 655461 w 12129383"/>
              <a:gd name="T29" fmla="*/ 1285603 h 12131849"/>
              <a:gd name="T30" fmla="*/ 882163 w 12129383"/>
              <a:gd name="T31" fmla="*/ 1058292 h 12131849"/>
              <a:gd name="T32" fmla="*/ 987995 w 12129383"/>
              <a:gd name="T33" fmla="*/ 952993 h 12131849"/>
              <a:gd name="T34" fmla="*/ 1058178 w 12129383"/>
              <a:gd name="T35" fmla="*/ 882794 h 12131849"/>
              <a:gd name="T36" fmla="*/ 1058178 w 12129383"/>
              <a:gd name="T37" fmla="*/ 765238 h 12131849"/>
              <a:gd name="T38" fmla="*/ 1034784 w 12129383"/>
              <a:gd name="T39" fmla="*/ 741838 h 12131849"/>
              <a:gd name="T40" fmla="*/ 1021972 w 12129383"/>
              <a:gd name="T41" fmla="*/ 731253 h 12131849"/>
              <a:gd name="T42" fmla="*/ 1198544 w 12129383"/>
              <a:gd name="T43" fmla="*/ 554640 h 12131849"/>
              <a:gd name="T44" fmla="*/ 1445077 w 12129383"/>
              <a:gd name="T45" fmla="*/ 0 h 12131849"/>
              <a:gd name="T46" fmla="*/ 1679856 w 12129383"/>
              <a:gd name="T47" fmla="*/ 97342 h 12131849"/>
              <a:gd name="T48" fmla="*/ 1702694 w 12129383"/>
              <a:gd name="T49" fmla="*/ 120737 h 12131849"/>
              <a:gd name="T50" fmla="*/ 1702694 w 12129383"/>
              <a:gd name="T51" fmla="*/ 589759 h 12131849"/>
              <a:gd name="T52" fmla="*/ 1417505 w 12129383"/>
              <a:gd name="T53" fmla="*/ 874960 h 12131849"/>
              <a:gd name="T54" fmla="*/ 1338410 w 12129383"/>
              <a:gd name="T55" fmla="*/ 602571 h 12131849"/>
              <a:gd name="T56" fmla="*/ 1527236 w 12129383"/>
              <a:gd name="T57" fmla="*/ 413737 h 12131849"/>
              <a:gd name="T58" fmla="*/ 1527236 w 12129383"/>
              <a:gd name="T59" fmla="*/ 296759 h 12131849"/>
              <a:gd name="T60" fmla="*/ 1503841 w 12129383"/>
              <a:gd name="T61" fmla="*/ 273364 h 12131849"/>
              <a:gd name="T62" fmla="*/ 1386313 w 12129383"/>
              <a:gd name="T63" fmla="*/ 273364 h 12131849"/>
              <a:gd name="T64" fmla="*/ 1144571 w 12129383"/>
              <a:gd name="T65" fmla="*/ 515117 h 12131849"/>
              <a:gd name="T66" fmla="*/ 917868 w 12129383"/>
              <a:gd name="T67" fmla="*/ 741829 h 12131849"/>
              <a:gd name="T68" fmla="*/ 765247 w 12129383"/>
              <a:gd name="T69" fmla="*/ 894456 h 12131849"/>
              <a:gd name="T70" fmla="*/ 741853 w 12129383"/>
              <a:gd name="T71" fmla="*/ 917852 h 12131849"/>
              <a:gd name="T72" fmla="*/ 741853 w 12129383"/>
              <a:gd name="T73" fmla="*/ 1034829 h 12131849"/>
              <a:gd name="T74" fmla="*/ 765247 w 12129383"/>
              <a:gd name="T75" fmla="*/ 1058224 h 12131849"/>
              <a:gd name="T76" fmla="*/ 778059 w 12129383"/>
              <a:gd name="T77" fmla="*/ 1068808 h 12131849"/>
              <a:gd name="T78" fmla="*/ 601487 w 12129383"/>
              <a:gd name="T79" fmla="*/ 1245387 h 12131849"/>
              <a:gd name="T80" fmla="*/ 589233 w 12129383"/>
              <a:gd name="T81" fmla="*/ 1234247 h 12131849"/>
              <a:gd name="T82" fmla="*/ 565838 w 12129383"/>
              <a:gd name="T83" fmla="*/ 1210851 h 12131849"/>
              <a:gd name="T84" fmla="*/ 565838 w 12129383"/>
              <a:gd name="T85" fmla="*/ 741829 h 12131849"/>
              <a:gd name="T86" fmla="*/ 1210298 w 12129383"/>
              <a:gd name="T87" fmla="*/ 97342 h 12131849"/>
              <a:gd name="T88" fmla="*/ 1445077 w 12129383"/>
              <a:gd name="T89" fmla="*/ 0 h 1213184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2129383" h="12131849">
                <a:moveTo>
                  <a:pt x="8076308" y="3737406"/>
                </a:moveTo>
                <a:cubicBezTo>
                  <a:pt x="8102581" y="3763686"/>
                  <a:pt x="8132608" y="3786211"/>
                  <a:pt x="8155128" y="3816245"/>
                </a:cubicBezTo>
                <a:cubicBezTo>
                  <a:pt x="8155128" y="3816245"/>
                  <a:pt x="8155128" y="3816245"/>
                  <a:pt x="8316523" y="3973922"/>
                </a:cubicBezTo>
                <a:cubicBezTo>
                  <a:pt x="9187304" y="4844902"/>
                  <a:pt x="9187304" y="6260244"/>
                  <a:pt x="8316523" y="7131224"/>
                </a:cubicBezTo>
                <a:cubicBezTo>
                  <a:pt x="8316523" y="7131224"/>
                  <a:pt x="8316523" y="7131224"/>
                  <a:pt x="3970124" y="11478614"/>
                </a:cubicBezTo>
                <a:cubicBezTo>
                  <a:pt x="3099343" y="12349594"/>
                  <a:pt x="1684323" y="12349594"/>
                  <a:pt x="813542" y="11478614"/>
                </a:cubicBezTo>
                <a:cubicBezTo>
                  <a:pt x="813542" y="11478614"/>
                  <a:pt x="813542" y="11478614"/>
                  <a:pt x="655901" y="11320937"/>
                </a:cubicBezTo>
                <a:cubicBezTo>
                  <a:pt x="-218634" y="10446203"/>
                  <a:pt x="-218634" y="9030860"/>
                  <a:pt x="655901" y="8159881"/>
                </a:cubicBezTo>
                <a:cubicBezTo>
                  <a:pt x="655901" y="8159881"/>
                  <a:pt x="655901" y="8159881"/>
                  <a:pt x="2558858" y="6256490"/>
                </a:cubicBezTo>
                <a:cubicBezTo>
                  <a:pt x="2521324" y="6868428"/>
                  <a:pt x="2731513" y="7502892"/>
                  <a:pt x="3185670" y="7998450"/>
                </a:cubicBezTo>
                <a:cubicBezTo>
                  <a:pt x="3185670" y="7998450"/>
                  <a:pt x="3185670" y="7998450"/>
                  <a:pt x="1838211" y="9346216"/>
                </a:cubicBezTo>
                <a:cubicBezTo>
                  <a:pt x="1620516" y="9563960"/>
                  <a:pt x="1620516" y="9916858"/>
                  <a:pt x="1838211" y="10134602"/>
                </a:cubicBezTo>
                <a:cubicBezTo>
                  <a:pt x="1838211" y="10134602"/>
                  <a:pt x="1838211" y="10134602"/>
                  <a:pt x="1999606" y="10292280"/>
                </a:cubicBezTo>
                <a:cubicBezTo>
                  <a:pt x="2213548" y="10510024"/>
                  <a:pt x="2570118" y="10510024"/>
                  <a:pt x="2787813" y="10292280"/>
                </a:cubicBezTo>
                <a:cubicBezTo>
                  <a:pt x="2787813" y="10292280"/>
                  <a:pt x="2787813" y="10292280"/>
                  <a:pt x="4416775" y="8662947"/>
                </a:cubicBezTo>
                <a:cubicBezTo>
                  <a:pt x="4416775" y="8662947"/>
                  <a:pt x="4416775" y="8662947"/>
                  <a:pt x="5944395" y="7131224"/>
                </a:cubicBezTo>
                <a:cubicBezTo>
                  <a:pt x="5944395" y="7131224"/>
                  <a:pt x="5944395" y="7131224"/>
                  <a:pt x="6657535" y="6421676"/>
                </a:cubicBezTo>
                <a:cubicBezTo>
                  <a:pt x="6657535" y="6421676"/>
                  <a:pt x="6657535" y="6421676"/>
                  <a:pt x="7130459" y="5948644"/>
                </a:cubicBezTo>
                <a:cubicBezTo>
                  <a:pt x="7348154" y="5730899"/>
                  <a:pt x="7348154" y="5374248"/>
                  <a:pt x="7130459" y="5156503"/>
                </a:cubicBezTo>
                <a:cubicBezTo>
                  <a:pt x="7130459" y="5156503"/>
                  <a:pt x="7130459" y="5156503"/>
                  <a:pt x="6972818" y="4998825"/>
                </a:cubicBezTo>
                <a:cubicBezTo>
                  <a:pt x="6946544" y="4972546"/>
                  <a:pt x="6916517" y="4950020"/>
                  <a:pt x="6886490" y="4927495"/>
                </a:cubicBezTo>
                <a:cubicBezTo>
                  <a:pt x="6886490" y="4927495"/>
                  <a:pt x="6886490" y="4927495"/>
                  <a:pt x="8076308" y="3737406"/>
                </a:cubicBezTo>
                <a:close/>
                <a:moveTo>
                  <a:pt x="9737550" y="0"/>
                </a:moveTo>
                <a:cubicBezTo>
                  <a:pt x="10309939" y="0"/>
                  <a:pt x="10882327" y="218643"/>
                  <a:pt x="11319594" y="655929"/>
                </a:cubicBezTo>
                <a:cubicBezTo>
                  <a:pt x="11319594" y="655929"/>
                  <a:pt x="11319594" y="655929"/>
                  <a:pt x="11473482" y="813577"/>
                </a:cubicBezTo>
                <a:cubicBezTo>
                  <a:pt x="12348017" y="1684397"/>
                  <a:pt x="12348017" y="3099478"/>
                  <a:pt x="11473482" y="3974050"/>
                </a:cubicBezTo>
                <a:cubicBezTo>
                  <a:pt x="11473482" y="3974050"/>
                  <a:pt x="11473482" y="3974050"/>
                  <a:pt x="9551759" y="5895858"/>
                </a:cubicBezTo>
                <a:cubicBezTo>
                  <a:pt x="9641840" y="5265265"/>
                  <a:pt x="9461678" y="4593383"/>
                  <a:pt x="9018781" y="4060382"/>
                </a:cubicBezTo>
                <a:cubicBezTo>
                  <a:pt x="9018781" y="4060382"/>
                  <a:pt x="9018781" y="4060382"/>
                  <a:pt x="10291172" y="2787935"/>
                </a:cubicBezTo>
                <a:cubicBezTo>
                  <a:pt x="10508867" y="2570230"/>
                  <a:pt x="10508867" y="2217398"/>
                  <a:pt x="10291172" y="1999693"/>
                </a:cubicBezTo>
                <a:cubicBezTo>
                  <a:pt x="10291172" y="1999693"/>
                  <a:pt x="10291172" y="1999693"/>
                  <a:pt x="10133530" y="1842045"/>
                </a:cubicBezTo>
                <a:cubicBezTo>
                  <a:pt x="9915835" y="1624340"/>
                  <a:pt x="9559265" y="1624340"/>
                  <a:pt x="9341570" y="1842045"/>
                </a:cubicBezTo>
                <a:cubicBezTo>
                  <a:pt x="9341570" y="1842045"/>
                  <a:pt x="9341570" y="1842045"/>
                  <a:pt x="7712609" y="3471077"/>
                </a:cubicBezTo>
                <a:cubicBezTo>
                  <a:pt x="7712609" y="3471077"/>
                  <a:pt x="7712609" y="3471077"/>
                  <a:pt x="6184988" y="4998764"/>
                </a:cubicBezTo>
                <a:cubicBezTo>
                  <a:pt x="6184988" y="4998764"/>
                  <a:pt x="6184988" y="4998764"/>
                  <a:pt x="5156566" y="6027232"/>
                </a:cubicBezTo>
                <a:cubicBezTo>
                  <a:pt x="5156566" y="6027232"/>
                  <a:pt x="5156566" y="6027232"/>
                  <a:pt x="4998924" y="6184880"/>
                </a:cubicBezTo>
                <a:cubicBezTo>
                  <a:pt x="4781229" y="6402585"/>
                  <a:pt x="4781229" y="6755417"/>
                  <a:pt x="4998924" y="6973122"/>
                </a:cubicBezTo>
                <a:cubicBezTo>
                  <a:pt x="4998924" y="6973122"/>
                  <a:pt x="4998924" y="6973122"/>
                  <a:pt x="5156566" y="7130770"/>
                </a:cubicBezTo>
                <a:cubicBezTo>
                  <a:pt x="5182839" y="7160798"/>
                  <a:pt x="5212866" y="7183319"/>
                  <a:pt x="5242893" y="7202087"/>
                </a:cubicBezTo>
                <a:cubicBezTo>
                  <a:pt x="5242893" y="7202087"/>
                  <a:pt x="5242893" y="7202087"/>
                  <a:pt x="4053076" y="8391956"/>
                </a:cubicBezTo>
                <a:cubicBezTo>
                  <a:pt x="4026802" y="8369435"/>
                  <a:pt x="3996775" y="8343160"/>
                  <a:pt x="3970502" y="8316885"/>
                </a:cubicBezTo>
                <a:cubicBezTo>
                  <a:pt x="3970502" y="8316885"/>
                  <a:pt x="3970502" y="8316885"/>
                  <a:pt x="3812861" y="8159237"/>
                </a:cubicBezTo>
                <a:cubicBezTo>
                  <a:pt x="2942079" y="7284665"/>
                  <a:pt x="2942079" y="5873337"/>
                  <a:pt x="3812861" y="4998764"/>
                </a:cubicBezTo>
                <a:cubicBezTo>
                  <a:pt x="3812861" y="4998764"/>
                  <a:pt x="3812861" y="4998764"/>
                  <a:pt x="8155506" y="655929"/>
                </a:cubicBezTo>
                <a:cubicBezTo>
                  <a:pt x="8592773" y="218643"/>
                  <a:pt x="9165162" y="0"/>
                  <a:pt x="9737550"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900" dirty="0">
              <a:solidFill>
                <a:schemeClr val="bg1">
                  <a:lumMod val="50000"/>
                </a:schemeClr>
              </a:solidFill>
              <a:ea typeface="微软雅黑" panose="020B0503020204020204" pitchFamily="34" charset="-122"/>
            </a:endParaRPr>
          </a:p>
        </p:txBody>
      </p:sp>
      <p:sp>
        <p:nvSpPr>
          <p:cNvPr id="68" name="椭圆 67"/>
          <p:cNvSpPr/>
          <p:nvPr/>
        </p:nvSpPr>
        <p:spPr>
          <a:xfrm>
            <a:off x="4213950" y="2795873"/>
            <a:ext cx="555930" cy="55593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69" name="椭圆 68"/>
          <p:cNvSpPr/>
          <p:nvPr/>
        </p:nvSpPr>
        <p:spPr>
          <a:xfrm>
            <a:off x="4213950" y="3655676"/>
            <a:ext cx="555930" cy="55593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dirty="0">
              <a:solidFill>
                <a:schemeClr val="bg1">
                  <a:lumMod val="50000"/>
                </a:schemeClr>
              </a:solidFill>
              <a:ea typeface="微软雅黑" panose="020B0503020204020204" pitchFamily="34" charset="-122"/>
            </a:endParaRPr>
          </a:p>
        </p:txBody>
      </p:sp>
      <p:sp>
        <p:nvSpPr>
          <p:cNvPr id="70" name="锁"/>
          <p:cNvSpPr/>
          <p:nvPr/>
        </p:nvSpPr>
        <p:spPr>
          <a:xfrm>
            <a:off x="4335778" y="2917701"/>
            <a:ext cx="317555" cy="317555"/>
          </a:xfrm>
          <a:custGeom>
            <a:avLst/>
            <a:gdLst>
              <a:gd name="connsiteX0" fmla="*/ 1594270 w 6020639"/>
              <a:gd name="connsiteY0" fmla="*/ 0 h 5899621"/>
              <a:gd name="connsiteX1" fmla="*/ 3180309 w 6020639"/>
              <a:gd name="connsiteY1" fmla="*/ 1431265 h 5899621"/>
              <a:gd name="connsiteX2" fmla="*/ 3187901 w 6020639"/>
              <a:gd name="connsiteY2" fmla="*/ 1581620 h 5899621"/>
              <a:gd name="connsiteX3" fmla="*/ 3188539 w 6020639"/>
              <a:gd name="connsiteY3" fmla="*/ 1581620 h 5899621"/>
              <a:gd name="connsiteX4" fmla="*/ 3188539 w 6020639"/>
              <a:gd name="connsiteY4" fmla="*/ 1594250 h 5899621"/>
              <a:gd name="connsiteX5" fmla="*/ 3188540 w 6020639"/>
              <a:gd name="connsiteY5" fmla="*/ 1594270 h 5899621"/>
              <a:gd name="connsiteX6" fmla="*/ 3188539 w 6020639"/>
              <a:gd name="connsiteY6" fmla="*/ 1594270 h 5899621"/>
              <a:gd name="connsiteX7" fmla="*/ 3188539 w 6020639"/>
              <a:gd name="connsiteY7" fmla="*/ 2800821 h 5899621"/>
              <a:gd name="connsiteX8" fmla="*/ 5779057 w 6020639"/>
              <a:gd name="connsiteY8" fmla="*/ 2800821 h 5899621"/>
              <a:gd name="connsiteX9" fmla="*/ 6020639 w 6020639"/>
              <a:gd name="connsiteY9" fmla="*/ 3042403 h 5899621"/>
              <a:gd name="connsiteX10" fmla="*/ 6020639 w 6020639"/>
              <a:gd name="connsiteY10" fmla="*/ 5658039 h 5899621"/>
              <a:gd name="connsiteX11" fmla="*/ 5779057 w 6020639"/>
              <a:gd name="connsiteY11" fmla="*/ 5899621 h 5899621"/>
              <a:gd name="connsiteX12" fmla="*/ 2033121 w 6020639"/>
              <a:gd name="connsiteY12" fmla="*/ 5899621 h 5899621"/>
              <a:gd name="connsiteX13" fmla="*/ 1791539 w 6020639"/>
              <a:gd name="connsiteY13" fmla="*/ 5658039 h 5899621"/>
              <a:gd name="connsiteX14" fmla="*/ 1791539 w 6020639"/>
              <a:gd name="connsiteY14" fmla="*/ 3042403 h 5899621"/>
              <a:gd name="connsiteX15" fmla="*/ 2033121 w 6020639"/>
              <a:gd name="connsiteY15" fmla="*/ 2800821 h 5899621"/>
              <a:gd name="connsiteX16" fmla="*/ 2390775 w 6020639"/>
              <a:gd name="connsiteY16" fmla="*/ 2800821 h 5899621"/>
              <a:gd name="connsiteX17" fmla="*/ 2390775 w 6020639"/>
              <a:gd name="connsiteY17" fmla="*/ 1581814 h 5899621"/>
              <a:gd name="connsiteX18" fmla="*/ 2387289 w 6020639"/>
              <a:gd name="connsiteY18" fmla="*/ 1512768 h 5899621"/>
              <a:gd name="connsiteX19" fmla="*/ 1594269 w 6020639"/>
              <a:gd name="connsiteY19" fmla="*/ 797135 h 5899621"/>
              <a:gd name="connsiteX20" fmla="*/ 801250 w 6020639"/>
              <a:gd name="connsiteY20" fmla="*/ 1512768 h 5899621"/>
              <a:gd name="connsiteX21" fmla="*/ 797764 w 6020639"/>
              <a:gd name="connsiteY21" fmla="*/ 1581793 h 5899621"/>
              <a:gd name="connsiteX22" fmla="*/ 797764 w 6020639"/>
              <a:gd name="connsiteY22" fmla="*/ 2465904 h 5899621"/>
              <a:gd name="connsiteX23" fmla="*/ 329587 w 6020639"/>
              <a:gd name="connsiteY23" fmla="*/ 2465904 h 5899621"/>
              <a:gd name="connsiteX24" fmla="*/ 797764 w 6020639"/>
              <a:gd name="connsiteY24" fmla="*/ 3008564 h 5899621"/>
              <a:gd name="connsiteX25" fmla="*/ 797764 w 6020639"/>
              <a:gd name="connsiteY25" fmla="*/ 3159595 h 5899621"/>
              <a:gd name="connsiteX26" fmla="*/ 0 w 6020639"/>
              <a:gd name="connsiteY26" fmla="*/ 3159595 h 5899621"/>
              <a:gd name="connsiteX27" fmla="*/ 0 w 6020639"/>
              <a:gd name="connsiteY27" fmla="*/ 1594270 h 5899621"/>
              <a:gd name="connsiteX28" fmla="*/ 0 w 6020639"/>
              <a:gd name="connsiteY28" fmla="*/ 1581620 h 5899621"/>
              <a:gd name="connsiteX29" fmla="*/ 639 w 6020639"/>
              <a:gd name="connsiteY29" fmla="*/ 1581620 h 5899621"/>
              <a:gd name="connsiteX30" fmla="*/ 8231 w 6020639"/>
              <a:gd name="connsiteY30" fmla="*/ 1431265 h 5899621"/>
              <a:gd name="connsiteX31" fmla="*/ 1594270 w 6020639"/>
              <a:gd name="connsiteY31" fmla="*/ 0 h 589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20639" h="5899621">
                <a:moveTo>
                  <a:pt x="1594270" y="0"/>
                </a:moveTo>
                <a:cubicBezTo>
                  <a:pt x="2419731" y="0"/>
                  <a:pt x="3098667" y="627345"/>
                  <a:pt x="3180309" y="1431265"/>
                </a:cubicBezTo>
                <a:lnTo>
                  <a:pt x="3187901" y="1581620"/>
                </a:lnTo>
                <a:lnTo>
                  <a:pt x="3188539" y="1581620"/>
                </a:lnTo>
                <a:lnTo>
                  <a:pt x="3188539" y="1594250"/>
                </a:lnTo>
                <a:lnTo>
                  <a:pt x="3188540" y="1594270"/>
                </a:lnTo>
                <a:lnTo>
                  <a:pt x="3188539" y="1594270"/>
                </a:lnTo>
                <a:lnTo>
                  <a:pt x="3188539" y="2800821"/>
                </a:lnTo>
                <a:lnTo>
                  <a:pt x="5779057" y="2800821"/>
                </a:lnTo>
                <a:cubicBezTo>
                  <a:pt x="5912479" y="2800821"/>
                  <a:pt x="6020639" y="2908981"/>
                  <a:pt x="6020639" y="3042403"/>
                </a:cubicBezTo>
                <a:lnTo>
                  <a:pt x="6020639" y="5658039"/>
                </a:lnTo>
                <a:cubicBezTo>
                  <a:pt x="6020639" y="5791461"/>
                  <a:pt x="5912479" y="5899621"/>
                  <a:pt x="5779057" y="5899621"/>
                </a:cubicBezTo>
                <a:lnTo>
                  <a:pt x="2033121" y="5899621"/>
                </a:lnTo>
                <a:cubicBezTo>
                  <a:pt x="1899699" y="5899621"/>
                  <a:pt x="1791539" y="5791461"/>
                  <a:pt x="1791539" y="5658039"/>
                </a:cubicBezTo>
                <a:lnTo>
                  <a:pt x="1791539" y="3042403"/>
                </a:lnTo>
                <a:cubicBezTo>
                  <a:pt x="1791539" y="2908981"/>
                  <a:pt x="1899699" y="2800821"/>
                  <a:pt x="2033121" y="2800821"/>
                </a:cubicBezTo>
                <a:lnTo>
                  <a:pt x="2390775" y="2800821"/>
                </a:lnTo>
                <a:lnTo>
                  <a:pt x="2390775" y="1581814"/>
                </a:lnTo>
                <a:lnTo>
                  <a:pt x="2387289" y="1512768"/>
                </a:lnTo>
                <a:cubicBezTo>
                  <a:pt x="2346468" y="1110807"/>
                  <a:pt x="2007000" y="797135"/>
                  <a:pt x="1594269" y="797135"/>
                </a:cubicBezTo>
                <a:cubicBezTo>
                  <a:pt x="1181539" y="797135"/>
                  <a:pt x="842071" y="1110807"/>
                  <a:pt x="801250" y="1512768"/>
                </a:cubicBezTo>
                <a:lnTo>
                  <a:pt x="797764" y="1581793"/>
                </a:lnTo>
                <a:lnTo>
                  <a:pt x="797764" y="2465904"/>
                </a:lnTo>
                <a:lnTo>
                  <a:pt x="329587" y="2465904"/>
                </a:lnTo>
                <a:lnTo>
                  <a:pt x="797764" y="3008564"/>
                </a:lnTo>
                <a:lnTo>
                  <a:pt x="797764" y="3159595"/>
                </a:lnTo>
                <a:lnTo>
                  <a:pt x="0" y="3159595"/>
                </a:lnTo>
                <a:lnTo>
                  <a:pt x="0" y="1594270"/>
                </a:lnTo>
                <a:lnTo>
                  <a:pt x="0" y="1581620"/>
                </a:lnTo>
                <a:lnTo>
                  <a:pt x="639" y="1581620"/>
                </a:lnTo>
                <a:lnTo>
                  <a:pt x="8231" y="1431265"/>
                </a:lnTo>
                <a:cubicBezTo>
                  <a:pt x="89874" y="627345"/>
                  <a:pt x="768810" y="0"/>
                  <a:pt x="15942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29259" tIns="608648"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900" dirty="0">
              <a:solidFill>
                <a:schemeClr val="bg1">
                  <a:lumMod val="50000"/>
                </a:schemeClr>
              </a:solidFill>
              <a:ea typeface="微软雅黑" panose="020B0503020204020204" pitchFamily="34" charset="-122"/>
            </a:endParaRPr>
          </a:p>
        </p:txBody>
      </p:sp>
      <p:sp>
        <p:nvSpPr>
          <p:cNvPr id="71" name="扳手"/>
          <p:cNvSpPr/>
          <p:nvPr/>
        </p:nvSpPr>
        <p:spPr bwMode="auto">
          <a:xfrm>
            <a:off x="4339046" y="3767235"/>
            <a:ext cx="311340" cy="311340"/>
          </a:xfrm>
          <a:custGeom>
            <a:avLst/>
            <a:gdLst>
              <a:gd name="T0" fmla="*/ 1166395 w 3845"/>
              <a:gd name="T1" fmla="*/ 911373 h 3810"/>
              <a:gd name="T2" fmla="*/ 1340582 w 3845"/>
              <a:gd name="T3" fmla="*/ 945561 h 3810"/>
              <a:gd name="T4" fmla="*/ 1800397 w 3845"/>
              <a:gd name="T5" fmla="*/ 485660 h 3810"/>
              <a:gd name="T6" fmla="*/ 1793842 w 3845"/>
              <a:gd name="T7" fmla="*/ 407917 h 3810"/>
              <a:gd name="T8" fmla="*/ 1467476 w 3845"/>
              <a:gd name="T9" fmla="*/ 757292 h 3810"/>
              <a:gd name="T10" fmla="*/ 1159371 w 3845"/>
              <a:gd name="T11" fmla="*/ 701561 h 3810"/>
              <a:gd name="T12" fmla="*/ 1053548 w 3845"/>
              <a:gd name="T13" fmla="*/ 406512 h 3810"/>
              <a:gd name="T14" fmla="*/ 1405199 w 3845"/>
              <a:gd name="T15" fmla="*/ 30442 h 3810"/>
              <a:gd name="T16" fmla="*/ 1340582 w 3845"/>
              <a:gd name="T17" fmla="*/ 25290 h 3810"/>
              <a:gd name="T18" fmla="*/ 880766 w 3845"/>
              <a:gd name="T19" fmla="*/ 485660 h 3810"/>
              <a:gd name="T20" fmla="*/ 919162 w 3845"/>
              <a:gd name="T21" fmla="*/ 669246 h 3810"/>
              <a:gd name="T22" fmla="*/ 480418 w 3845"/>
              <a:gd name="T23" fmla="*/ 1205485 h 3810"/>
              <a:gd name="T24" fmla="*/ 398475 w 3845"/>
              <a:gd name="T25" fmla="*/ 1193309 h 3810"/>
              <a:gd name="T26" fmla="*/ 114720 w 3845"/>
              <a:gd name="T27" fmla="*/ 1477586 h 3810"/>
              <a:gd name="T28" fmla="*/ 398475 w 3845"/>
              <a:gd name="T29" fmla="*/ 1761395 h 3810"/>
              <a:gd name="T30" fmla="*/ 682699 w 3845"/>
              <a:gd name="T31" fmla="*/ 1477586 h 3810"/>
              <a:gd name="T32" fmla="*/ 661628 w 3845"/>
              <a:gd name="T33" fmla="*/ 1370338 h 3810"/>
              <a:gd name="T34" fmla="*/ 1166395 w 3845"/>
              <a:gd name="T35" fmla="*/ 911373 h 3810"/>
              <a:gd name="T36" fmla="*/ 398475 w 3845"/>
              <a:gd name="T37" fmla="*/ 1628389 h 3810"/>
              <a:gd name="T38" fmla="*/ 247701 w 3845"/>
              <a:gd name="T39" fmla="*/ 1477586 h 3810"/>
              <a:gd name="T40" fmla="*/ 398475 w 3845"/>
              <a:gd name="T41" fmla="*/ 1326315 h 3810"/>
              <a:gd name="T42" fmla="*/ 549718 w 3845"/>
              <a:gd name="T43" fmla="*/ 1477586 h 3810"/>
              <a:gd name="T44" fmla="*/ 398475 w 3845"/>
              <a:gd name="T45" fmla="*/ 1628389 h 3810"/>
              <a:gd name="T46" fmla="*/ 426102 w 3845"/>
              <a:gd name="T47" fmla="*/ 554973 h 3810"/>
              <a:gd name="T48" fmla="*/ 694874 w 3845"/>
              <a:gd name="T49" fmla="*/ 830820 h 3810"/>
              <a:gd name="T50" fmla="*/ 824109 w 3845"/>
              <a:gd name="T51" fmla="*/ 701561 h 3810"/>
              <a:gd name="T52" fmla="*/ 554869 w 3845"/>
              <a:gd name="T53" fmla="*/ 425713 h 3810"/>
              <a:gd name="T54" fmla="*/ 619486 w 3845"/>
              <a:gd name="T55" fmla="*/ 361084 h 3810"/>
              <a:gd name="T56" fmla="*/ 258471 w 3845"/>
              <a:gd name="T57" fmla="*/ 0 h 3810"/>
              <a:gd name="T58" fmla="*/ 0 w 3845"/>
              <a:gd name="T59" fmla="*/ 258051 h 3810"/>
              <a:gd name="T60" fmla="*/ 361484 w 3845"/>
              <a:gd name="T61" fmla="*/ 619134 h 3810"/>
              <a:gd name="T62" fmla="*/ 426102 w 3845"/>
              <a:gd name="T63" fmla="*/ 554973 h 3810"/>
              <a:gd name="T64" fmla="*/ 889663 w 3845"/>
              <a:gd name="T65" fmla="*/ 1296342 h 3810"/>
              <a:gd name="T66" fmla="*/ 890131 w 3845"/>
              <a:gd name="T67" fmla="*/ 1296342 h 3810"/>
              <a:gd name="T68" fmla="*/ 889663 w 3845"/>
              <a:gd name="T69" fmla="*/ 1296342 h 3810"/>
              <a:gd name="T70" fmla="*/ 1263321 w 3845"/>
              <a:gd name="T71" fmla="*/ 971788 h 3810"/>
              <a:gd name="T72" fmla="*/ 890131 w 3845"/>
              <a:gd name="T73" fmla="*/ 1296342 h 3810"/>
              <a:gd name="T74" fmla="*/ 1297035 w 3845"/>
              <a:gd name="T75" fmla="*/ 1713157 h 3810"/>
              <a:gd name="T76" fmla="*/ 1555037 w 3845"/>
              <a:gd name="T77" fmla="*/ 1713157 h 3810"/>
              <a:gd name="T78" fmla="*/ 1658519 w 3845"/>
              <a:gd name="T79" fmla="*/ 1610124 h 3810"/>
              <a:gd name="T80" fmla="*/ 1658519 w 3845"/>
              <a:gd name="T81" fmla="*/ 1352073 h 3810"/>
              <a:gd name="T82" fmla="*/ 1263321 w 3845"/>
              <a:gd name="T83" fmla="*/ 971788 h 3810"/>
              <a:gd name="T84" fmla="*/ 1441254 w 3845"/>
              <a:gd name="T85" fmla="*/ 1641970 h 3810"/>
              <a:gd name="T86" fmla="*/ 1376636 w 3845"/>
              <a:gd name="T87" fmla="*/ 1641970 h 3810"/>
              <a:gd name="T88" fmla="*/ 1044652 w 3845"/>
              <a:gd name="T89" fmla="*/ 1310392 h 3810"/>
              <a:gd name="T90" fmla="*/ 1044652 w 3845"/>
              <a:gd name="T91" fmla="*/ 1245293 h 3810"/>
              <a:gd name="T92" fmla="*/ 1109738 w 3845"/>
              <a:gd name="T93" fmla="*/ 1245293 h 3810"/>
              <a:gd name="T94" fmla="*/ 1441254 w 3845"/>
              <a:gd name="T95" fmla="*/ 1577340 h 3810"/>
              <a:gd name="T96" fmla="*/ 1441254 w 3845"/>
              <a:gd name="T97" fmla="*/ 1641970 h 3810"/>
              <a:gd name="T98" fmla="*/ 1587346 w 3845"/>
              <a:gd name="T99" fmla="*/ 1495851 h 3810"/>
              <a:gd name="T100" fmla="*/ 1522260 w 3845"/>
              <a:gd name="T101" fmla="*/ 1495851 h 3810"/>
              <a:gd name="T102" fmla="*/ 1190744 w 3845"/>
              <a:gd name="T103" fmla="*/ 1164272 h 3810"/>
              <a:gd name="T104" fmla="*/ 1190744 w 3845"/>
              <a:gd name="T105" fmla="*/ 1099642 h 3810"/>
              <a:gd name="T106" fmla="*/ 1255830 w 3845"/>
              <a:gd name="T107" fmla="*/ 1099642 h 3810"/>
              <a:gd name="T108" fmla="*/ 1587346 w 3845"/>
              <a:gd name="T109" fmla="*/ 1431221 h 3810"/>
              <a:gd name="T110" fmla="*/ 1587346 w 3845"/>
              <a:gd name="T111" fmla="*/ 1495851 h 38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845" h="3810">
                <a:moveTo>
                  <a:pt x="2491" y="1946"/>
                </a:moveTo>
                <a:cubicBezTo>
                  <a:pt x="2606" y="1993"/>
                  <a:pt x="2731" y="2019"/>
                  <a:pt x="2863" y="2019"/>
                </a:cubicBezTo>
                <a:cubicBezTo>
                  <a:pt x="3405" y="2019"/>
                  <a:pt x="3845" y="1579"/>
                  <a:pt x="3845" y="1037"/>
                </a:cubicBezTo>
                <a:cubicBezTo>
                  <a:pt x="3845" y="980"/>
                  <a:pt x="3840" y="925"/>
                  <a:pt x="3831" y="871"/>
                </a:cubicBezTo>
                <a:cubicBezTo>
                  <a:pt x="3134" y="1617"/>
                  <a:pt x="3134" y="1617"/>
                  <a:pt x="3134" y="1617"/>
                </a:cubicBezTo>
                <a:cubicBezTo>
                  <a:pt x="2476" y="1498"/>
                  <a:pt x="2476" y="1498"/>
                  <a:pt x="2476" y="1498"/>
                </a:cubicBezTo>
                <a:cubicBezTo>
                  <a:pt x="2250" y="868"/>
                  <a:pt x="2250" y="868"/>
                  <a:pt x="2250" y="868"/>
                </a:cubicBezTo>
                <a:cubicBezTo>
                  <a:pt x="3001" y="65"/>
                  <a:pt x="3001" y="65"/>
                  <a:pt x="3001" y="65"/>
                </a:cubicBezTo>
                <a:cubicBezTo>
                  <a:pt x="2956" y="59"/>
                  <a:pt x="2910" y="54"/>
                  <a:pt x="2863" y="54"/>
                </a:cubicBezTo>
                <a:cubicBezTo>
                  <a:pt x="2320" y="54"/>
                  <a:pt x="1881" y="494"/>
                  <a:pt x="1881" y="1037"/>
                </a:cubicBezTo>
                <a:cubicBezTo>
                  <a:pt x="1881" y="1176"/>
                  <a:pt x="1910" y="1309"/>
                  <a:pt x="1963" y="1429"/>
                </a:cubicBezTo>
                <a:cubicBezTo>
                  <a:pt x="1659" y="1963"/>
                  <a:pt x="1205" y="2409"/>
                  <a:pt x="1026" y="2574"/>
                </a:cubicBezTo>
                <a:cubicBezTo>
                  <a:pt x="971" y="2557"/>
                  <a:pt x="912" y="2548"/>
                  <a:pt x="851" y="2548"/>
                </a:cubicBezTo>
                <a:cubicBezTo>
                  <a:pt x="516" y="2548"/>
                  <a:pt x="245" y="2820"/>
                  <a:pt x="245" y="3155"/>
                </a:cubicBezTo>
                <a:cubicBezTo>
                  <a:pt x="245" y="3490"/>
                  <a:pt x="516" y="3761"/>
                  <a:pt x="851" y="3761"/>
                </a:cubicBezTo>
                <a:cubicBezTo>
                  <a:pt x="1186" y="3761"/>
                  <a:pt x="1458" y="3490"/>
                  <a:pt x="1458" y="3155"/>
                </a:cubicBezTo>
                <a:cubicBezTo>
                  <a:pt x="1458" y="3074"/>
                  <a:pt x="1442" y="2997"/>
                  <a:pt x="1413" y="2926"/>
                </a:cubicBezTo>
                <a:cubicBezTo>
                  <a:pt x="1548" y="2747"/>
                  <a:pt x="1914" y="2308"/>
                  <a:pt x="2491" y="1946"/>
                </a:cubicBezTo>
                <a:close/>
                <a:moveTo>
                  <a:pt x="851" y="3477"/>
                </a:moveTo>
                <a:cubicBezTo>
                  <a:pt x="673" y="3477"/>
                  <a:pt x="529" y="3333"/>
                  <a:pt x="529" y="3155"/>
                </a:cubicBezTo>
                <a:cubicBezTo>
                  <a:pt x="529" y="2976"/>
                  <a:pt x="673" y="2832"/>
                  <a:pt x="851" y="2832"/>
                </a:cubicBezTo>
                <a:cubicBezTo>
                  <a:pt x="1029" y="2832"/>
                  <a:pt x="1174" y="2976"/>
                  <a:pt x="1174" y="3155"/>
                </a:cubicBezTo>
                <a:cubicBezTo>
                  <a:pt x="1174" y="3333"/>
                  <a:pt x="1029" y="3477"/>
                  <a:pt x="851" y="3477"/>
                </a:cubicBezTo>
                <a:close/>
                <a:moveTo>
                  <a:pt x="910" y="1185"/>
                </a:moveTo>
                <a:cubicBezTo>
                  <a:pt x="1484" y="1774"/>
                  <a:pt x="1484" y="1774"/>
                  <a:pt x="1484" y="1774"/>
                </a:cubicBezTo>
                <a:cubicBezTo>
                  <a:pt x="1760" y="1498"/>
                  <a:pt x="1760" y="1498"/>
                  <a:pt x="1760" y="1498"/>
                </a:cubicBezTo>
                <a:cubicBezTo>
                  <a:pt x="1185" y="909"/>
                  <a:pt x="1185" y="909"/>
                  <a:pt x="1185" y="909"/>
                </a:cubicBezTo>
                <a:cubicBezTo>
                  <a:pt x="1323" y="771"/>
                  <a:pt x="1323" y="771"/>
                  <a:pt x="1323" y="771"/>
                </a:cubicBezTo>
                <a:cubicBezTo>
                  <a:pt x="552" y="0"/>
                  <a:pt x="552" y="0"/>
                  <a:pt x="552" y="0"/>
                </a:cubicBezTo>
                <a:cubicBezTo>
                  <a:pt x="0" y="551"/>
                  <a:pt x="0" y="551"/>
                  <a:pt x="0" y="551"/>
                </a:cubicBezTo>
                <a:cubicBezTo>
                  <a:pt x="772" y="1322"/>
                  <a:pt x="772" y="1322"/>
                  <a:pt x="772" y="1322"/>
                </a:cubicBezTo>
                <a:lnTo>
                  <a:pt x="910" y="1185"/>
                </a:lnTo>
                <a:close/>
                <a:moveTo>
                  <a:pt x="1900" y="2768"/>
                </a:moveTo>
                <a:cubicBezTo>
                  <a:pt x="1900" y="2768"/>
                  <a:pt x="1901" y="2768"/>
                  <a:pt x="1901" y="2768"/>
                </a:cubicBezTo>
                <a:cubicBezTo>
                  <a:pt x="1900" y="2767"/>
                  <a:pt x="1900" y="2768"/>
                  <a:pt x="1900" y="2768"/>
                </a:cubicBezTo>
                <a:close/>
                <a:moveTo>
                  <a:pt x="2698" y="2075"/>
                </a:moveTo>
                <a:cubicBezTo>
                  <a:pt x="2698" y="2075"/>
                  <a:pt x="2225" y="2203"/>
                  <a:pt x="1901" y="2768"/>
                </a:cubicBezTo>
                <a:cubicBezTo>
                  <a:pt x="1926" y="2776"/>
                  <a:pt x="2770" y="3658"/>
                  <a:pt x="2770" y="3658"/>
                </a:cubicBezTo>
                <a:cubicBezTo>
                  <a:pt x="2923" y="3810"/>
                  <a:pt x="3169" y="3810"/>
                  <a:pt x="3321" y="3658"/>
                </a:cubicBezTo>
                <a:cubicBezTo>
                  <a:pt x="3542" y="3438"/>
                  <a:pt x="3542" y="3438"/>
                  <a:pt x="3542" y="3438"/>
                </a:cubicBezTo>
                <a:cubicBezTo>
                  <a:pt x="3694" y="3285"/>
                  <a:pt x="3694" y="3039"/>
                  <a:pt x="3542" y="2887"/>
                </a:cubicBezTo>
                <a:lnTo>
                  <a:pt x="2698" y="2075"/>
                </a:lnTo>
                <a:close/>
                <a:moveTo>
                  <a:pt x="3078" y="3506"/>
                </a:moveTo>
                <a:cubicBezTo>
                  <a:pt x="3040" y="3544"/>
                  <a:pt x="2978" y="3544"/>
                  <a:pt x="2940" y="3506"/>
                </a:cubicBezTo>
                <a:cubicBezTo>
                  <a:pt x="2231" y="2798"/>
                  <a:pt x="2231" y="2798"/>
                  <a:pt x="2231" y="2798"/>
                </a:cubicBezTo>
                <a:cubicBezTo>
                  <a:pt x="2193" y="2760"/>
                  <a:pt x="2193" y="2698"/>
                  <a:pt x="2231" y="2659"/>
                </a:cubicBezTo>
                <a:cubicBezTo>
                  <a:pt x="2270" y="2621"/>
                  <a:pt x="2332" y="2621"/>
                  <a:pt x="2370" y="2659"/>
                </a:cubicBezTo>
                <a:cubicBezTo>
                  <a:pt x="3078" y="3368"/>
                  <a:pt x="3078" y="3368"/>
                  <a:pt x="3078" y="3368"/>
                </a:cubicBezTo>
                <a:cubicBezTo>
                  <a:pt x="3116" y="3406"/>
                  <a:pt x="3116" y="3468"/>
                  <a:pt x="3078" y="3506"/>
                </a:cubicBezTo>
                <a:close/>
                <a:moveTo>
                  <a:pt x="3390" y="3194"/>
                </a:moveTo>
                <a:cubicBezTo>
                  <a:pt x="3352" y="3233"/>
                  <a:pt x="3290" y="3233"/>
                  <a:pt x="3251" y="3194"/>
                </a:cubicBezTo>
                <a:cubicBezTo>
                  <a:pt x="2543" y="2486"/>
                  <a:pt x="2543" y="2486"/>
                  <a:pt x="2543" y="2486"/>
                </a:cubicBezTo>
                <a:cubicBezTo>
                  <a:pt x="2505" y="2448"/>
                  <a:pt x="2505" y="2386"/>
                  <a:pt x="2543" y="2348"/>
                </a:cubicBezTo>
                <a:cubicBezTo>
                  <a:pt x="2581" y="2309"/>
                  <a:pt x="2643" y="2309"/>
                  <a:pt x="2682" y="2348"/>
                </a:cubicBezTo>
                <a:cubicBezTo>
                  <a:pt x="3390" y="3056"/>
                  <a:pt x="3390" y="3056"/>
                  <a:pt x="3390" y="3056"/>
                </a:cubicBezTo>
                <a:cubicBezTo>
                  <a:pt x="3428" y="3094"/>
                  <a:pt x="3428" y="3156"/>
                  <a:pt x="3390" y="319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sz="900" dirty="0">
              <a:solidFill>
                <a:schemeClr val="bg1">
                  <a:lumMod val="50000"/>
                </a:schemeClr>
              </a:solidFill>
              <a:ea typeface="微软雅黑" panose="020B0503020204020204" pitchFamily="34" charset="-122"/>
            </a:endParaRPr>
          </a:p>
        </p:txBody>
      </p:sp>
      <p:sp>
        <p:nvSpPr>
          <p:cNvPr id="72" name="文本框 20"/>
          <p:cNvSpPr txBox="1"/>
          <p:nvPr/>
        </p:nvSpPr>
        <p:spPr>
          <a:xfrm flipH="1">
            <a:off x="3318206" y="2846285"/>
            <a:ext cx="791186" cy="43096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1100">
                <a:solidFill>
                  <a:schemeClr val="bg1">
                    <a:lumMod val="50000"/>
                  </a:schemeClr>
                </a:solidFill>
                <a:latin typeface="微软雅黑" panose="020B0503020204020204" charset="-122"/>
                <a:ea typeface="微软雅黑" panose="020B0503020204020204" charset="-122"/>
                <a:sym typeface="Arial" panose="020B0604020202020204" pitchFamily="34" charset="0"/>
              </a:rPr>
              <a:t>KEY WORDS </a:t>
            </a:r>
          </a:p>
        </p:txBody>
      </p:sp>
      <p:sp>
        <p:nvSpPr>
          <p:cNvPr id="73" name="文本框 20"/>
          <p:cNvSpPr txBox="1"/>
          <p:nvPr/>
        </p:nvSpPr>
        <p:spPr>
          <a:xfrm flipH="1">
            <a:off x="3326141" y="1944005"/>
            <a:ext cx="791186" cy="43096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1100">
                <a:solidFill>
                  <a:schemeClr val="bg1">
                    <a:lumMod val="50000"/>
                  </a:schemeClr>
                </a:solidFill>
                <a:latin typeface="微软雅黑" panose="020B0503020204020204" charset="-122"/>
                <a:ea typeface="微软雅黑" panose="020B0503020204020204" charset="-122"/>
                <a:sym typeface="Arial" panose="020B0604020202020204" pitchFamily="34" charset="0"/>
              </a:rPr>
              <a:t>KEY WORDS </a:t>
            </a:r>
          </a:p>
        </p:txBody>
      </p:sp>
      <p:sp>
        <p:nvSpPr>
          <p:cNvPr id="74" name="文本框 20"/>
          <p:cNvSpPr txBox="1"/>
          <p:nvPr/>
        </p:nvSpPr>
        <p:spPr>
          <a:xfrm flipH="1">
            <a:off x="3318206" y="3703754"/>
            <a:ext cx="791186" cy="43096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1100">
                <a:solidFill>
                  <a:schemeClr val="bg1">
                    <a:lumMod val="50000"/>
                  </a:schemeClr>
                </a:solidFill>
                <a:latin typeface="微软雅黑" panose="020B0503020204020204" charset="-122"/>
                <a:ea typeface="微软雅黑" panose="020B0503020204020204" charset="-122"/>
                <a:sym typeface="Arial" panose="020B0604020202020204" pitchFamily="34" charset="0"/>
              </a:rPr>
              <a:t>KEY WORDS </a:t>
            </a:r>
          </a:p>
        </p:txBody>
      </p:sp>
      <p:sp>
        <p:nvSpPr>
          <p:cNvPr id="75" name="文本框 20"/>
          <p:cNvSpPr txBox="1"/>
          <p:nvPr/>
        </p:nvSpPr>
        <p:spPr>
          <a:xfrm flipH="1">
            <a:off x="4878641" y="2857488"/>
            <a:ext cx="791186" cy="43096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1100">
                <a:solidFill>
                  <a:schemeClr val="bg1">
                    <a:lumMod val="50000"/>
                  </a:schemeClr>
                </a:solidFill>
                <a:latin typeface="微软雅黑" panose="020B0503020204020204" charset="-122"/>
                <a:ea typeface="微软雅黑" panose="020B0503020204020204" charset="-122"/>
                <a:sym typeface="Arial" panose="020B0604020202020204" pitchFamily="34" charset="0"/>
              </a:rPr>
              <a:t>KEY WORDS </a:t>
            </a:r>
          </a:p>
        </p:txBody>
      </p:sp>
      <p:sp>
        <p:nvSpPr>
          <p:cNvPr id="76" name="文本框 20"/>
          <p:cNvSpPr txBox="1"/>
          <p:nvPr/>
        </p:nvSpPr>
        <p:spPr>
          <a:xfrm flipH="1">
            <a:off x="4886576" y="1955208"/>
            <a:ext cx="791186" cy="43096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1100">
                <a:solidFill>
                  <a:schemeClr val="bg1">
                    <a:lumMod val="50000"/>
                  </a:schemeClr>
                </a:solidFill>
                <a:latin typeface="微软雅黑" panose="020B0503020204020204" charset="-122"/>
                <a:ea typeface="微软雅黑" panose="020B0503020204020204" charset="-122"/>
                <a:sym typeface="Arial" panose="020B0604020202020204" pitchFamily="34" charset="0"/>
              </a:rPr>
              <a:t>KEY WORDS </a:t>
            </a:r>
          </a:p>
        </p:txBody>
      </p:sp>
      <p:sp>
        <p:nvSpPr>
          <p:cNvPr id="77" name="文本框 20"/>
          <p:cNvSpPr txBox="1"/>
          <p:nvPr/>
        </p:nvSpPr>
        <p:spPr>
          <a:xfrm flipH="1">
            <a:off x="4878641" y="3714956"/>
            <a:ext cx="791186" cy="430962"/>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1100">
                <a:solidFill>
                  <a:schemeClr val="bg1">
                    <a:lumMod val="50000"/>
                  </a:schemeClr>
                </a:solidFill>
                <a:latin typeface="微软雅黑" panose="020B0503020204020204" charset="-122"/>
                <a:ea typeface="微软雅黑" panose="020B0503020204020204" charset="-122"/>
                <a:sym typeface="Arial" panose="020B0604020202020204" pitchFamily="34" charset="0"/>
              </a:rPr>
              <a:t>KEY WORDS </a:t>
            </a:r>
          </a:p>
        </p:txBody>
      </p:sp>
    </p:spTree>
    <p:extLst>
      <p:ext uri="{BB962C8B-B14F-4D97-AF65-F5344CB8AC3E}">
        <p14:creationId xmlns:p14="http://schemas.microsoft.com/office/powerpoint/2010/main" val="1310660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p:cNvSpPr/>
          <p:nvPr/>
        </p:nvSpPr>
        <p:spPr bwMode="auto">
          <a:xfrm>
            <a:off x="4209141" y="2623762"/>
            <a:ext cx="717589" cy="719542"/>
          </a:xfrm>
          <a:prstGeom prst="ellipse">
            <a:avLst/>
          </a:prstGeom>
          <a:solidFill>
            <a:schemeClr val="bg1"/>
          </a:solidFill>
          <a:ln w="9525">
            <a:noFill/>
            <a:round/>
            <a:headEnd/>
            <a:tailEnd/>
          </a:ln>
        </p:spPr>
        <p:txBody>
          <a:bodyPr vert="horz" wrap="square" lIns="99543" tIns="49773" rIns="99543" bIns="4977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Down Arrow 15"/>
          <p:cNvSpPr/>
          <p:nvPr/>
        </p:nvSpPr>
        <p:spPr bwMode="auto">
          <a:xfrm rot="14548862">
            <a:off x="4977676" y="2560845"/>
            <a:ext cx="186441" cy="333022"/>
          </a:xfrm>
          <a:prstGeom prst="downArrow">
            <a:avLst>
              <a:gd name="adj1" fmla="val 63516"/>
              <a:gd name="adj2" fmla="val 50000"/>
            </a:avLst>
          </a:prstGeom>
          <a:solidFill>
            <a:schemeClr val="accent2"/>
          </a:solidFill>
          <a:ln w="9525">
            <a:noFill/>
            <a:round/>
            <a:headEnd/>
            <a:tailEnd/>
          </a:ln>
        </p:spPr>
        <p:txBody>
          <a:bodyPr vert="horz" wrap="square" lIns="70785" tIns="35393" rIns="70785" bIns="3539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Down Arrow 19"/>
          <p:cNvSpPr/>
          <p:nvPr/>
        </p:nvSpPr>
        <p:spPr bwMode="auto">
          <a:xfrm rot="14548862" flipH="1" flipV="1">
            <a:off x="3976951" y="3054482"/>
            <a:ext cx="186441" cy="344907"/>
          </a:xfrm>
          <a:prstGeom prst="downArrow">
            <a:avLst>
              <a:gd name="adj1" fmla="val 63516"/>
              <a:gd name="adj2" fmla="val 50000"/>
            </a:avLst>
          </a:prstGeom>
          <a:solidFill>
            <a:schemeClr val="accent5"/>
          </a:solidFill>
          <a:ln w="9525">
            <a:noFill/>
            <a:round/>
            <a:headEnd/>
            <a:tailEnd/>
          </a:ln>
        </p:spPr>
        <p:txBody>
          <a:bodyPr vert="horz" wrap="square" lIns="70785" tIns="35393" rIns="70785" bIns="3539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Down Arrow 44"/>
          <p:cNvSpPr/>
          <p:nvPr/>
        </p:nvSpPr>
        <p:spPr bwMode="auto">
          <a:xfrm rot="10800000">
            <a:off x="4479031" y="2272337"/>
            <a:ext cx="186431" cy="333041"/>
          </a:xfrm>
          <a:prstGeom prst="downArrow">
            <a:avLst>
              <a:gd name="adj1" fmla="val 63516"/>
              <a:gd name="adj2" fmla="val 50000"/>
            </a:avLst>
          </a:prstGeom>
          <a:solidFill>
            <a:schemeClr val="accent1"/>
          </a:solidFill>
          <a:ln w="9525">
            <a:noFill/>
            <a:round/>
            <a:headEnd/>
            <a:tailEnd/>
          </a:ln>
        </p:spPr>
        <p:txBody>
          <a:bodyPr vert="horz" wrap="square" lIns="70785" tIns="35393" rIns="70785" bIns="3539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48" name="Down Arrow 47"/>
          <p:cNvSpPr/>
          <p:nvPr/>
        </p:nvSpPr>
        <p:spPr bwMode="auto">
          <a:xfrm rot="7051138" flipH="1">
            <a:off x="3982146" y="2560448"/>
            <a:ext cx="186441" cy="333022"/>
          </a:xfrm>
          <a:prstGeom prst="downArrow">
            <a:avLst>
              <a:gd name="adj1" fmla="val 63516"/>
              <a:gd name="adj2" fmla="val 50000"/>
            </a:avLst>
          </a:prstGeom>
          <a:solidFill>
            <a:schemeClr val="accent6"/>
          </a:solidFill>
          <a:ln w="9525">
            <a:noFill/>
            <a:round/>
            <a:headEnd/>
            <a:tailEnd/>
          </a:ln>
        </p:spPr>
        <p:txBody>
          <a:bodyPr vert="horz" wrap="square" lIns="70785" tIns="35393" rIns="70785" bIns="3539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56" name="Down Arrow 55"/>
          <p:cNvSpPr/>
          <p:nvPr/>
        </p:nvSpPr>
        <p:spPr bwMode="auto">
          <a:xfrm rot="10800000" flipV="1">
            <a:off x="4479032" y="3361687"/>
            <a:ext cx="186431" cy="333041"/>
          </a:xfrm>
          <a:prstGeom prst="downArrow">
            <a:avLst>
              <a:gd name="adj1" fmla="val 63516"/>
              <a:gd name="adj2" fmla="val 50000"/>
            </a:avLst>
          </a:prstGeom>
          <a:solidFill>
            <a:schemeClr val="accent4"/>
          </a:solidFill>
          <a:ln w="9525">
            <a:noFill/>
            <a:round/>
            <a:headEnd/>
            <a:tailEnd/>
          </a:ln>
        </p:spPr>
        <p:txBody>
          <a:bodyPr vert="horz" wrap="square" lIns="70785" tIns="35393" rIns="70785" bIns="3539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57" name="Down Arrow 56"/>
          <p:cNvSpPr/>
          <p:nvPr/>
        </p:nvSpPr>
        <p:spPr bwMode="auto">
          <a:xfrm rot="7051138" flipV="1">
            <a:off x="4972480" y="3064950"/>
            <a:ext cx="186441" cy="344907"/>
          </a:xfrm>
          <a:prstGeom prst="downArrow">
            <a:avLst>
              <a:gd name="adj1" fmla="val 63516"/>
              <a:gd name="adj2" fmla="val 50000"/>
            </a:avLst>
          </a:prstGeom>
          <a:solidFill>
            <a:schemeClr val="accent3"/>
          </a:solidFill>
          <a:ln w="9525">
            <a:noFill/>
            <a:round/>
            <a:headEnd/>
            <a:tailEnd/>
          </a:ln>
        </p:spPr>
        <p:txBody>
          <a:bodyPr vert="horz" wrap="square" lIns="70785" tIns="35393" rIns="70785" bIns="35393" numCol="1" rtlCol="0" anchor="t" anchorCtr="0" compatLnSpc="1">
            <a:prstTxWarp prst="textNoShape">
              <a:avLst/>
            </a:prstTxWarp>
          </a:bodyPr>
          <a:lstStyle/>
          <a:p>
            <a:pPr algn="ct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84"/>
          <p:cNvGrpSpPr/>
          <p:nvPr/>
        </p:nvGrpSpPr>
        <p:grpSpPr>
          <a:xfrm>
            <a:off x="4199324" y="1515855"/>
            <a:ext cx="755810" cy="756481"/>
            <a:chOff x="3307763" y="1427226"/>
            <a:chExt cx="648499" cy="649042"/>
          </a:xfrm>
        </p:grpSpPr>
        <p:sp>
          <p:nvSpPr>
            <p:cNvPr id="77" name="Oval 76"/>
            <p:cNvSpPr>
              <a:spLocks noChangeAspect="1"/>
            </p:cNvSpPr>
            <p:nvPr/>
          </p:nvSpPr>
          <p:spPr>
            <a:xfrm>
              <a:off x="3307763" y="1427226"/>
              <a:ext cx="648499" cy="64904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8" name="Freeform 77"/>
            <p:cNvSpPr>
              <a:spLocks noEditPoints="1"/>
            </p:cNvSpPr>
            <p:nvPr/>
          </p:nvSpPr>
          <p:spPr bwMode="auto">
            <a:xfrm>
              <a:off x="3483875" y="1534824"/>
              <a:ext cx="296640" cy="433374"/>
            </a:xfrm>
            <a:custGeom>
              <a:avLst/>
              <a:gdLst/>
              <a:ahLst/>
              <a:cxnLst>
                <a:cxn ang="0">
                  <a:pos x="35" y="0"/>
                </a:cxn>
                <a:cxn ang="0">
                  <a:pos x="0" y="35"/>
                </a:cxn>
                <a:cxn ang="0">
                  <a:pos x="16" y="74"/>
                </a:cxn>
                <a:cxn ang="0">
                  <a:pos x="35" y="102"/>
                </a:cxn>
                <a:cxn ang="0">
                  <a:pos x="54" y="74"/>
                </a:cxn>
                <a:cxn ang="0">
                  <a:pos x="70" y="35"/>
                </a:cxn>
                <a:cxn ang="0">
                  <a:pos x="35" y="0"/>
                </a:cxn>
                <a:cxn ang="0">
                  <a:pos x="43" y="87"/>
                </a:cxn>
                <a:cxn ang="0">
                  <a:pos x="27" y="89"/>
                </a:cxn>
                <a:cxn ang="0">
                  <a:pos x="26" y="83"/>
                </a:cxn>
                <a:cxn ang="0">
                  <a:pos x="26" y="83"/>
                </a:cxn>
                <a:cxn ang="0">
                  <a:pos x="45" y="80"/>
                </a:cxn>
                <a:cxn ang="0">
                  <a:pos x="44" y="83"/>
                </a:cxn>
                <a:cxn ang="0">
                  <a:pos x="43" y="87"/>
                </a:cxn>
                <a:cxn ang="0">
                  <a:pos x="25" y="79"/>
                </a:cxn>
                <a:cxn ang="0">
                  <a:pos x="23" y="73"/>
                </a:cxn>
                <a:cxn ang="0">
                  <a:pos x="47" y="73"/>
                </a:cxn>
                <a:cxn ang="0">
                  <a:pos x="46" y="77"/>
                </a:cxn>
                <a:cxn ang="0">
                  <a:pos x="25" y="79"/>
                </a:cxn>
                <a:cxn ang="0">
                  <a:pos x="35" y="96"/>
                </a:cxn>
                <a:cxn ang="0">
                  <a:pos x="29" y="92"/>
                </a:cxn>
                <a:cxn ang="0">
                  <a:pos x="42" y="90"/>
                </a:cxn>
                <a:cxn ang="0">
                  <a:pos x="35" y="96"/>
                </a:cxn>
                <a:cxn ang="0">
                  <a:pos x="50" y="67"/>
                </a:cxn>
                <a:cxn ang="0">
                  <a:pos x="20" y="67"/>
                </a:cxn>
                <a:cxn ang="0">
                  <a:pos x="15" y="57"/>
                </a:cxn>
                <a:cxn ang="0">
                  <a:pos x="6" y="35"/>
                </a:cxn>
                <a:cxn ang="0">
                  <a:pos x="35" y="6"/>
                </a:cxn>
                <a:cxn ang="0">
                  <a:pos x="64" y="35"/>
                </a:cxn>
                <a:cxn ang="0">
                  <a:pos x="55" y="57"/>
                </a:cxn>
                <a:cxn ang="0">
                  <a:pos x="50" y="67"/>
                </a:cxn>
                <a:cxn ang="0">
                  <a:pos x="50" y="67"/>
                </a:cxn>
                <a:cxn ang="0">
                  <a:pos x="50" y="67"/>
                </a:cxn>
              </a:cxnLst>
              <a:rect l="0" t="0" r="r" b="b"/>
              <a:pathLst>
                <a:path w="70" h="102">
                  <a:moveTo>
                    <a:pt x="35" y="0"/>
                  </a:moveTo>
                  <a:cubicBezTo>
                    <a:pt x="16" y="0"/>
                    <a:pt x="0" y="16"/>
                    <a:pt x="0" y="35"/>
                  </a:cubicBezTo>
                  <a:cubicBezTo>
                    <a:pt x="0" y="48"/>
                    <a:pt x="12" y="62"/>
                    <a:pt x="16" y="74"/>
                  </a:cubicBezTo>
                  <a:cubicBezTo>
                    <a:pt x="22" y="91"/>
                    <a:pt x="22" y="102"/>
                    <a:pt x="35" y="102"/>
                  </a:cubicBezTo>
                  <a:cubicBezTo>
                    <a:pt x="49" y="102"/>
                    <a:pt x="48" y="92"/>
                    <a:pt x="54" y="74"/>
                  </a:cubicBezTo>
                  <a:cubicBezTo>
                    <a:pt x="58" y="62"/>
                    <a:pt x="70" y="48"/>
                    <a:pt x="70" y="35"/>
                  </a:cubicBezTo>
                  <a:cubicBezTo>
                    <a:pt x="70" y="16"/>
                    <a:pt x="54" y="0"/>
                    <a:pt x="35" y="0"/>
                  </a:cubicBezTo>
                  <a:close/>
                  <a:moveTo>
                    <a:pt x="43" y="87"/>
                  </a:moveTo>
                  <a:cubicBezTo>
                    <a:pt x="27" y="89"/>
                    <a:pt x="27" y="89"/>
                    <a:pt x="27" y="89"/>
                  </a:cubicBezTo>
                  <a:cubicBezTo>
                    <a:pt x="27" y="87"/>
                    <a:pt x="26" y="85"/>
                    <a:pt x="26" y="83"/>
                  </a:cubicBezTo>
                  <a:cubicBezTo>
                    <a:pt x="26" y="83"/>
                    <a:pt x="26" y="83"/>
                    <a:pt x="26" y="83"/>
                  </a:cubicBezTo>
                  <a:cubicBezTo>
                    <a:pt x="45" y="80"/>
                    <a:pt x="45" y="80"/>
                    <a:pt x="45" y="80"/>
                  </a:cubicBezTo>
                  <a:cubicBezTo>
                    <a:pt x="45" y="81"/>
                    <a:pt x="45" y="82"/>
                    <a:pt x="44" y="83"/>
                  </a:cubicBezTo>
                  <a:cubicBezTo>
                    <a:pt x="44" y="84"/>
                    <a:pt x="44" y="86"/>
                    <a:pt x="43" y="87"/>
                  </a:cubicBezTo>
                  <a:close/>
                  <a:moveTo>
                    <a:pt x="25" y="79"/>
                  </a:moveTo>
                  <a:cubicBezTo>
                    <a:pt x="24" y="78"/>
                    <a:pt x="23" y="76"/>
                    <a:pt x="23" y="73"/>
                  </a:cubicBezTo>
                  <a:cubicBezTo>
                    <a:pt x="47" y="73"/>
                    <a:pt x="47" y="73"/>
                    <a:pt x="47" y="73"/>
                  </a:cubicBezTo>
                  <a:cubicBezTo>
                    <a:pt x="47" y="75"/>
                    <a:pt x="47" y="76"/>
                    <a:pt x="46" y="77"/>
                  </a:cubicBezTo>
                  <a:lnTo>
                    <a:pt x="25" y="79"/>
                  </a:lnTo>
                  <a:close/>
                  <a:moveTo>
                    <a:pt x="35" y="96"/>
                  </a:moveTo>
                  <a:cubicBezTo>
                    <a:pt x="32" y="96"/>
                    <a:pt x="30" y="95"/>
                    <a:pt x="29" y="92"/>
                  </a:cubicBezTo>
                  <a:cubicBezTo>
                    <a:pt x="42" y="90"/>
                    <a:pt x="42" y="90"/>
                    <a:pt x="42" y="90"/>
                  </a:cubicBezTo>
                  <a:cubicBezTo>
                    <a:pt x="40" y="95"/>
                    <a:pt x="39" y="96"/>
                    <a:pt x="35" y="96"/>
                  </a:cubicBezTo>
                  <a:close/>
                  <a:moveTo>
                    <a:pt x="50" y="67"/>
                  </a:moveTo>
                  <a:cubicBezTo>
                    <a:pt x="20" y="67"/>
                    <a:pt x="20" y="67"/>
                    <a:pt x="20" y="67"/>
                  </a:cubicBezTo>
                  <a:cubicBezTo>
                    <a:pt x="19" y="64"/>
                    <a:pt x="17" y="60"/>
                    <a:pt x="15" y="57"/>
                  </a:cubicBezTo>
                  <a:cubicBezTo>
                    <a:pt x="11" y="49"/>
                    <a:pt x="6" y="41"/>
                    <a:pt x="6" y="35"/>
                  </a:cubicBezTo>
                  <a:cubicBezTo>
                    <a:pt x="6" y="19"/>
                    <a:pt x="19" y="6"/>
                    <a:pt x="35" y="6"/>
                  </a:cubicBezTo>
                  <a:cubicBezTo>
                    <a:pt x="51" y="6"/>
                    <a:pt x="64" y="19"/>
                    <a:pt x="64" y="35"/>
                  </a:cubicBezTo>
                  <a:cubicBezTo>
                    <a:pt x="64" y="41"/>
                    <a:pt x="60" y="49"/>
                    <a:pt x="55" y="57"/>
                  </a:cubicBezTo>
                  <a:cubicBezTo>
                    <a:pt x="53" y="60"/>
                    <a:pt x="52" y="64"/>
                    <a:pt x="50" y="67"/>
                  </a:cubicBezTo>
                  <a:close/>
                  <a:moveTo>
                    <a:pt x="50" y="67"/>
                  </a:moveTo>
                  <a:cubicBezTo>
                    <a:pt x="50" y="67"/>
                    <a:pt x="50" y="67"/>
                    <a:pt x="50" y="67"/>
                  </a:cubicBezTo>
                </a:path>
              </a:pathLst>
            </a:custGeom>
            <a:solidFill>
              <a:schemeClr val="bg1"/>
            </a:solidFill>
            <a:ln w="9525">
              <a:noFill/>
              <a:round/>
              <a:headEnd/>
              <a:tailEnd/>
            </a:ln>
          </p:spPr>
          <p:txBody>
            <a:bodyPr vert="horz" wrap="square" lIns="99543" tIns="49773" rIns="99543" bIns="49773"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88"/>
          <p:cNvGrpSpPr/>
          <p:nvPr/>
        </p:nvGrpSpPr>
        <p:grpSpPr>
          <a:xfrm>
            <a:off x="5179206" y="3110019"/>
            <a:ext cx="755810" cy="756481"/>
            <a:chOff x="3365370" y="3682819"/>
            <a:chExt cx="648499" cy="649042"/>
          </a:xfrm>
        </p:grpSpPr>
        <p:sp>
          <p:nvSpPr>
            <p:cNvPr id="65" name="Oval 64"/>
            <p:cNvSpPr>
              <a:spLocks noChangeAspect="1"/>
            </p:cNvSpPr>
            <p:nvPr/>
          </p:nvSpPr>
          <p:spPr>
            <a:xfrm>
              <a:off x="3365370" y="3682819"/>
              <a:ext cx="648499" cy="649042"/>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b="1" dirty="0">
                <a:latin typeface="Arial" panose="020B0604020202020204" pitchFamily="34" charset="0"/>
                <a:ea typeface="微软雅黑" panose="020B0503020204020204" pitchFamily="34" charset="-122"/>
                <a:sym typeface="Arial" panose="020B0604020202020204" pitchFamily="34" charset="0"/>
              </a:endParaRPr>
            </a:p>
          </p:txBody>
        </p:sp>
        <p:sp>
          <p:nvSpPr>
            <p:cNvPr id="79" name="Freeform 83"/>
            <p:cNvSpPr>
              <a:spLocks noEditPoints="1"/>
            </p:cNvSpPr>
            <p:nvPr/>
          </p:nvSpPr>
          <p:spPr bwMode="auto">
            <a:xfrm>
              <a:off x="3590360" y="3858452"/>
              <a:ext cx="198518" cy="29777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headEnd/>
              <a:tailEnd/>
            </a:ln>
          </p:spPr>
          <p:txBody>
            <a:bodyPr vert="horz" wrap="square" lIns="99543" tIns="49773" rIns="99543" bIns="49773"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87"/>
          <p:cNvGrpSpPr/>
          <p:nvPr/>
        </p:nvGrpSpPr>
        <p:grpSpPr>
          <a:xfrm>
            <a:off x="3205198" y="2117737"/>
            <a:ext cx="755810" cy="756481"/>
            <a:chOff x="5187738" y="3682819"/>
            <a:chExt cx="648499" cy="649042"/>
          </a:xfrm>
        </p:grpSpPr>
        <p:sp>
          <p:nvSpPr>
            <p:cNvPr id="74" name="Oval 73"/>
            <p:cNvSpPr>
              <a:spLocks noChangeAspect="1"/>
            </p:cNvSpPr>
            <p:nvPr/>
          </p:nvSpPr>
          <p:spPr>
            <a:xfrm>
              <a:off x="5187738" y="3682819"/>
              <a:ext cx="648499" cy="649042"/>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b="1" dirty="0">
                <a:latin typeface="Arial" panose="020B0604020202020204" pitchFamily="34" charset="0"/>
                <a:ea typeface="微软雅黑" panose="020B0503020204020204" pitchFamily="34" charset="-122"/>
                <a:sym typeface="Arial" panose="020B0604020202020204" pitchFamily="34" charset="0"/>
              </a:endParaRPr>
            </a:p>
          </p:txBody>
        </p:sp>
        <p:sp>
          <p:nvSpPr>
            <p:cNvPr id="80" name="Freeform 137"/>
            <p:cNvSpPr>
              <a:spLocks noEditPoints="1"/>
            </p:cNvSpPr>
            <p:nvPr/>
          </p:nvSpPr>
          <p:spPr bwMode="auto">
            <a:xfrm>
              <a:off x="5347164" y="3838560"/>
              <a:ext cx="329647" cy="337558"/>
            </a:xfrm>
            <a:custGeom>
              <a:avLst/>
              <a:gdLst/>
              <a:ahLst/>
              <a:cxnLst>
                <a:cxn ang="0">
                  <a:pos x="46" y="30"/>
                </a:cxn>
                <a:cxn ang="0">
                  <a:pos x="39" y="36"/>
                </a:cxn>
                <a:cxn ang="0">
                  <a:pos x="39" y="50"/>
                </a:cxn>
                <a:cxn ang="0">
                  <a:pos x="38" y="50"/>
                </a:cxn>
                <a:cxn ang="0">
                  <a:pos x="24" y="58"/>
                </a:cxn>
                <a:cxn ang="0">
                  <a:pos x="24" y="59"/>
                </a:cxn>
                <a:cxn ang="0">
                  <a:pos x="23" y="58"/>
                </a:cxn>
                <a:cxn ang="0">
                  <a:pos x="21" y="56"/>
                </a:cxn>
                <a:cxn ang="0">
                  <a:pos x="21" y="55"/>
                </a:cxn>
                <a:cxn ang="0">
                  <a:pos x="24" y="45"/>
                </a:cxn>
                <a:cxn ang="0">
                  <a:pos x="14" y="35"/>
                </a:cxn>
                <a:cxn ang="0">
                  <a:pos x="4" y="38"/>
                </a:cxn>
                <a:cxn ang="0">
                  <a:pos x="3" y="38"/>
                </a:cxn>
                <a:cxn ang="0">
                  <a:pos x="3" y="38"/>
                </a:cxn>
                <a:cxn ang="0">
                  <a:pos x="0" y="35"/>
                </a:cxn>
                <a:cxn ang="0">
                  <a:pos x="0" y="34"/>
                </a:cxn>
                <a:cxn ang="0">
                  <a:pos x="8" y="20"/>
                </a:cxn>
                <a:cxn ang="0">
                  <a:pos x="9" y="20"/>
                </a:cxn>
                <a:cxn ang="0">
                  <a:pos x="23" y="19"/>
                </a:cxn>
                <a:cxn ang="0">
                  <a:pos x="29" y="12"/>
                </a:cxn>
                <a:cxn ang="0">
                  <a:pos x="57" y="0"/>
                </a:cxn>
                <a:cxn ang="0">
                  <a:pos x="58" y="1"/>
                </a:cxn>
                <a:cxn ang="0">
                  <a:pos x="46" y="30"/>
                </a:cxn>
                <a:cxn ang="0">
                  <a:pos x="47" y="8"/>
                </a:cxn>
                <a:cxn ang="0">
                  <a:pos x="43" y="12"/>
                </a:cxn>
                <a:cxn ang="0">
                  <a:pos x="47" y="15"/>
                </a:cxn>
                <a:cxn ang="0">
                  <a:pos x="50" y="12"/>
                </a:cxn>
                <a:cxn ang="0">
                  <a:pos x="47" y="8"/>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w="9525">
              <a:noFill/>
              <a:round/>
              <a:headEnd/>
              <a:tailEnd/>
            </a:ln>
          </p:spPr>
          <p:txBody>
            <a:bodyPr vert="horz" wrap="square" lIns="99543" tIns="49773" rIns="99543" bIns="49773"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85"/>
          <p:cNvGrpSpPr/>
          <p:nvPr/>
        </p:nvGrpSpPr>
        <p:grpSpPr>
          <a:xfrm>
            <a:off x="4195483" y="3692238"/>
            <a:ext cx="755810" cy="756481"/>
            <a:chOff x="5187738" y="1415796"/>
            <a:chExt cx="648499" cy="649042"/>
          </a:xfrm>
        </p:grpSpPr>
        <p:sp>
          <p:nvSpPr>
            <p:cNvPr id="68" name="Oval 67"/>
            <p:cNvSpPr>
              <a:spLocks noChangeAspect="1"/>
            </p:cNvSpPr>
            <p:nvPr/>
          </p:nvSpPr>
          <p:spPr>
            <a:xfrm>
              <a:off x="5187738" y="1415796"/>
              <a:ext cx="648499" cy="649042"/>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b="1" dirty="0">
                <a:latin typeface="Arial" panose="020B0604020202020204" pitchFamily="34" charset="0"/>
                <a:ea typeface="微软雅黑" panose="020B0503020204020204" pitchFamily="34" charset="-122"/>
                <a:sym typeface="Arial" panose="020B0604020202020204" pitchFamily="34" charset="0"/>
              </a:endParaRPr>
            </a:p>
          </p:txBody>
        </p:sp>
        <p:sp>
          <p:nvSpPr>
            <p:cNvPr id="81" name="Freeform 53"/>
            <p:cNvSpPr>
              <a:spLocks/>
            </p:cNvSpPr>
            <p:nvPr/>
          </p:nvSpPr>
          <p:spPr bwMode="auto">
            <a:xfrm>
              <a:off x="5336668" y="1592431"/>
              <a:ext cx="350639" cy="259998"/>
            </a:xfrm>
            <a:custGeom>
              <a:avLst/>
              <a:gdLst/>
              <a:ahLst/>
              <a:cxnLst>
                <a:cxn ang="0">
                  <a:pos x="55" y="50"/>
                </a:cxn>
                <a:cxn ang="0">
                  <a:pos x="16" y="50"/>
                </a:cxn>
                <a:cxn ang="0">
                  <a:pos x="0" y="34"/>
                </a:cxn>
                <a:cxn ang="0">
                  <a:pos x="9" y="20"/>
                </a:cxn>
                <a:cxn ang="0">
                  <a:pos x="9" y="18"/>
                </a:cxn>
                <a:cxn ang="0">
                  <a:pos x="27" y="0"/>
                </a:cxn>
                <a:cxn ang="0">
                  <a:pos x="44" y="11"/>
                </a:cxn>
                <a:cxn ang="0">
                  <a:pos x="50" y="9"/>
                </a:cxn>
                <a:cxn ang="0">
                  <a:pos x="59" y="18"/>
                </a:cxn>
                <a:cxn ang="0">
                  <a:pos x="58" y="23"/>
                </a:cxn>
                <a:cxn ang="0">
                  <a:pos x="68" y="36"/>
                </a:cxn>
                <a:cxn ang="0">
                  <a:pos x="55" y="50"/>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w="9525">
              <a:noFill/>
              <a:round/>
              <a:headEnd/>
              <a:tailEnd/>
            </a:ln>
          </p:spPr>
          <p:txBody>
            <a:bodyPr vert="horz" wrap="square" lIns="99543" tIns="49773" rIns="99543" bIns="49773"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86"/>
          <p:cNvGrpSpPr/>
          <p:nvPr/>
        </p:nvGrpSpPr>
        <p:grpSpPr>
          <a:xfrm>
            <a:off x="3195790" y="3110019"/>
            <a:ext cx="755810" cy="756481"/>
            <a:chOff x="5648594" y="2472338"/>
            <a:chExt cx="648499" cy="649042"/>
          </a:xfrm>
        </p:grpSpPr>
        <p:sp>
          <p:nvSpPr>
            <p:cNvPr id="71" name="Oval 70"/>
            <p:cNvSpPr>
              <a:spLocks noChangeAspect="1"/>
            </p:cNvSpPr>
            <p:nvPr/>
          </p:nvSpPr>
          <p:spPr>
            <a:xfrm>
              <a:off x="5648594" y="2472338"/>
              <a:ext cx="648499" cy="649042"/>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900" b="1" dirty="0">
                <a:latin typeface="Arial" panose="020B0604020202020204" pitchFamily="34" charset="0"/>
                <a:ea typeface="微软雅黑" panose="020B0503020204020204" pitchFamily="34" charset="-122"/>
                <a:sym typeface="Arial" panose="020B0604020202020204" pitchFamily="34" charset="0"/>
              </a:endParaRPr>
            </a:p>
          </p:txBody>
        </p:sp>
        <p:sp>
          <p:nvSpPr>
            <p:cNvPr id="82" name="Freeform 57"/>
            <p:cNvSpPr>
              <a:spLocks noEditPoints="1"/>
            </p:cNvSpPr>
            <p:nvPr/>
          </p:nvSpPr>
          <p:spPr bwMode="auto">
            <a:xfrm>
              <a:off x="5827267" y="2667801"/>
              <a:ext cx="291152" cy="25811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headEnd/>
              <a:tailEnd/>
            </a:ln>
          </p:spPr>
          <p:txBody>
            <a:bodyPr vert="horz" wrap="square" lIns="99543" tIns="49773" rIns="99543" bIns="49773"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83"/>
          <p:cNvGrpSpPr/>
          <p:nvPr/>
        </p:nvGrpSpPr>
        <p:grpSpPr>
          <a:xfrm>
            <a:off x="5186578" y="2114264"/>
            <a:ext cx="755810" cy="756481"/>
            <a:chOff x="2886238" y="2472339"/>
            <a:chExt cx="648499" cy="649042"/>
          </a:xfrm>
        </p:grpSpPr>
        <p:sp>
          <p:nvSpPr>
            <p:cNvPr id="62" name="Oval 61"/>
            <p:cNvSpPr>
              <a:spLocks noChangeAspect="1"/>
            </p:cNvSpPr>
            <p:nvPr/>
          </p:nvSpPr>
          <p:spPr>
            <a:xfrm>
              <a:off x="2886238" y="2472339"/>
              <a:ext cx="648499" cy="64904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100" b="1" dirty="0">
                <a:latin typeface="Arial" panose="020B0604020202020204" pitchFamily="34" charset="0"/>
                <a:ea typeface="微软雅黑" panose="020B0503020204020204" pitchFamily="34" charset="-122"/>
                <a:sym typeface="Arial" panose="020B0604020202020204" pitchFamily="34" charset="0"/>
              </a:endParaRPr>
            </a:p>
          </p:txBody>
        </p:sp>
        <p:sp>
          <p:nvSpPr>
            <p:cNvPr id="83" name="Freeform 65"/>
            <p:cNvSpPr>
              <a:spLocks noEditPoints="1"/>
            </p:cNvSpPr>
            <p:nvPr/>
          </p:nvSpPr>
          <p:spPr bwMode="auto">
            <a:xfrm>
              <a:off x="3027706" y="2630302"/>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99543" tIns="49773" rIns="99543" bIns="49773" numCol="1" anchor="t" anchorCtr="0" compatLnSpc="1">
              <a:prstTxWarp prst="textNoShape">
                <a:avLst/>
              </a:prstTxWarp>
            </a:bodyPr>
            <a:lstStyle/>
            <a:p>
              <a:pPr>
                <a:lnSpc>
                  <a:spcPct val="120000"/>
                </a:lnSpc>
              </a:pPr>
              <a:endParaRPr lang="en-US" sz="100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22"/>
          <p:cNvGrpSpPr/>
          <p:nvPr/>
        </p:nvGrpSpPr>
        <p:grpSpPr>
          <a:xfrm>
            <a:off x="1402333" y="2343012"/>
            <a:ext cx="1700624" cy="489364"/>
            <a:chOff x="844734" y="1897303"/>
            <a:chExt cx="2294202" cy="632110"/>
          </a:xfrm>
        </p:grpSpPr>
        <p:sp>
          <p:nvSpPr>
            <p:cNvPr id="92" name="Footer Text"/>
            <p:cNvSpPr txBox="1"/>
            <p:nvPr/>
          </p:nvSpPr>
          <p:spPr>
            <a:xfrm>
              <a:off x="844734" y="2099980"/>
              <a:ext cx="2287091" cy="429433"/>
            </a:xfrm>
            <a:prstGeom prst="rect">
              <a:avLst/>
            </a:prstGeom>
            <a:noFill/>
          </p:spPr>
          <p:txBody>
            <a:bodyPr wrap="square" lIns="0" tIns="0" rIns="0" bIns="0" rtlCol="0" anchor="t" anchorCtr="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93" name="TextBox 92"/>
            <p:cNvSpPr txBox="1"/>
            <p:nvPr/>
          </p:nvSpPr>
          <p:spPr>
            <a:xfrm>
              <a:off x="1927721" y="1897303"/>
              <a:ext cx="1211215" cy="238574"/>
            </a:xfrm>
            <a:prstGeom prst="rect">
              <a:avLst/>
            </a:prstGeom>
            <a:noFill/>
          </p:spPr>
          <p:txBody>
            <a:bodyPr wrap="none" lIns="0" tIns="0" rIns="0" bIns="0" rtlCol="0" anchor="t" anchorCtr="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25"/>
          <p:cNvGrpSpPr/>
          <p:nvPr/>
        </p:nvGrpSpPr>
        <p:grpSpPr>
          <a:xfrm>
            <a:off x="1397491" y="3196561"/>
            <a:ext cx="1721447" cy="489366"/>
            <a:chOff x="844734" y="1897304"/>
            <a:chExt cx="2322294" cy="632112"/>
          </a:xfrm>
        </p:grpSpPr>
        <p:sp>
          <p:nvSpPr>
            <p:cNvPr id="95" name="Footer Text"/>
            <p:cNvSpPr txBox="1"/>
            <p:nvPr/>
          </p:nvSpPr>
          <p:spPr>
            <a:xfrm>
              <a:off x="844734" y="2099983"/>
              <a:ext cx="2287092" cy="429433"/>
            </a:xfrm>
            <a:prstGeom prst="rect">
              <a:avLst/>
            </a:prstGeom>
            <a:noFill/>
          </p:spPr>
          <p:txBody>
            <a:bodyPr wrap="square" lIns="0" tIns="0" rIns="0" bIns="0" rtlCol="0" anchor="t" anchorCtr="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96" name="TextBox 95"/>
            <p:cNvSpPr txBox="1"/>
            <p:nvPr/>
          </p:nvSpPr>
          <p:spPr>
            <a:xfrm>
              <a:off x="1955812" y="1897304"/>
              <a:ext cx="1211216" cy="238574"/>
            </a:xfrm>
            <a:prstGeom prst="rect">
              <a:avLst/>
            </a:prstGeom>
            <a:noFill/>
          </p:spPr>
          <p:txBody>
            <a:bodyPr wrap="none" lIns="0" tIns="0" rIns="0" bIns="0" rtlCol="0" anchor="t" anchorCtr="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32"/>
          <p:cNvGrpSpPr/>
          <p:nvPr/>
        </p:nvGrpSpPr>
        <p:grpSpPr>
          <a:xfrm>
            <a:off x="6129135" y="2161937"/>
            <a:ext cx="1701419" cy="489364"/>
            <a:chOff x="844734" y="1897304"/>
            <a:chExt cx="2287091" cy="632110"/>
          </a:xfrm>
        </p:grpSpPr>
        <p:sp>
          <p:nvSpPr>
            <p:cNvPr id="98" name="Footer Text"/>
            <p:cNvSpPr txBox="1"/>
            <p:nvPr/>
          </p:nvSpPr>
          <p:spPr>
            <a:xfrm>
              <a:off x="844734" y="2099981"/>
              <a:ext cx="2287091" cy="429433"/>
            </a:xfrm>
            <a:prstGeom prst="rect">
              <a:avLst/>
            </a:prstGeom>
            <a:noFill/>
          </p:spPr>
          <p:txBody>
            <a:bodyPr wrap="square" lIns="0" tIns="0" rIns="0" bIns="0" rtlCol="0" anchor="t" anchorCtr="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99" name="TextBox 98"/>
            <p:cNvSpPr txBox="1"/>
            <p:nvPr/>
          </p:nvSpPr>
          <p:spPr>
            <a:xfrm>
              <a:off x="844734" y="1897304"/>
              <a:ext cx="1206896" cy="238574"/>
            </a:xfrm>
            <a:prstGeom prst="rect">
              <a:avLst/>
            </a:prstGeom>
            <a:noFill/>
          </p:spPr>
          <p:txBody>
            <a:bodyPr wrap="none" lIns="0" tIns="0" rIns="0" bIns="0" rtlCol="0" anchor="t" anchorCtr="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Group 35"/>
          <p:cNvGrpSpPr/>
          <p:nvPr/>
        </p:nvGrpSpPr>
        <p:grpSpPr>
          <a:xfrm>
            <a:off x="6129135" y="3014872"/>
            <a:ext cx="1701419" cy="489366"/>
            <a:chOff x="844734" y="1897309"/>
            <a:chExt cx="2287091" cy="632111"/>
          </a:xfrm>
        </p:grpSpPr>
        <p:sp>
          <p:nvSpPr>
            <p:cNvPr id="101" name="Footer Text"/>
            <p:cNvSpPr txBox="1"/>
            <p:nvPr/>
          </p:nvSpPr>
          <p:spPr>
            <a:xfrm>
              <a:off x="844734" y="2099988"/>
              <a:ext cx="2287091" cy="429432"/>
            </a:xfrm>
            <a:prstGeom prst="rect">
              <a:avLst/>
            </a:prstGeom>
            <a:noFill/>
          </p:spPr>
          <p:txBody>
            <a:bodyPr wrap="square" lIns="0" tIns="0" rIns="0" bIns="0" rtlCol="0" anchor="t" anchorCtr="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02" name="TextBox 101"/>
            <p:cNvSpPr txBox="1"/>
            <p:nvPr/>
          </p:nvSpPr>
          <p:spPr>
            <a:xfrm>
              <a:off x="844734" y="1897309"/>
              <a:ext cx="1206896" cy="238573"/>
            </a:xfrm>
            <a:prstGeom prst="rect">
              <a:avLst/>
            </a:prstGeom>
            <a:noFill/>
          </p:spPr>
          <p:txBody>
            <a:bodyPr wrap="none" lIns="0" tIns="0" rIns="0" bIns="0" rtlCol="0" anchor="t" anchorCtr="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Group 22"/>
          <p:cNvGrpSpPr/>
          <p:nvPr/>
        </p:nvGrpSpPr>
        <p:grpSpPr>
          <a:xfrm>
            <a:off x="2395528" y="1489460"/>
            <a:ext cx="1695352" cy="489366"/>
            <a:chOff x="844734" y="1897307"/>
            <a:chExt cx="2287091" cy="632110"/>
          </a:xfrm>
        </p:grpSpPr>
        <p:sp>
          <p:nvSpPr>
            <p:cNvPr id="104" name="Footer Text"/>
            <p:cNvSpPr txBox="1"/>
            <p:nvPr/>
          </p:nvSpPr>
          <p:spPr>
            <a:xfrm>
              <a:off x="844734" y="2099985"/>
              <a:ext cx="2287091" cy="429432"/>
            </a:xfrm>
            <a:prstGeom prst="rect">
              <a:avLst/>
            </a:prstGeom>
            <a:noFill/>
          </p:spPr>
          <p:txBody>
            <a:bodyPr wrap="square" lIns="0" tIns="0" rIns="0" bIns="0" rtlCol="0" anchor="t" anchorCtr="0">
              <a:spAutoFit/>
            </a:bodyPr>
            <a:lstStyle/>
            <a:p>
              <a:pPr algn="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05" name="TextBox 104"/>
            <p:cNvSpPr txBox="1"/>
            <p:nvPr/>
          </p:nvSpPr>
          <p:spPr>
            <a:xfrm>
              <a:off x="1919256" y="1897307"/>
              <a:ext cx="1211215" cy="238573"/>
            </a:xfrm>
            <a:prstGeom prst="rect">
              <a:avLst/>
            </a:prstGeom>
            <a:noFill/>
          </p:spPr>
          <p:txBody>
            <a:bodyPr wrap="none" lIns="0" tIns="0" rIns="0" bIns="0" rtlCol="0" anchor="t" anchorCtr="0">
              <a:spAutoFit/>
            </a:bodyPr>
            <a:lstStyle/>
            <a:p>
              <a:pPr algn="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35"/>
          <p:cNvGrpSpPr/>
          <p:nvPr/>
        </p:nvGrpSpPr>
        <p:grpSpPr>
          <a:xfrm>
            <a:off x="5122381" y="3867809"/>
            <a:ext cx="1701419" cy="489364"/>
            <a:chOff x="844734" y="1897307"/>
            <a:chExt cx="2287091" cy="632111"/>
          </a:xfrm>
        </p:grpSpPr>
        <p:sp>
          <p:nvSpPr>
            <p:cNvPr id="107" name="Footer Text"/>
            <p:cNvSpPr txBox="1"/>
            <p:nvPr/>
          </p:nvSpPr>
          <p:spPr>
            <a:xfrm>
              <a:off x="844734" y="2099984"/>
              <a:ext cx="2287091" cy="429434"/>
            </a:xfrm>
            <a:prstGeom prst="rect">
              <a:avLst/>
            </a:prstGeom>
            <a:noFill/>
          </p:spPr>
          <p:txBody>
            <a:bodyPr wrap="square" lIns="0" tIns="0" rIns="0" bIns="0" rtlCol="0" anchor="t" anchorCtr="0">
              <a:spAutoFit/>
            </a:bodyPr>
            <a:lstStyle/>
            <a:p>
              <a:pPr>
                <a:lnSpc>
                  <a:spcPct val="120000"/>
                </a:lnSpc>
              </a:pPr>
              <a:r>
                <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p>
          </p:txBody>
        </p:sp>
        <p:sp>
          <p:nvSpPr>
            <p:cNvPr id="108" name="TextBox 107"/>
            <p:cNvSpPr txBox="1"/>
            <p:nvPr/>
          </p:nvSpPr>
          <p:spPr>
            <a:xfrm>
              <a:off x="844734" y="1897307"/>
              <a:ext cx="1206896" cy="238574"/>
            </a:xfrm>
            <a:prstGeom prst="rect">
              <a:avLst/>
            </a:prstGeom>
            <a:noFill/>
          </p:spPr>
          <p:txBody>
            <a:bodyPr wrap="none" lIns="0" tIns="0" rIns="0" bIns="0" rtlCol="0" anchor="t" anchorCtr="0">
              <a:spAutoFit/>
            </a:bodyPr>
            <a:lstStyle/>
            <a:p>
              <a:pPr>
                <a:lnSpc>
                  <a:spcPct val="120000"/>
                </a:lnSpc>
              </a:pPr>
              <a:r>
                <a:rPr lang="zh-CN" alt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US"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32030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wipe(left)">
                                      <p:cBhvr>
                                        <p:cTn id="35" dur="500"/>
                                        <p:tgtEl>
                                          <p:spTgt spid="57"/>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wipe(up)">
                                      <p:cBhvr>
                                        <p:cTn id="49" dur="500"/>
                                        <p:tgtEl>
                                          <p:spTgt spid="56"/>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p:cTn id="53" dur="500" fill="hold"/>
                                        <p:tgtEl>
                                          <p:spTgt spid="6"/>
                                        </p:tgtEl>
                                        <p:attrNameLst>
                                          <p:attrName>ppt_w</p:attrName>
                                        </p:attrNameLst>
                                      </p:cBhvr>
                                      <p:tavLst>
                                        <p:tav tm="0">
                                          <p:val>
                                            <p:fltVal val="0"/>
                                          </p:val>
                                        </p:tav>
                                        <p:tav tm="100000">
                                          <p:val>
                                            <p:strVal val="#ppt_w"/>
                                          </p:val>
                                        </p:tav>
                                      </p:tavLst>
                                    </p:anim>
                                    <p:anim calcmode="lin" valueType="num">
                                      <p:cBhvr>
                                        <p:cTn id="54" dur="500" fill="hold"/>
                                        <p:tgtEl>
                                          <p:spTgt spid="6"/>
                                        </p:tgtEl>
                                        <p:attrNameLst>
                                          <p:attrName>ppt_h</p:attrName>
                                        </p:attrNameLst>
                                      </p:cBhvr>
                                      <p:tavLst>
                                        <p:tav tm="0">
                                          <p:val>
                                            <p:fltVal val="0"/>
                                          </p:val>
                                        </p:tav>
                                        <p:tav tm="100000">
                                          <p:val>
                                            <p:strVal val="#ppt_h"/>
                                          </p:val>
                                        </p:tav>
                                      </p:tavLst>
                                    </p:anim>
                                    <p:animEffect transition="in" filter="fade">
                                      <p:cBhvr>
                                        <p:cTn id="55" dur="500"/>
                                        <p:tgtEl>
                                          <p:spTgt spid="6"/>
                                        </p:tgtEl>
                                      </p:cBhvr>
                                    </p:animEffect>
                                  </p:childTnLst>
                                </p:cTn>
                              </p:par>
                            </p:childTnLst>
                          </p:cTn>
                        </p:par>
                        <p:par>
                          <p:cTn id="56" fill="hold">
                            <p:stCondLst>
                              <p:cond delay="5500"/>
                            </p:stCondLst>
                            <p:childTnLst>
                              <p:par>
                                <p:cTn id="57" presetID="22" presetClass="entr" presetSubtype="8"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childTnLst>
                          </p:cTn>
                        </p:par>
                        <p:par>
                          <p:cTn id="60" fill="hold">
                            <p:stCondLst>
                              <p:cond delay="6000"/>
                            </p:stCondLst>
                            <p:childTnLst>
                              <p:par>
                                <p:cTn id="61" presetID="22" presetClass="entr" presetSubtype="2" fill="hold" grpId="0" nodeType="after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right)">
                                      <p:cBhvr>
                                        <p:cTn id="63" dur="500"/>
                                        <p:tgtEl>
                                          <p:spTgt spid="20"/>
                                        </p:tgtEl>
                                      </p:cBhvr>
                                    </p:animEffect>
                                  </p:childTnLst>
                                </p:cTn>
                              </p:par>
                            </p:childTnLst>
                          </p:cTn>
                        </p:par>
                        <p:par>
                          <p:cTn id="64" fill="hold">
                            <p:stCondLst>
                              <p:cond delay="6500"/>
                            </p:stCondLst>
                            <p:childTnLst>
                              <p:par>
                                <p:cTn id="65" presetID="53" presetClass="entr" presetSubtype="0" fill="hold" nodeType="after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p:cTn id="67" dur="500" fill="hold"/>
                                        <p:tgtEl>
                                          <p:spTgt spid="7"/>
                                        </p:tgtEl>
                                        <p:attrNameLst>
                                          <p:attrName>ppt_w</p:attrName>
                                        </p:attrNameLst>
                                      </p:cBhvr>
                                      <p:tavLst>
                                        <p:tav tm="0">
                                          <p:val>
                                            <p:fltVal val="0"/>
                                          </p:val>
                                        </p:tav>
                                        <p:tav tm="100000">
                                          <p:val>
                                            <p:strVal val="#ppt_w"/>
                                          </p:val>
                                        </p:tav>
                                      </p:tavLst>
                                    </p:anim>
                                    <p:anim calcmode="lin" valueType="num">
                                      <p:cBhvr>
                                        <p:cTn id="68" dur="500" fill="hold"/>
                                        <p:tgtEl>
                                          <p:spTgt spid="7"/>
                                        </p:tgtEl>
                                        <p:attrNameLst>
                                          <p:attrName>ppt_h</p:attrName>
                                        </p:attrNameLst>
                                      </p:cBhvr>
                                      <p:tavLst>
                                        <p:tav tm="0">
                                          <p:val>
                                            <p:fltVal val="0"/>
                                          </p:val>
                                        </p:tav>
                                        <p:tav tm="100000">
                                          <p:val>
                                            <p:strVal val="#ppt_h"/>
                                          </p:val>
                                        </p:tav>
                                      </p:tavLst>
                                    </p:anim>
                                    <p:animEffect transition="in" filter="fade">
                                      <p:cBhvr>
                                        <p:cTn id="69" dur="500"/>
                                        <p:tgtEl>
                                          <p:spTgt spid="7"/>
                                        </p:tgtEl>
                                      </p:cBhvr>
                                    </p:animEffect>
                                  </p:childTnLst>
                                </p:cTn>
                              </p:par>
                            </p:childTnLst>
                          </p:cTn>
                        </p:par>
                        <p:par>
                          <p:cTn id="70" fill="hold">
                            <p:stCondLst>
                              <p:cond delay="7000"/>
                            </p:stCondLst>
                            <p:childTnLst>
                              <p:par>
                                <p:cTn id="71" presetID="22" presetClass="entr" presetSubtype="2" fill="hold"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right)">
                                      <p:cBhvr>
                                        <p:cTn id="73" dur="500"/>
                                        <p:tgtEl>
                                          <p:spTgt spid="10"/>
                                        </p:tgtEl>
                                      </p:cBhvr>
                                    </p:animEffect>
                                  </p:childTnLst>
                                </p:cTn>
                              </p:par>
                            </p:childTnLst>
                          </p:cTn>
                        </p:par>
                        <p:par>
                          <p:cTn id="74" fill="hold">
                            <p:stCondLst>
                              <p:cond delay="7500"/>
                            </p:stCondLst>
                            <p:childTnLst>
                              <p:par>
                                <p:cTn id="75" presetID="22" presetClass="entr" presetSubtype="2" fill="hold" grpId="0" nodeType="after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wipe(right)">
                                      <p:cBhvr>
                                        <p:cTn id="77" dur="500"/>
                                        <p:tgtEl>
                                          <p:spTgt spid="48"/>
                                        </p:tgtEl>
                                      </p:cBhvr>
                                    </p:animEffect>
                                  </p:childTnLst>
                                </p:cTn>
                              </p:par>
                            </p:childTnLst>
                          </p:cTn>
                        </p:par>
                        <p:par>
                          <p:cTn id="78" fill="hold">
                            <p:stCondLst>
                              <p:cond delay="8000"/>
                            </p:stCondLst>
                            <p:childTnLst>
                              <p:par>
                                <p:cTn id="79" presetID="53" presetClass="entr" presetSubtype="0" fill="hold" nodeType="afterEffect">
                                  <p:stCondLst>
                                    <p:cond delay="0"/>
                                  </p:stCondLst>
                                  <p:childTnLst>
                                    <p:set>
                                      <p:cBhvr>
                                        <p:cTn id="80" dur="1" fill="hold">
                                          <p:stCondLst>
                                            <p:cond delay="0"/>
                                          </p:stCondLst>
                                        </p:cTn>
                                        <p:tgtEl>
                                          <p:spTgt spid="5"/>
                                        </p:tgtEl>
                                        <p:attrNameLst>
                                          <p:attrName>style.visibility</p:attrName>
                                        </p:attrNameLst>
                                      </p:cBhvr>
                                      <p:to>
                                        <p:strVal val="visible"/>
                                      </p:to>
                                    </p:set>
                                    <p:anim calcmode="lin" valueType="num">
                                      <p:cBhvr>
                                        <p:cTn id="81" dur="500" fill="hold"/>
                                        <p:tgtEl>
                                          <p:spTgt spid="5"/>
                                        </p:tgtEl>
                                        <p:attrNameLst>
                                          <p:attrName>ppt_w</p:attrName>
                                        </p:attrNameLst>
                                      </p:cBhvr>
                                      <p:tavLst>
                                        <p:tav tm="0">
                                          <p:val>
                                            <p:fltVal val="0"/>
                                          </p:val>
                                        </p:tav>
                                        <p:tav tm="100000">
                                          <p:val>
                                            <p:strVal val="#ppt_w"/>
                                          </p:val>
                                        </p:tav>
                                      </p:tavLst>
                                    </p:anim>
                                    <p:anim calcmode="lin" valueType="num">
                                      <p:cBhvr>
                                        <p:cTn id="82" dur="500" fill="hold"/>
                                        <p:tgtEl>
                                          <p:spTgt spid="5"/>
                                        </p:tgtEl>
                                        <p:attrNameLst>
                                          <p:attrName>ppt_h</p:attrName>
                                        </p:attrNameLst>
                                      </p:cBhvr>
                                      <p:tavLst>
                                        <p:tav tm="0">
                                          <p:val>
                                            <p:fltVal val="0"/>
                                          </p:val>
                                        </p:tav>
                                        <p:tav tm="100000">
                                          <p:val>
                                            <p:strVal val="#ppt_h"/>
                                          </p:val>
                                        </p:tav>
                                      </p:tavLst>
                                    </p:anim>
                                    <p:animEffect transition="in" filter="fade">
                                      <p:cBhvr>
                                        <p:cTn id="83" dur="500"/>
                                        <p:tgtEl>
                                          <p:spTgt spid="5"/>
                                        </p:tgtEl>
                                      </p:cBhvr>
                                    </p:animEffect>
                                  </p:childTnLst>
                                </p:cTn>
                              </p:par>
                            </p:childTnLst>
                          </p:cTn>
                        </p:par>
                        <p:par>
                          <p:cTn id="84" fill="hold">
                            <p:stCondLst>
                              <p:cond delay="8500"/>
                            </p:stCondLst>
                            <p:childTnLst>
                              <p:par>
                                <p:cTn id="85" presetID="22" presetClass="entr" presetSubtype="2" fill="hold" nodeType="after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right)">
                                      <p:cBhvr>
                                        <p:cTn id="8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45" grpId="0" animBg="1"/>
      <p:bldP spid="48" grpId="0" animBg="1"/>
      <p:bldP spid="56"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922490" y="2914763"/>
            <a:ext cx="2520075" cy="1483685"/>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68581" tIns="34291" rIns="68581" bIns="34291" rtlCol="0" anchor="ctr"/>
          <a:lstStyle/>
          <a:p>
            <a:pPr algn="ctr"/>
            <a:endParaRPr kumimoji="1" lang="zh-CN" altLang="en-US" dirty="0">
              <a:solidFill>
                <a:prstClr val="white"/>
              </a:solidFill>
              <a:latin typeface="Calibri"/>
              <a:ea typeface="微软雅黑" panose="020B0503020204020204" pitchFamily="34" charset="-122"/>
            </a:endParaRPr>
          </a:p>
        </p:txBody>
      </p:sp>
      <p:sp>
        <p:nvSpPr>
          <p:cNvPr id="12" name="矩形 11"/>
          <p:cNvSpPr/>
          <p:nvPr/>
        </p:nvSpPr>
        <p:spPr>
          <a:xfrm>
            <a:off x="779139" y="2905239"/>
            <a:ext cx="2520075" cy="1483685"/>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lIns="68581" tIns="34291" rIns="68581" bIns="34291" rtlCol="0" anchor="ctr"/>
          <a:lstStyle/>
          <a:p>
            <a:pPr algn="ctr"/>
            <a:endParaRPr kumimoji="1" lang="zh-CN" altLang="en-US" dirty="0">
              <a:solidFill>
                <a:prstClr val="white"/>
              </a:solidFill>
              <a:latin typeface="Calibri"/>
              <a:ea typeface="微软雅黑" panose="020B0503020204020204" pitchFamily="34" charset="-122"/>
            </a:endParaRPr>
          </a:p>
        </p:txBody>
      </p:sp>
      <p:grpSp>
        <p:nvGrpSpPr>
          <p:cNvPr id="4" name="组合 2"/>
          <p:cNvGrpSpPr/>
          <p:nvPr/>
        </p:nvGrpSpPr>
        <p:grpSpPr>
          <a:xfrm flipV="1">
            <a:off x="779138" y="1348196"/>
            <a:ext cx="7658104" cy="3040731"/>
            <a:chOff x="1038535" y="2076182"/>
            <a:chExt cx="10207704" cy="4054543"/>
          </a:xfrm>
        </p:grpSpPr>
        <p:sp>
          <p:nvSpPr>
            <p:cNvPr id="7" name="矩形 6"/>
            <p:cNvSpPr/>
            <p:nvPr/>
          </p:nvSpPr>
          <p:spPr>
            <a:xfrm flipV="1">
              <a:off x="4451636" y="2076182"/>
              <a:ext cx="3370291" cy="1978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100" dirty="0">
                  <a:ea typeface="微软雅黑" panose="020B0503020204020204" pitchFamily="34" charset="-122"/>
                </a:rPr>
                <a:t>此处添加详细文本描述，建议与标题相关并符合整体语言风格，语言描述尽量简洁生动。尽量将每页幻灯片的字数控制在  </a:t>
              </a:r>
              <a:r>
                <a:rPr lang="en-US" altLang="zh-CN" sz="1100" dirty="0">
                  <a:ea typeface="微软雅黑" panose="020B0503020204020204" pitchFamily="34" charset="-122"/>
                </a:rPr>
                <a:t>200</a:t>
              </a:r>
              <a:r>
                <a:rPr lang="zh-CN" altLang="en-US" sz="1100" dirty="0">
                  <a:ea typeface="微软雅黑" panose="020B0503020204020204" pitchFamily="34" charset="-122"/>
                </a:rPr>
                <a:t>字以内</a:t>
              </a:r>
            </a:p>
          </p:txBody>
        </p:sp>
        <p:sp>
          <p:nvSpPr>
            <p:cNvPr id="9" name="圆角矩形 7"/>
            <p:cNvSpPr/>
            <p:nvPr/>
          </p:nvSpPr>
          <p:spPr>
            <a:xfrm>
              <a:off x="1038535" y="4152363"/>
              <a:ext cx="6783392" cy="1978362"/>
            </a:xfrm>
            <a:prstGeom prst="roundRect">
              <a:avLst>
                <a:gd name="adj" fmla="val 0"/>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33407" tIns="66705" rIns="133407" bIns="66705" rtlCol="0" anchor="ctr"/>
            <a:lstStyle/>
            <a:p>
              <a:pPr algn="ctr"/>
              <a:endParaRPr lang="zh-CN" altLang="en-US" dirty="0">
                <a:ea typeface="微软雅黑" panose="020B0503020204020204" pitchFamily="34" charset="-122"/>
              </a:endParaRPr>
            </a:p>
          </p:txBody>
        </p:sp>
        <p:sp>
          <p:nvSpPr>
            <p:cNvPr id="10" name="TextBox 8"/>
            <p:cNvSpPr txBox="1"/>
            <p:nvPr/>
          </p:nvSpPr>
          <p:spPr>
            <a:xfrm flipV="1">
              <a:off x="1343450" y="4331466"/>
              <a:ext cx="6216372" cy="1477670"/>
            </a:xfrm>
            <a:prstGeom prst="rect">
              <a:avLst/>
            </a:prstGeom>
            <a:noFill/>
          </p:spPr>
          <p:txBody>
            <a:bodyPr wrap="square" lIns="0" tIns="0" rIns="0" bIns="0" rtlCol="0">
              <a:spAutoFit/>
            </a:bodyPr>
            <a:lstStyle/>
            <a:p>
              <a:pPr algn="just">
                <a:lnSpc>
                  <a:spcPct val="120000"/>
                </a:lnSpc>
              </a:pPr>
              <a:r>
                <a:rPr lang="zh-CN" altLang="en-US" sz="1200" dirty="0">
                  <a:solidFill>
                    <a:schemeClr val="bg1">
                      <a:lumMod val="50000"/>
                    </a:schemeClr>
                  </a:solidFill>
                  <a:latin typeface="微软雅黑" pitchFamily="34" charset="-122"/>
                  <a:ea typeface="微软雅黑" pitchFamily="34" charset="-122"/>
                </a:rPr>
                <a:t>写内容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点击输入本栏的具体文字，简明扼要的说明分项内容，此为概念图解，请根据您的具体内容酌情修改。写内容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200" dirty="0">
                <a:solidFill>
                  <a:schemeClr val="bg1">
                    <a:lumMod val="50000"/>
                  </a:schemeClr>
                </a:solidFill>
                <a:latin typeface="微软雅黑" pitchFamily="34" charset="-122"/>
                <a:ea typeface="微软雅黑" pitchFamily="34" charset="-122"/>
              </a:endParaRPr>
            </a:p>
          </p:txBody>
        </p:sp>
        <p:sp>
          <p:nvSpPr>
            <p:cNvPr id="11" name="矩形 10"/>
            <p:cNvSpPr/>
            <p:nvPr/>
          </p:nvSpPr>
          <p:spPr>
            <a:xfrm flipV="1">
              <a:off x="7875948" y="4152363"/>
              <a:ext cx="3370291" cy="19783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100" dirty="0">
                  <a:ea typeface="微软雅黑" panose="020B0503020204020204" pitchFamily="34" charset="-122"/>
                </a:rPr>
                <a:t>此处添加详细文本描述，建议与标题相关并符合整体语言风格，语言描述尽量简洁生动。尽量将每页幻灯片的字数控制在  </a:t>
              </a:r>
              <a:r>
                <a:rPr lang="en-US" altLang="zh-CN" sz="1100" dirty="0">
                  <a:ea typeface="微软雅黑" panose="020B0503020204020204" pitchFamily="34" charset="-122"/>
                </a:rPr>
                <a:t>200</a:t>
              </a:r>
              <a:r>
                <a:rPr lang="zh-CN" altLang="en-US" sz="1100" dirty="0">
                  <a:ea typeface="微软雅黑" panose="020B0503020204020204" pitchFamily="34" charset="-122"/>
                </a:rPr>
                <a:t>字以内</a:t>
              </a:r>
            </a:p>
          </p:txBody>
        </p:sp>
      </p:grpSp>
    </p:spTree>
    <p:extLst>
      <p:ext uri="{BB962C8B-B14F-4D97-AF65-F5344CB8AC3E}">
        <p14:creationId xmlns:p14="http://schemas.microsoft.com/office/powerpoint/2010/main" val="1763715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50" fill="hold"/>
                                        <p:tgtEl>
                                          <p:spTgt spid="12"/>
                                        </p:tgtEl>
                                        <p:attrNameLst>
                                          <p:attrName>ppt_x</p:attrName>
                                        </p:attrNameLst>
                                      </p:cBhvr>
                                      <p:tavLst>
                                        <p:tav tm="0">
                                          <p:val>
                                            <p:strVal val="#ppt_x"/>
                                          </p:val>
                                        </p:tav>
                                        <p:tav tm="100000">
                                          <p:val>
                                            <p:strVal val="#ppt_x"/>
                                          </p:val>
                                        </p:tav>
                                      </p:tavLst>
                                    </p:anim>
                                    <p:anim calcmode="lin" valueType="num">
                                      <p:cBhvr additive="base">
                                        <p:cTn id="8" dur="25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250" fill="hold"/>
                                        <p:tgtEl>
                                          <p:spTgt spid="13"/>
                                        </p:tgtEl>
                                        <p:attrNameLst>
                                          <p:attrName>ppt_x</p:attrName>
                                        </p:attrNameLst>
                                      </p:cBhvr>
                                      <p:tavLst>
                                        <p:tav tm="0">
                                          <p:val>
                                            <p:strVal val="#ppt_x"/>
                                          </p:val>
                                        </p:tav>
                                        <p:tav tm="100000">
                                          <p:val>
                                            <p:strVal val="#ppt_x"/>
                                          </p:val>
                                        </p:tav>
                                      </p:tavLst>
                                    </p:anim>
                                    <p:anim calcmode="lin" valueType="num">
                                      <p:cBhvr additive="base">
                                        <p:cTn id="13" dur="250" fill="hold"/>
                                        <p:tgtEl>
                                          <p:spTgt spid="13"/>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7"/>
          <p:cNvGrpSpPr/>
          <p:nvPr/>
        </p:nvGrpSpPr>
        <p:grpSpPr>
          <a:xfrm>
            <a:off x="4348517" y="1394183"/>
            <a:ext cx="2066088" cy="941465"/>
            <a:chOff x="3491880" y="2420888"/>
            <a:chExt cx="5794246" cy="2160240"/>
          </a:xfrm>
          <a:solidFill>
            <a:schemeClr val="accent1"/>
          </a:solidFill>
        </p:grpSpPr>
        <p:sp>
          <p:nvSpPr>
            <p:cNvPr id="35" name="上弧形箭头 28"/>
            <p:cNvSpPr/>
            <p:nvPr/>
          </p:nvSpPr>
          <p:spPr>
            <a:xfrm>
              <a:off x="3605493" y="2420888"/>
              <a:ext cx="5680633" cy="2160240"/>
            </a:xfrm>
            <a:prstGeom prst="curvedDownArrow">
              <a:avLst/>
            </a:prstGeom>
            <a:solidFill>
              <a:schemeClr val="accent4"/>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sp>
          <p:nvSpPr>
            <p:cNvPr id="36" name="上弧形箭头 29"/>
            <p:cNvSpPr/>
            <p:nvPr/>
          </p:nvSpPr>
          <p:spPr>
            <a:xfrm>
              <a:off x="3491880" y="2420888"/>
              <a:ext cx="4317280" cy="2160240"/>
            </a:xfrm>
            <a:prstGeom prst="curvedDownArrow">
              <a:avLst/>
            </a:prstGeom>
            <a:solidFill>
              <a:schemeClr val="accent3"/>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sp>
          <p:nvSpPr>
            <p:cNvPr id="37" name="上弧形箭头 30"/>
            <p:cNvSpPr/>
            <p:nvPr/>
          </p:nvSpPr>
          <p:spPr>
            <a:xfrm>
              <a:off x="3584799" y="2420888"/>
              <a:ext cx="2808312" cy="2160240"/>
            </a:xfrm>
            <a:prstGeom prst="curvedDownArrow">
              <a:avLst/>
            </a:prstGeom>
            <a:solidFill>
              <a:schemeClr val="accent2"/>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grpSp>
      <p:grpSp>
        <p:nvGrpSpPr>
          <p:cNvPr id="4" name="组合 31"/>
          <p:cNvGrpSpPr/>
          <p:nvPr/>
        </p:nvGrpSpPr>
        <p:grpSpPr>
          <a:xfrm flipH="1">
            <a:off x="2560723" y="1394182"/>
            <a:ext cx="2066088" cy="941466"/>
            <a:chOff x="3491880" y="2420886"/>
            <a:chExt cx="5794246" cy="2160242"/>
          </a:xfrm>
          <a:solidFill>
            <a:schemeClr val="accent1"/>
          </a:solidFill>
        </p:grpSpPr>
        <p:sp>
          <p:nvSpPr>
            <p:cNvPr id="39" name="上弧形箭头 32"/>
            <p:cNvSpPr/>
            <p:nvPr/>
          </p:nvSpPr>
          <p:spPr>
            <a:xfrm>
              <a:off x="3605493" y="2420888"/>
              <a:ext cx="5680633" cy="2160240"/>
            </a:xfrm>
            <a:prstGeom prst="curvedDownArrow">
              <a:avLst/>
            </a:prstGeom>
            <a:solidFill>
              <a:schemeClr val="accent4"/>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sp>
          <p:nvSpPr>
            <p:cNvPr id="40" name="上弧形箭头 33"/>
            <p:cNvSpPr/>
            <p:nvPr/>
          </p:nvSpPr>
          <p:spPr>
            <a:xfrm>
              <a:off x="3491880" y="2420888"/>
              <a:ext cx="4317280" cy="2160240"/>
            </a:xfrm>
            <a:prstGeom prst="curvedDownArrow">
              <a:avLst/>
            </a:prstGeom>
            <a:solidFill>
              <a:schemeClr val="accent3"/>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sp>
          <p:nvSpPr>
            <p:cNvPr id="41" name="上弧形箭头 34"/>
            <p:cNvSpPr/>
            <p:nvPr/>
          </p:nvSpPr>
          <p:spPr>
            <a:xfrm>
              <a:off x="3611303" y="2420886"/>
              <a:ext cx="2808314" cy="2160240"/>
            </a:xfrm>
            <a:prstGeom prst="curvedDownArrow">
              <a:avLst/>
            </a:prstGeom>
            <a:solidFill>
              <a:schemeClr val="accent2"/>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grpSp>
      <p:sp>
        <p:nvSpPr>
          <p:cNvPr id="43" name="TextBox 42"/>
          <p:cNvSpPr txBox="1"/>
          <p:nvPr/>
        </p:nvSpPr>
        <p:spPr>
          <a:xfrm>
            <a:off x="2562536" y="2377717"/>
            <a:ext cx="646443" cy="369396"/>
          </a:xfrm>
          <a:prstGeom prst="rect">
            <a:avLst/>
          </a:prstGeom>
          <a:noFill/>
          <a:ln>
            <a:noFill/>
          </a:ln>
        </p:spPr>
        <p:txBody>
          <a:bodyPr wrap="none" rtlCol="0">
            <a:spAutoFit/>
          </a:bodyPr>
          <a:lstStyle/>
          <a:p>
            <a:r>
              <a:rPr lang="zh-CN" altLang="en-US" dirty="0">
                <a:solidFill>
                  <a:schemeClr val="bg1">
                    <a:lumMod val="50000"/>
                  </a:schemeClr>
                </a:solidFill>
                <a:latin typeface="微软雅黑" pitchFamily="34" charset="-122"/>
                <a:ea typeface="微软雅黑" pitchFamily="34" charset="-122"/>
              </a:rPr>
              <a:t>文本</a:t>
            </a:r>
            <a:endParaRPr lang="en-GB" dirty="0">
              <a:solidFill>
                <a:schemeClr val="bg1">
                  <a:lumMod val="50000"/>
                </a:schemeClr>
              </a:solidFill>
              <a:latin typeface="微软雅黑" pitchFamily="34" charset="-122"/>
              <a:ea typeface="微软雅黑" pitchFamily="34" charset="-122"/>
            </a:endParaRPr>
          </a:p>
        </p:txBody>
      </p:sp>
      <p:sp>
        <p:nvSpPr>
          <p:cNvPr id="44" name="TextBox 43"/>
          <p:cNvSpPr txBox="1"/>
          <p:nvPr/>
        </p:nvSpPr>
        <p:spPr>
          <a:xfrm>
            <a:off x="3136444" y="2377718"/>
            <a:ext cx="444429" cy="248252"/>
          </a:xfrm>
          <a:prstGeom prst="rect">
            <a:avLst/>
          </a:prstGeom>
          <a:noFill/>
          <a:ln>
            <a:noFill/>
          </a:ln>
        </p:spPr>
        <p:txBody>
          <a:bodyPr wrap="none" rtlCol="0">
            <a:spAutoFit/>
          </a:bodyPr>
          <a:lstStyle/>
          <a:p>
            <a:r>
              <a:rPr lang="zh-CN" altLang="en-US" sz="1013" dirty="0">
                <a:solidFill>
                  <a:schemeClr val="bg1">
                    <a:lumMod val="50000"/>
                  </a:schemeClr>
                </a:solidFill>
                <a:latin typeface="微软雅黑" pitchFamily="34" charset="-122"/>
                <a:ea typeface="微软雅黑" pitchFamily="34" charset="-122"/>
              </a:rPr>
              <a:t>文本</a:t>
            </a:r>
            <a:endParaRPr lang="en-GB" altLang="zh-CN" sz="1013" dirty="0">
              <a:solidFill>
                <a:schemeClr val="bg1">
                  <a:lumMod val="50000"/>
                </a:schemeClr>
              </a:solidFill>
              <a:latin typeface="微软雅黑" pitchFamily="34" charset="-122"/>
              <a:ea typeface="微软雅黑" pitchFamily="34" charset="-122"/>
            </a:endParaRPr>
          </a:p>
        </p:txBody>
      </p:sp>
      <p:sp>
        <p:nvSpPr>
          <p:cNvPr id="45" name="TextBox 44"/>
          <p:cNvSpPr txBox="1"/>
          <p:nvPr/>
        </p:nvSpPr>
        <p:spPr>
          <a:xfrm>
            <a:off x="3658047" y="2377718"/>
            <a:ext cx="444429" cy="248252"/>
          </a:xfrm>
          <a:prstGeom prst="rect">
            <a:avLst/>
          </a:prstGeom>
          <a:noFill/>
          <a:ln>
            <a:noFill/>
          </a:ln>
        </p:spPr>
        <p:txBody>
          <a:bodyPr wrap="none" rtlCol="0">
            <a:spAutoFit/>
          </a:bodyPr>
          <a:lstStyle/>
          <a:p>
            <a:r>
              <a:rPr lang="zh-CN" altLang="en-US" sz="1013" dirty="0">
                <a:solidFill>
                  <a:schemeClr val="bg1">
                    <a:lumMod val="50000"/>
                  </a:schemeClr>
                </a:solidFill>
                <a:latin typeface="微软雅黑" pitchFamily="34" charset="-122"/>
                <a:ea typeface="微软雅黑" pitchFamily="34" charset="-122"/>
              </a:rPr>
              <a:t>文本</a:t>
            </a:r>
            <a:endParaRPr lang="en-GB" altLang="zh-CN" sz="1013" dirty="0">
              <a:solidFill>
                <a:schemeClr val="bg1">
                  <a:lumMod val="50000"/>
                </a:schemeClr>
              </a:solidFill>
              <a:latin typeface="微软雅黑" pitchFamily="34" charset="-122"/>
              <a:ea typeface="微软雅黑" pitchFamily="34" charset="-122"/>
            </a:endParaRPr>
          </a:p>
        </p:txBody>
      </p:sp>
      <p:sp>
        <p:nvSpPr>
          <p:cNvPr id="46" name="TextBox 45"/>
          <p:cNvSpPr txBox="1"/>
          <p:nvPr/>
        </p:nvSpPr>
        <p:spPr>
          <a:xfrm>
            <a:off x="4915681" y="2377718"/>
            <a:ext cx="444429" cy="248252"/>
          </a:xfrm>
          <a:prstGeom prst="rect">
            <a:avLst/>
          </a:prstGeom>
          <a:noFill/>
          <a:ln>
            <a:noFill/>
          </a:ln>
        </p:spPr>
        <p:txBody>
          <a:bodyPr wrap="none" rtlCol="0">
            <a:spAutoFit/>
          </a:bodyPr>
          <a:lstStyle/>
          <a:p>
            <a:r>
              <a:rPr lang="zh-CN" altLang="en-US" sz="1013" dirty="0">
                <a:solidFill>
                  <a:schemeClr val="bg1">
                    <a:lumMod val="50000"/>
                  </a:schemeClr>
                </a:solidFill>
                <a:latin typeface="微软雅黑" pitchFamily="34" charset="-122"/>
                <a:ea typeface="微软雅黑" pitchFamily="34" charset="-122"/>
              </a:rPr>
              <a:t>文本</a:t>
            </a:r>
            <a:endParaRPr lang="en-GB" altLang="zh-CN" sz="1013" dirty="0">
              <a:solidFill>
                <a:schemeClr val="bg1">
                  <a:lumMod val="50000"/>
                </a:schemeClr>
              </a:solidFill>
              <a:latin typeface="微软雅黑" pitchFamily="34" charset="-122"/>
              <a:ea typeface="微软雅黑" pitchFamily="34" charset="-122"/>
            </a:endParaRPr>
          </a:p>
        </p:txBody>
      </p:sp>
      <p:sp>
        <p:nvSpPr>
          <p:cNvPr id="47" name="TextBox 46"/>
          <p:cNvSpPr txBox="1"/>
          <p:nvPr/>
        </p:nvSpPr>
        <p:spPr>
          <a:xfrm>
            <a:off x="5433348" y="2377718"/>
            <a:ext cx="444429" cy="248252"/>
          </a:xfrm>
          <a:prstGeom prst="rect">
            <a:avLst/>
          </a:prstGeom>
          <a:noFill/>
          <a:ln>
            <a:noFill/>
          </a:ln>
        </p:spPr>
        <p:txBody>
          <a:bodyPr wrap="none" rtlCol="0">
            <a:spAutoFit/>
          </a:bodyPr>
          <a:lstStyle/>
          <a:p>
            <a:r>
              <a:rPr lang="zh-CN" altLang="en-US" sz="1013" dirty="0">
                <a:solidFill>
                  <a:schemeClr val="bg1">
                    <a:lumMod val="50000"/>
                  </a:schemeClr>
                </a:solidFill>
                <a:latin typeface="微软雅黑" pitchFamily="34" charset="-122"/>
                <a:ea typeface="微软雅黑" pitchFamily="34" charset="-122"/>
              </a:rPr>
              <a:t>文本</a:t>
            </a:r>
            <a:endParaRPr lang="en-GB" altLang="zh-CN" sz="1013" dirty="0">
              <a:solidFill>
                <a:schemeClr val="bg1">
                  <a:lumMod val="50000"/>
                </a:schemeClr>
              </a:solidFill>
              <a:latin typeface="微软雅黑" pitchFamily="34" charset="-122"/>
              <a:ea typeface="微软雅黑" pitchFamily="34" charset="-122"/>
            </a:endParaRPr>
          </a:p>
        </p:txBody>
      </p:sp>
      <p:sp>
        <p:nvSpPr>
          <p:cNvPr id="48" name="TextBox 47"/>
          <p:cNvSpPr txBox="1"/>
          <p:nvPr/>
        </p:nvSpPr>
        <p:spPr>
          <a:xfrm>
            <a:off x="5988225" y="2377718"/>
            <a:ext cx="444429" cy="248252"/>
          </a:xfrm>
          <a:prstGeom prst="rect">
            <a:avLst/>
          </a:prstGeom>
          <a:noFill/>
          <a:ln>
            <a:noFill/>
          </a:ln>
        </p:spPr>
        <p:txBody>
          <a:bodyPr wrap="none" rtlCol="0">
            <a:spAutoFit/>
          </a:bodyPr>
          <a:lstStyle/>
          <a:p>
            <a:r>
              <a:rPr lang="zh-CN" altLang="en-US" sz="1013" dirty="0">
                <a:solidFill>
                  <a:schemeClr val="bg1">
                    <a:lumMod val="50000"/>
                  </a:schemeClr>
                </a:solidFill>
                <a:latin typeface="微软雅黑" pitchFamily="34" charset="-122"/>
                <a:ea typeface="微软雅黑" pitchFamily="34" charset="-122"/>
              </a:rPr>
              <a:t>文本</a:t>
            </a:r>
            <a:endParaRPr lang="en-GB" altLang="zh-CN" sz="1013" dirty="0">
              <a:solidFill>
                <a:schemeClr val="bg1">
                  <a:lumMod val="50000"/>
                </a:schemeClr>
              </a:solidFill>
              <a:latin typeface="微软雅黑" pitchFamily="34" charset="-122"/>
              <a:ea typeface="微软雅黑" pitchFamily="34" charset="-122"/>
            </a:endParaRPr>
          </a:p>
        </p:txBody>
      </p:sp>
      <p:sp>
        <p:nvSpPr>
          <p:cNvPr id="15" name="矩形 14"/>
          <p:cNvSpPr/>
          <p:nvPr/>
        </p:nvSpPr>
        <p:spPr>
          <a:xfrm>
            <a:off x="4348516" y="2335647"/>
            <a:ext cx="283581" cy="1587282"/>
          </a:xfrm>
          <a:prstGeom prst="rect">
            <a:avLst/>
          </a:prstGeom>
          <a:solidFill>
            <a:schemeClr val="accent1"/>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solidFill>
                <a:schemeClr val="bg1">
                  <a:lumMod val="50000"/>
                </a:schemeClr>
              </a:solidFill>
              <a:ea typeface="微软雅黑" panose="020B0503020204020204" pitchFamily="34" charset="-122"/>
            </a:endParaRPr>
          </a:p>
        </p:txBody>
      </p:sp>
      <p:sp>
        <p:nvSpPr>
          <p:cNvPr id="49" name="矩形 48"/>
          <p:cNvSpPr/>
          <p:nvPr/>
        </p:nvSpPr>
        <p:spPr>
          <a:xfrm>
            <a:off x="1525248" y="3065251"/>
            <a:ext cx="1975317" cy="722630"/>
          </a:xfrm>
          <a:prstGeom prst="rect">
            <a:avLst/>
          </a:prstGeom>
        </p:spPr>
        <p:txBody>
          <a:bodyPr wrap="square">
            <a:spAutoFit/>
          </a:bodyPr>
          <a:lstStyle/>
          <a:p>
            <a:pPr algn="r">
              <a:lnSpc>
                <a:spcPct val="130000"/>
              </a:lnSpc>
            </a:pPr>
            <a:r>
              <a:rPr lang="zh-CN" altLang="en-US" sz="1050" dirty="0">
                <a:solidFill>
                  <a:schemeClr val="bg1">
                    <a:lumMod val="50000"/>
                  </a:schemeClr>
                </a:solidFill>
                <a:latin typeface="微软雅黑" pitchFamily="34" charset="-122"/>
                <a:ea typeface="微软雅黑" pitchFamily="34" charset="-122"/>
              </a:rPr>
              <a:t>可通过复制内容后右键选择保留文本。可通过复制内容后右键选择保留文本。</a:t>
            </a:r>
            <a:endParaRPr lang="zh-CN" altLang="en-US" sz="1050" dirty="0">
              <a:solidFill>
                <a:schemeClr val="bg1">
                  <a:lumMod val="50000"/>
                </a:schemeClr>
              </a:solidFill>
              <a:latin typeface="方正细圆简体" pitchFamily="2" charset="-122"/>
              <a:ea typeface="方正细圆简体" pitchFamily="2" charset="-122"/>
            </a:endParaRPr>
          </a:p>
        </p:txBody>
      </p:sp>
      <p:sp>
        <p:nvSpPr>
          <p:cNvPr id="50" name="矩形 49"/>
          <p:cNvSpPr/>
          <p:nvPr/>
        </p:nvSpPr>
        <p:spPr>
          <a:xfrm>
            <a:off x="2202192" y="2789149"/>
            <a:ext cx="1660187" cy="248252"/>
          </a:xfrm>
          <a:prstGeom prst="rect">
            <a:avLst/>
          </a:prstGeom>
        </p:spPr>
        <p:txBody>
          <a:bodyPr wrap="square">
            <a:spAutoFit/>
          </a:bodyPr>
          <a:lstStyle/>
          <a:p>
            <a:pPr lvl="0"/>
            <a:r>
              <a:rPr lang="zh-CN" altLang="en-US" sz="1013" b="1" dirty="0">
                <a:solidFill>
                  <a:schemeClr val="bg1">
                    <a:lumMod val="50000"/>
                  </a:schemeClr>
                </a:solidFill>
                <a:latin typeface="微软雅黑" pitchFamily="34" charset="-122"/>
                <a:ea typeface="微软雅黑" pitchFamily="34" charset="-122"/>
              </a:rPr>
              <a:t>请输入您的内容</a:t>
            </a:r>
          </a:p>
        </p:txBody>
      </p:sp>
      <p:sp>
        <p:nvSpPr>
          <p:cNvPr id="51" name="矩形 50"/>
          <p:cNvSpPr/>
          <p:nvPr/>
        </p:nvSpPr>
        <p:spPr>
          <a:xfrm>
            <a:off x="596" y="3922928"/>
            <a:ext cx="9144397" cy="1221812"/>
          </a:xfrm>
          <a:prstGeom prst="rect">
            <a:avLst/>
          </a:prstGeom>
          <a:solidFill>
            <a:schemeClr val="accent1"/>
          </a:solid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prstTxWarp prst="textNoShape">
              <a:avLst/>
            </a:prstTxWarp>
            <a:noAutofit/>
          </a:bodyPr>
          <a:lstStyle/>
          <a:p>
            <a:pPr algn="ctr"/>
            <a:endParaRPr lang="zh-CN" altLang="en-US" sz="1013" dirty="0">
              <a:ea typeface="微软雅黑" panose="020B0503020204020204" pitchFamily="34" charset="-122"/>
            </a:endParaRPr>
          </a:p>
        </p:txBody>
      </p:sp>
      <p:sp>
        <p:nvSpPr>
          <p:cNvPr id="52" name="矩形 51"/>
          <p:cNvSpPr/>
          <p:nvPr/>
        </p:nvSpPr>
        <p:spPr>
          <a:xfrm>
            <a:off x="5476587" y="3064307"/>
            <a:ext cx="1975317" cy="722630"/>
          </a:xfrm>
          <a:prstGeom prst="rect">
            <a:avLst/>
          </a:prstGeom>
        </p:spPr>
        <p:txBody>
          <a:bodyPr wrap="square">
            <a:spAutoFit/>
          </a:bodyPr>
          <a:lstStyle/>
          <a:p>
            <a:pPr>
              <a:lnSpc>
                <a:spcPct val="130000"/>
              </a:lnSpc>
            </a:pPr>
            <a:r>
              <a:rPr lang="zh-CN" altLang="en-US" sz="1050" dirty="0">
                <a:solidFill>
                  <a:schemeClr val="bg1">
                    <a:lumMod val="50000"/>
                  </a:schemeClr>
                </a:solidFill>
                <a:latin typeface="微软雅黑" pitchFamily="34" charset="-122"/>
                <a:ea typeface="微软雅黑" pitchFamily="34" charset="-122"/>
              </a:rPr>
              <a:t>可通过复制内容后右键选择保留文本。可通过复制内容后右键选择保留文本。</a:t>
            </a:r>
            <a:endParaRPr lang="zh-CN" altLang="en-US" sz="1050" dirty="0">
              <a:solidFill>
                <a:schemeClr val="bg1">
                  <a:lumMod val="50000"/>
                </a:schemeClr>
              </a:solidFill>
              <a:latin typeface="方正细圆简体" pitchFamily="2" charset="-122"/>
              <a:ea typeface="方正细圆简体" pitchFamily="2" charset="-122"/>
            </a:endParaRPr>
          </a:p>
        </p:txBody>
      </p:sp>
      <p:sp>
        <p:nvSpPr>
          <p:cNvPr id="53" name="矩形 52"/>
          <p:cNvSpPr/>
          <p:nvPr/>
        </p:nvSpPr>
        <p:spPr>
          <a:xfrm>
            <a:off x="5491056" y="2788204"/>
            <a:ext cx="1660187" cy="248252"/>
          </a:xfrm>
          <a:prstGeom prst="rect">
            <a:avLst/>
          </a:prstGeom>
        </p:spPr>
        <p:txBody>
          <a:bodyPr wrap="square">
            <a:spAutoFit/>
          </a:bodyPr>
          <a:lstStyle/>
          <a:p>
            <a:pPr lvl="0"/>
            <a:r>
              <a:rPr lang="zh-CN" altLang="en-US" sz="1013" b="1" dirty="0">
                <a:solidFill>
                  <a:schemeClr val="bg1">
                    <a:lumMod val="50000"/>
                  </a:schemeClr>
                </a:solidFill>
                <a:latin typeface="微软雅黑" pitchFamily="34" charset="-122"/>
                <a:ea typeface="微软雅黑" pitchFamily="34" charset="-122"/>
              </a:rPr>
              <a:t>请输入您的内容</a:t>
            </a:r>
          </a:p>
        </p:txBody>
      </p:sp>
      <p:sp>
        <p:nvSpPr>
          <p:cNvPr id="54" name="矩形 53"/>
          <p:cNvSpPr/>
          <p:nvPr/>
        </p:nvSpPr>
        <p:spPr>
          <a:xfrm>
            <a:off x="1926041" y="4303693"/>
            <a:ext cx="5439688" cy="722630"/>
          </a:xfrm>
          <a:prstGeom prst="rect">
            <a:avLst/>
          </a:prstGeom>
        </p:spPr>
        <p:txBody>
          <a:bodyPr wrap="square">
            <a:spAutoFit/>
          </a:bodyPr>
          <a:lstStyle/>
          <a:p>
            <a:pPr algn="ctr">
              <a:lnSpc>
                <a:spcPct val="130000"/>
              </a:lnSpc>
            </a:pPr>
            <a:r>
              <a:rPr lang="zh-CN" altLang="en-US" sz="1050" dirty="0">
                <a:solidFill>
                  <a:schemeClr val="bg1"/>
                </a:solidFill>
                <a:latin typeface="微软雅黑" pitchFamily="34" charset="-122"/>
                <a:ea typeface="微软雅黑" pitchFamily="34" charset="-122"/>
              </a:rPr>
              <a:t>可通过复制内容后右键选择保留文本。可通过复制内容后右键选择保留文本。可通过复制内容后右键选择保留文本。可通过复制内容后右键选择保留文本。</a:t>
            </a:r>
            <a:endParaRPr lang="zh-CN" altLang="en-US" sz="1050" dirty="0">
              <a:solidFill>
                <a:schemeClr val="bg1"/>
              </a:solidFill>
              <a:latin typeface="方正细圆简体" pitchFamily="2" charset="-122"/>
              <a:ea typeface="方正细圆简体" pitchFamily="2" charset="-122"/>
            </a:endParaRPr>
          </a:p>
          <a:p>
            <a:pPr algn="ctr">
              <a:lnSpc>
                <a:spcPct val="130000"/>
              </a:lnSpc>
            </a:pPr>
            <a:endParaRPr lang="zh-CN" altLang="en-US" sz="1050" dirty="0">
              <a:solidFill>
                <a:schemeClr val="bg1"/>
              </a:solidFill>
              <a:latin typeface="方正细圆简体" pitchFamily="2" charset="-122"/>
              <a:ea typeface="方正细圆简体" pitchFamily="2" charset="-122"/>
            </a:endParaRPr>
          </a:p>
        </p:txBody>
      </p:sp>
    </p:spTree>
    <p:extLst>
      <p:ext uri="{BB962C8B-B14F-4D97-AF65-F5344CB8AC3E}">
        <p14:creationId xmlns:p14="http://schemas.microsoft.com/office/powerpoint/2010/main" val="1161501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000"/>
                            </p:stCondLst>
                            <p:childTnLst>
                              <p:par>
                                <p:cTn id="17" presetID="2" presetClass="entr" presetSubtype="4"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ppt_x"/>
                                          </p:val>
                                        </p:tav>
                                        <p:tav tm="100000">
                                          <p:val>
                                            <p:strVal val="#ppt_x"/>
                                          </p:val>
                                        </p:tav>
                                      </p:tavLst>
                                    </p:anim>
                                    <p:anim calcmode="lin" valueType="num">
                                      <p:cBhvr additive="base">
                                        <p:cTn id="20" dur="500" fill="hold"/>
                                        <p:tgtEl>
                                          <p:spTgt spid="4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additive="base">
                                        <p:cTn id="27" dur="500" fill="hold"/>
                                        <p:tgtEl>
                                          <p:spTgt spid="45"/>
                                        </p:tgtEl>
                                        <p:attrNameLst>
                                          <p:attrName>ppt_x</p:attrName>
                                        </p:attrNameLst>
                                      </p:cBhvr>
                                      <p:tavLst>
                                        <p:tav tm="0">
                                          <p:val>
                                            <p:strVal val="#ppt_x"/>
                                          </p:val>
                                        </p:tav>
                                        <p:tav tm="100000">
                                          <p:val>
                                            <p:strVal val="#ppt_x"/>
                                          </p:val>
                                        </p:tav>
                                      </p:tavLst>
                                    </p:anim>
                                    <p:anim calcmode="lin" valueType="num">
                                      <p:cBhvr additive="base">
                                        <p:cTn id="28" dur="500" fill="hold"/>
                                        <p:tgtEl>
                                          <p:spTgt spid="4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 calcmode="lin" valueType="num">
                                      <p:cBhvr additive="base">
                                        <p:cTn id="31" dur="500" fill="hold"/>
                                        <p:tgtEl>
                                          <p:spTgt spid="46"/>
                                        </p:tgtEl>
                                        <p:attrNameLst>
                                          <p:attrName>ppt_x</p:attrName>
                                        </p:attrNameLst>
                                      </p:cBhvr>
                                      <p:tavLst>
                                        <p:tav tm="0">
                                          <p:val>
                                            <p:strVal val="#ppt_x"/>
                                          </p:val>
                                        </p:tav>
                                        <p:tav tm="100000">
                                          <p:val>
                                            <p:strVal val="#ppt_x"/>
                                          </p:val>
                                        </p:tav>
                                      </p:tavLst>
                                    </p:anim>
                                    <p:anim calcmode="lin" valueType="num">
                                      <p:cBhvr additive="base">
                                        <p:cTn id="32" dur="500" fill="hold"/>
                                        <p:tgtEl>
                                          <p:spTgt spid="4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3" presetClass="entr" presetSubtype="16" fill="hold" grpId="0" nodeType="afterEffect">
                                  <p:stCondLst>
                                    <p:cond delay="0"/>
                                  </p:stCondLst>
                                  <p:iterate type="lt">
                                    <p:tmPct val="10000"/>
                                  </p:iterate>
                                  <p:childTnLst>
                                    <p:set>
                                      <p:cBhvr>
                                        <p:cTn id="43" dur="1" fill="hold">
                                          <p:stCondLst>
                                            <p:cond delay="0"/>
                                          </p:stCondLst>
                                        </p:cTn>
                                        <p:tgtEl>
                                          <p:spTgt spid="50"/>
                                        </p:tgtEl>
                                        <p:attrNameLst>
                                          <p:attrName>style.visibility</p:attrName>
                                        </p:attrNameLst>
                                      </p:cBhvr>
                                      <p:to>
                                        <p:strVal val="visible"/>
                                      </p:to>
                                    </p:set>
                                    <p:anim calcmode="lin" valueType="num">
                                      <p:cBhvr>
                                        <p:cTn id="44" dur="250" fill="hold"/>
                                        <p:tgtEl>
                                          <p:spTgt spid="50"/>
                                        </p:tgtEl>
                                        <p:attrNameLst>
                                          <p:attrName>ppt_w</p:attrName>
                                        </p:attrNameLst>
                                      </p:cBhvr>
                                      <p:tavLst>
                                        <p:tav tm="0">
                                          <p:val>
                                            <p:fltVal val="0"/>
                                          </p:val>
                                        </p:tav>
                                        <p:tav tm="100000">
                                          <p:val>
                                            <p:strVal val="#ppt_w"/>
                                          </p:val>
                                        </p:tav>
                                      </p:tavLst>
                                    </p:anim>
                                    <p:anim calcmode="lin" valueType="num">
                                      <p:cBhvr>
                                        <p:cTn id="45" dur="250" fill="hold"/>
                                        <p:tgtEl>
                                          <p:spTgt spid="50"/>
                                        </p:tgtEl>
                                        <p:attrNameLst>
                                          <p:attrName>ppt_h</p:attrName>
                                        </p:attrNameLst>
                                      </p:cBhvr>
                                      <p:tavLst>
                                        <p:tav tm="0">
                                          <p:val>
                                            <p:fltVal val="0"/>
                                          </p:val>
                                        </p:tav>
                                        <p:tav tm="100000">
                                          <p:val>
                                            <p:strVal val="#ppt_h"/>
                                          </p:val>
                                        </p:tav>
                                      </p:tavLst>
                                    </p:anim>
                                  </p:childTnLst>
                                </p:cTn>
                              </p:par>
                            </p:childTnLst>
                          </p:cTn>
                        </p:par>
                        <p:par>
                          <p:cTn id="46" fill="hold">
                            <p:stCondLst>
                              <p:cond delay="1900"/>
                            </p:stCondLst>
                            <p:childTnLst>
                              <p:par>
                                <p:cTn id="47" presetID="14" presetClass="entr" presetSubtype="10"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randombar(horizontal)">
                                      <p:cBhvr>
                                        <p:cTn id="49" dur="500"/>
                                        <p:tgtEl>
                                          <p:spTgt spid="49"/>
                                        </p:tgtEl>
                                      </p:cBhvr>
                                    </p:animEffect>
                                  </p:childTnLst>
                                </p:cTn>
                              </p:par>
                            </p:childTnLst>
                          </p:cTn>
                        </p:par>
                        <p:par>
                          <p:cTn id="50" fill="hold">
                            <p:stCondLst>
                              <p:cond delay="2400"/>
                            </p:stCondLst>
                            <p:childTnLst>
                              <p:par>
                                <p:cTn id="51" presetID="23" presetClass="entr" presetSubtype="16" fill="hold" grpId="0" nodeType="afterEffect">
                                  <p:stCondLst>
                                    <p:cond delay="0"/>
                                  </p:stCondLst>
                                  <p:iterate type="lt">
                                    <p:tmPct val="10000"/>
                                  </p:iterate>
                                  <p:childTnLst>
                                    <p:set>
                                      <p:cBhvr>
                                        <p:cTn id="52" dur="1" fill="hold">
                                          <p:stCondLst>
                                            <p:cond delay="0"/>
                                          </p:stCondLst>
                                        </p:cTn>
                                        <p:tgtEl>
                                          <p:spTgt spid="53"/>
                                        </p:tgtEl>
                                        <p:attrNameLst>
                                          <p:attrName>style.visibility</p:attrName>
                                        </p:attrNameLst>
                                      </p:cBhvr>
                                      <p:to>
                                        <p:strVal val="visible"/>
                                      </p:to>
                                    </p:set>
                                    <p:anim calcmode="lin" valueType="num">
                                      <p:cBhvr>
                                        <p:cTn id="53" dur="250" fill="hold"/>
                                        <p:tgtEl>
                                          <p:spTgt spid="53"/>
                                        </p:tgtEl>
                                        <p:attrNameLst>
                                          <p:attrName>ppt_w</p:attrName>
                                        </p:attrNameLst>
                                      </p:cBhvr>
                                      <p:tavLst>
                                        <p:tav tm="0">
                                          <p:val>
                                            <p:fltVal val="0"/>
                                          </p:val>
                                        </p:tav>
                                        <p:tav tm="100000">
                                          <p:val>
                                            <p:strVal val="#ppt_w"/>
                                          </p:val>
                                        </p:tav>
                                      </p:tavLst>
                                    </p:anim>
                                    <p:anim calcmode="lin" valueType="num">
                                      <p:cBhvr>
                                        <p:cTn id="54" dur="250" fill="hold"/>
                                        <p:tgtEl>
                                          <p:spTgt spid="53"/>
                                        </p:tgtEl>
                                        <p:attrNameLst>
                                          <p:attrName>ppt_h</p:attrName>
                                        </p:attrNameLst>
                                      </p:cBhvr>
                                      <p:tavLst>
                                        <p:tav tm="0">
                                          <p:val>
                                            <p:fltVal val="0"/>
                                          </p:val>
                                        </p:tav>
                                        <p:tav tm="100000">
                                          <p:val>
                                            <p:strVal val="#ppt_h"/>
                                          </p:val>
                                        </p:tav>
                                      </p:tavLst>
                                    </p:anim>
                                  </p:childTnLst>
                                </p:cTn>
                              </p:par>
                            </p:childTnLst>
                          </p:cTn>
                        </p:par>
                        <p:par>
                          <p:cTn id="55" fill="hold">
                            <p:stCondLst>
                              <p:cond delay="2800"/>
                            </p:stCondLst>
                            <p:childTnLst>
                              <p:par>
                                <p:cTn id="56" presetID="14" presetClass="entr" presetSubtype="10" fill="hold" grpId="0" nodeType="afterEffect">
                                  <p:stCondLst>
                                    <p:cond delay="0"/>
                                  </p:stCondLst>
                                  <p:childTnLst>
                                    <p:set>
                                      <p:cBhvr>
                                        <p:cTn id="57" dur="1" fill="hold">
                                          <p:stCondLst>
                                            <p:cond delay="0"/>
                                          </p:stCondLst>
                                        </p:cTn>
                                        <p:tgtEl>
                                          <p:spTgt spid="52"/>
                                        </p:tgtEl>
                                        <p:attrNameLst>
                                          <p:attrName>style.visibility</p:attrName>
                                        </p:attrNameLst>
                                      </p:cBhvr>
                                      <p:to>
                                        <p:strVal val="visible"/>
                                      </p:to>
                                    </p:set>
                                    <p:animEffect transition="in" filter="randombar(horizontal)">
                                      <p:cBhvr>
                                        <p:cTn id="58" dur="500"/>
                                        <p:tgtEl>
                                          <p:spTgt spid="52"/>
                                        </p:tgtEl>
                                      </p:cBhvr>
                                    </p:animEffect>
                                  </p:childTnLst>
                                </p:cTn>
                              </p:par>
                            </p:childTnLst>
                          </p:cTn>
                        </p:par>
                        <p:par>
                          <p:cTn id="59" fill="hold">
                            <p:stCondLst>
                              <p:cond delay="3300"/>
                            </p:stCondLst>
                            <p:childTnLst>
                              <p:par>
                                <p:cTn id="60" presetID="14" presetClass="entr" presetSubtype="10" fill="hold" grpId="0" nodeType="afterEffect">
                                  <p:stCondLst>
                                    <p:cond delay="0"/>
                                  </p:stCondLst>
                                  <p:childTnLst>
                                    <p:set>
                                      <p:cBhvr>
                                        <p:cTn id="61" dur="1" fill="hold">
                                          <p:stCondLst>
                                            <p:cond delay="0"/>
                                          </p:stCondLst>
                                        </p:cTn>
                                        <p:tgtEl>
                                          <p:spTgt spid="54"/>
                                        </p:tgtEl>
                                        <p:attrNameLst>
                                          <p:attrName>style.visibility</p:attrName>
                                        </p:attrNameLst>
                                      </p:cBhvr>
                                      <p:to>
                                        <p:strVal val="visible"/>
                                      </p:to>
                                    </p:set>
                                    <p:animEffect transition="in" filter="randombar(horizontal)">
                                      <p:cBhvr>
                                        <p:cTn id="6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6" grpId="0"/>
      <p:bldP spid="47" grpId="0"/>
      <p:bldP spid="48" grpId="0"/>
      <p:bldP spid="15" grpId="0" animBg="1"/>
      <p:bldP spid="49" grpId="0"/>
      <p:bldP spid="50" grpId="0"/>
      <p:bldP spid="52" grpId="0"/>
      <p:bldP spid="53" grpId="0"/>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1AB21610-43B3-4399-A041-6D2C053BC4E6}"/>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标题 5"/>
          <p:cNvSpPr txBox="1">
            <a:spLocks/>
          </p:cNvSpPr>
          <p:nvPr>
            <p:custDataLst>
              <p:tags r:id="rId2"/>
            </p:custDataLst>
          </p:nvPr>
        </p:nvSpPr>
        <p:spPr>
          <a:xfrm>
            <a:off x="2844602" y="2738078"/>
            <a:ext cx="2621750" cy="3878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a:spLocks/>
          </p:cNvSpPr>
          <p:nvPr>
            <p:custDataLst>
              <p:tags r:id="rId3"/>
            </p:custDataLst>
          </p:nvPr>
        </p:nvSpPr>
        <p:spPr>
          <a:xfrm>
            <a:off x="2844602" y="3148608"/>
            <a:ext cx="3057878" cy="221637"/>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p>
        </p:txBody>
      </p:sp>
      <p:sp>
        <p:nvSpPr>
          <p:cNvPr id="2" name="椭圆 1">
            <a:extLst>
              <a:ext uri="{FF2B5EF4-FFF2-40B4-BE49-F238E27FC236}">
                <a16:creationId xmlns:a16="http://schemas.microsoft.com/office/drawing/2014/main" xmlns="" id="{6DA949B9-1864-4241-8946-7DEF4D9912BC}"/>
              </a:ext>
            </a:extLst>
          </p:cNvPr>
          <p:cNvSpPr/>
          <p:nvPr/>
        </p:nvSpPr>
        <p:spPr>
          <a:xfrm>
            <a:off x="3615417" y="1542144"/>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a typeface="微软雅黑" panose="020B0503020204020204" pitchFamily="34" charset="-122"/>
              </a:rPr>
              <a:t>04</a:t>
            </a:r>
            <a:endParaRPr lang="zh-CN" altLang="en-US" sz="4400" dirty="0">
              <a:ea typeface="微软雅黑" panose="020B0503020204020204" pitchFamily="34" charset="-122"/>
            </a:endParaRPr>
          </a:p>
        </p:txBody>
      </p:sp>
    </p:spTree>
    <p:custDataLst>
      <p:tags r:id="rId1"/>
    </p:custDataLst>
    <p:extLst>
      <p:ext uri="{BB962C8B-B14F-4D97-AF65-F5344CB8AC3E}">
        <p14:creationId xmlns:p14="http://schemas.microsoft.com/office/powerpoint/2010/main" val="640498337"/>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756370" y="1538572"/>
            <a:ext cx="3511493" cy="3093464"/>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1"/>
          </a:solidFill>
          <a:ln w="0">
            <a:noFill/>
            <a:prstDash val="solid"/>
            <a:round/>
            <a:headEnd/>
            <a:tailEnd/>
          </a:ln>
        </p:spPr>
        <p:txBody>
          <a:bodyPr vert="horz" wrap="square" lIns="91451" tIns="45725" rIns="91451" bIns="45725" numCol="1" anchor="t" anchorCtr="0" compatLnSpc="1">
            <a:prstTxWarp prst="textNoShape">
              <a:avLst/>
            </a:prstTxWarp>
          </a:bodyPr>
          <a:lstStyle/>
          <a:p>
            <a:endParaRPr lang="zh-CN" altLang="en-US" dirty="0">
              <a:solidFill>
                <a:schemeClr val="accent1">
                  <a:lumMod val="75000"/>
                </a:schemeClr>
              </a:solidFill>
              <a:ea typeface="微软雅黑" panose="020B0503020204020204" pitchFamily="34" charset="-122"/>
            </a:endParaRPr>
          </a:p>
        </p:txBody>
      </p:sp>
      <p:sp>
        <p:nvSpPr>
          <p:cNvPr id="28" name="Freeform 11"/>
          <p:cNvSpPr>
            <a:spLocks/>
          </p:cNvSpPr>
          <p:nvPr/>
        </p:nvSpPr>
        <p:spPr bwMode="auto">
          <a:xfrm>
            <a:off x="1048745" y="1012654"/>
            <a:ext cx="2926744" cy="254723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1"/>
            </a:solidFill>
            <a:prstDash val="solid"/>
            <a:round/>
            <a:headEnd/>
            <a:tailEnd/>
          </a:ln>
        </p:spPr>
        <p:txBody>
          <a:bodyPr vert="horz" wrap="square" lIns="91451" tIns="45725" rIns="91451" bIns="45725" numCol="1" anchor="t" anchorCtr="0" compatLnSpc="1">
            <a:prstTxWarp prst="textNoShape">
              <a:avLst/>
            </a:prstTxWarp>
          </a:bodyPr>
          <a:lstStyle/>
          <a:p>
            <a:endParaRPr lang="zh-CN" altLang="en-US" dirty="0">
              <a:solidFill>
                <a:schemeClr val="bg1"/>
              </a:solidFill>
              <a:ea typeface="微软雅黑" panose="020B0503020204020204" pitchFamily="34" charset="-122"/>
            </a:endParaRPr>
          </a:p>
        </p:txBody>
      </p:sp>
      <p:sp>
        <p:nvSpPr>
          <p:cNvPr id="24" name="MH_Others_1"/>
          <p:cNvSpPr txBox="1"/>
          <p:nvPr>
            <p:custDataLst>
              <p:tags r:id="rId1"/>
            </p:custDataLst>
          </p:nvPr>
        </p:nvSpPr>
        <p:spPr>
          <a:xfrm>
            <a:off x="1578084" y="1919062"/>
            <a:ext cx="1868065" cy="788036"/>
          </a:xfrm>
          <a:prstGeom prst="rect">
            <a:avLst/>
          </a:prstGeom>
          <a:noFill/>
        </p:spPr>
        <p:txBody>
          <a:bodyPr vert="horz" wrap="square" lIns="0" tIns="0" rIns="0" bIns="0" rtlCol="0" anchor="ctr" anchorCtr="0">
            <a:spAutoFit/>
          </a:bodyPr>
          <a:lstStyle/>
          <a:p>
            <a:pPr algn="ctr"/>
            <a:r>
              <a:rPr lang="zh-CN" altLang="en-US" sz="5121"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5" name="MH_Others_2"/>
          <p:cNvSpPr txBox="1"/>
          <p:nvPr>
            <p:custDataLst>
              <p:tags r:id="rId2"/>
            </p:custDataLst>
          </p:nvPr>
        </p:nvSpPr>
        <p:spPr>
          <a:xfrm>
            <a:off x="1683568" y="2756685"/>
            <a:ext cx="1657098" cy="306366"/>
          </a:xfrm>
          <a:prstGeom prst="rect">
            <a:avLst/>
          </a:prstGeom>
          <a:noFill/>
        </p:spPr>
        <p:txBody>
          <a:bodyPr vert="horz" wrap="square" lIns="0" tIns="0" rIns="0" bIns="0">
            <a:spAutoFit/>
          </a:bodyPr>
          <a:lstStyle/>
          <a:p>
            <a:pPr algn="ctr">
              <a:defRPr/>
            </a:pPr>
            <a:r>
              <a:rPr lang="en-US" altLang="zh-CN" sz="1991"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1991"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
            <a:extLst>
              <a:ext uri="{FF2B5EF4-FFF2-40B4-BE49-F238E27FC236}">
                <a16:creationId xmlns:a16="http://schemas.microsoft.com/office/drawing/2014/main" xmlns="" id="{AD4D6BEC-2488-46EE-95AC-728E82F8093C}"/>
              </a:ext>
            </a:extLst>
          </p:cNvPr>
          <p:cNvSpPr>
            <a:spLocks noChangeAspect="1"/>
          </p:cNvSpPr>
          <p:nvPr>
            <p:custDataLst>
              <p:tags r:id="rId3"/>
            </p:custDataLst>
          </p:nvPr>
        </p:nvSpPr>
        <p:spPr>
          <a:xfrm>
            <a:off x="4780398" y="1351258"/>
            <a:ext cx="511025" cy="512117"/>
          </a:xfrm>
          <a:prstGeom prst="ellipse">
            <a:avLst/>
          </a:prstGeom>
          <a:solidFill>
            <a:srgbClr val="FFFFFF"/>
          </a:solidFill>
          <a:ln w="57150" cap="flat" cmpd="sng" algn="ctr">
            <a:solidFill>
              <a:schemeClr val="accent1"/>
            </a:solidFill>
            <a:prstDash val="solid"/>
          </a:ln>
          <a:effectLst/>
        </p:spPr>
        <p:txBody>
          <a:bodyPr lIns="0" tIns="0" rIns="0" bIns="0" anchor="ctr"/>
          <a:lstStyle/>
          <a:p>
            <a:pPr algn="ctr">
              <a:defRPr/>
            </a:pPr>
            <a:r>
              <a:rPr lang="en-US" altLang="zh-CN" sz="3001" kern="0" dirty="0">
                <a:solidFill>
                  <a:schemeClr val="tx2"/>
                </a:solidFill>
                <a:latin typeface="Arial" panose="020B0604020202020204" pitchFamily="34" charset="0"/>
                <a:ea typeface="微软雅黑" panose="020B0503020204020204" pitchFamily="34" charset="-122"/>
                <a:sym typeface="Arial" panose="020B0604020202020204" pitchFamily="34" charset="0"/>
              </a:rPr>
              <a:t>1</a:t>
            </a:r>
          </a:p>
        </p:txBody>
      </p:sp>
      <p:sp>
        <p:nvSpPr>
          <p:cNvPr id="15" name="MH_Other_2">
            <a:extLst>
              <a:ext uri="{FF2B5EF4-FFF2-40B4-BE49-F238E27FC236}">
                <a16:creationId xmlns:a16="http://schemas.microsoft.com/office/drawing/2014/main" xmlns="" id="{BACC2EF8-0F61-4559-8A7C-24629238209B}"/>
              </a:ext>
            </a:extLst>
          </p:cNvPr>
          <p:cNvSpPr>
            <a:spLocks noChangeAspect="1"/>
          </p:cNvSpPr>
          <p:nvPr>
            <p:custDataLst>
              <p:tags r:id="rId4"/>
            </p:custDataLst>
          </p:nvPr>
        </p:nvSpPr>
        <p:spPr>
          <a:xfrm>
            <a:off x="4780398" y="2067441"/>
            <a:ext cx="511025" cy="512117"/>
          </a:xfrm>
          <a:prstGeom prst="ellipse">
            <a:avLst/>
          </a:prstGeom>
          <a:solidFill>
            <a:srgbClr val="FFFFFF"/>
          </a:solidFill>
          <a:ln w="57150" cap="flat" cmpd="sng" algn="ctr">
            <a:solidFill>
              <a:schemeClr val="accent2"/>
            </a:solidFill>
            <a:prstDash val="solid"/>
          </a:ln>
          <a:effectLst/>
        </p:spPr>
        <p:txBody>
          <a:bodyPr lIns="0" tIns="0" rIns="0" bIns="0" anchor="ctr"/>
          <a:lstStyle/>
          <a:p>
            <a:pPr algn="ctr">
              <a:defRPr/>
            </a:pPr>
            <a:r>
              <a:rPr lang="en-US" altLang="zh-CN" sz="3001" kern="0" dirty="0">
                <a:solidFill>
                  <a:schemeClr val="accent2"/>
                </a:solidFill>
                <a:latin typeface="Arial" panose="020B0604020202020204" pitchFamily="34" charset="0"/>
                <a:ea typeface="微软雅黑" panose="020B0503020204020204" pitchFamily="34" charset="-122"/>
                <a:sym typeface="Arial" panose="020B0604020202020204" pitchFamily="34" charset="0"/>
              </a:rPr>
              <a:t>2</a:t>
            </a:r>
          </a:p>
        </p:txBody>
      </p:sp>
      <p:sp>
        <p:nvSpPr>
          <p:cNvPr id="26" name="MH_Other_3">
            <a:extLst>
              <a:ext uri="{FF2B5EF4-FFF2-40B4-BE49-F238E27FC236}">
                <a16:creationId xmlns:a16="http://schemas.microsoft.com/office/drawing/2014/main" xmlns="" id="{0B98F20B-C700-49E7-8B55-C2C518E5511D}"/>
              </a:ext>
            </a:extLst>
          </p:cNvPr>
          <p:cNvSpPr>
            <a:spLocks noChangeAspect="1"/>
          </p:cNvSpPr>
          <p:nvPr>
            <p:custDataLst>
              <p:tags r:id="rId5"/>
            </p:custDataLst>
          </p:nvPr>
        </p:nvSpPr>
        <p:spPr>
          <a:xfrm>
            <a:off x="4780398" y="2783623"/>
            <a:ext cx="511025" cy="512117"/>
          </a:xfrm>
          <a:prstGeom prst="ellipse">
            <a:avLst/>
          </a:prstGeom>
          <a:solidFill>
            <a:srgbClr val="FFFFFF"/>
          </a:solidFill>
          <a:ln w="57150" cap="flat" cmpd="sng" algn="ctr">
            <a:solidFill>
              <a:schemeClr val="accent3"/>
            </a:solidFill>
            <a:prstDash val="solid"/>
          </a:ln>
          <a:effectLst/>
        </p:spPr>
        <p:txBody>
          <a:bodyPr lIns="0" tIns="0" rIns="0" bIns="0" anchor="ctr"/>
          <a:lstStyle/>
          <a:p>
            <a:pPr algn="ctr">
              <a:defRPr/>
            </a:pPr>
            <a:r>
              <a:rPr lang="en-US" altLang="zh-CN" sz="3001" kern="0" dirty="0">
                <a:solidFill>
                  <a:schemeClr val="accent3"/>
                </a:solidFill>
                <a:latin typeface="Arial" panose="020B0604020202020204" pitchFamily="34" charset="0"/>
                <a:ea typeface="微软雅黑" panose="020B0503020204020204" pitchFamily="34" charset="-122"/>
                <a:sym typeface="Arial" panose="020B0604020202020204" pitchFamily="34" charset="0"/>
              </a:rPr>
              <a:t>3</a:t>
            </a:r>
          </a:p>
        </p:txBody>
      </p:sp>
      <p:sp>
        <p:nvSpPr>
          <p:cNvPr id="29" name="MH_Other_4">
            <a:extLst>
              <a:ext uri="{FF2B5EF4-FFF2-40B4-BE49-F238E27FC236}">
                <a16:creationId xmlns:a16="http://schemas.microsoft.com/office/drawing/2014/main" xmlns="" id="{84F95C9B-0114-4B0B-87F9-4288AB60AE28}"/>
              </a:ext>
            </a:extLst>
          </p:cNvPr>
          <p:cNvSpPr>
            <a:spLocks noChangeAspect="1"/>
          </p:cNvSpPr>
          <p:nvPr>
            <p:custDataLst>
              <p:tags r:id="rId6"/>
            </p:custDataLst>
          </p:nvPr>
        </p:nvSpPr>
        <p:spPr>
          <a:xfrm>
            <a:off x="4780398" y="3499806"/>
            <a:ext cx="511025" cy="512117"/>
          </a:xfrm>
          <a:prstGeom prst="ellipse">
            <a:avLst/>
          </a:prstGeom>
          <a:solidFill>
            <a:srgbClr val="FFFFFF"/>
          </a:solidFill>
          <a:ln w="57150" cap="flat" cmpd="sng" algn="ctr">
            <a:solidFill>
              <a:schemeClr val="accent4"/>
            </a:solidFill>
            <a:prstDash val="solid"/>
          </a:ln>
          <a:effectLst/>
        </p:spPr>
        <p:txBody>
          <a:bodyPr lIns="0" tIns="0" rIns="0" bIns="0" anchor="ctr"/>
          <a:lstStyle/>
          <a:p>
            <a:pPr algn="ctr">
              <a:defRPr/>
            </a:pPr>
            <a:r>
              <a:rPr lang="en-US" altLang="zh-CN" sz="3001" kern="0" dirty="0">
                <a:solidFill>
                  <a:schemeClr val="accent4"/>
                </a:solidFill>
                <a:latin typeface="Arial" panose="020B0604020202020204" pitchFamily="34" charset="0"/>
                <a:ea typeface="微软雅黑" panose="020B0503020204020204" pitchFamily="34" charset="-122"/>
                <a:sym typeface="Arial" panose="020B0604020202020204" pitchFamily="34" charset="0"/>
              </a:rPr>
              <a:t>4</a:t>
            </a:r>
          </a:p>
        </p:txBody>
      </p:sp>
      <p:sp>
        <p:nvSpPr>
          <p:cNvPr id="30" name="MH_Text_1">
            <a:extLst>
              <a:ext uri="{FF2B5EF4-FFF2-40B4-BE49-F238E27FC236}">
                <a16:creationId xmlns:a16="http://schemas.microsoft.com/office/drawing/2014/main" xmlns="" id="{E2DF345A-E7BD-4EFF-9230-4119B61EB8EC}"/>
              </a:ext>
            </a:extLst>
          </p:cNvPr>
          <p:cNvSpPr/>
          <p:nvPr>
            <p:custDataLst>
              <p:tags r:id="rId7"/>
            </p:custDataLst>
          </p:nvPr>
        </p:nvSpPr>
        <p:spPr>
          <a:xfrm>
            <a:off x="5462110" y="1276400"/>
            <a:ext cx="2207028" cy="661835"/>
          </a:xfrm>
          <a:prstGeom prst="rect">
            <a:avLst/>
          </a:prstGeom>
        </p:spPr>
        <p:txBody>
          <a:bodyPr wrap="square" lIns="0" tIns="0" rIns="0" bIns="0" anchor="ctr">
            <a:spAutoFit/>
          </a:bodyPr>
          <a:lstStyle/>
          <a:p>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单击输入标题      单击输入标题</a:t>
            </a:r>
          </a:p>
          <a:p>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     </a:t>
            </a:r>
          </a:p>
        </p:txBody>
      </p:sp>
      <p:sp>
        <p:nvSpPr>
          <p:cNvPr id="31" name="MH_Text_2">
            <a:extLst>
              <a:ext uri="{FF2B5EF4-FFF2-40B4-BE49-F238E27FC236}">
                <a16:creationId xmlns:a16="http://schemas.microsoft.com/office/drawing/2014/main" xmlns="" id="{49C940A4-C146-45CD-9E7E-F6318DEB9DD9}"/>
              </a:ext>
            </a:extLst>
          </p:cNvPr>
          <p:cNvSpPr/>
          <p:nvPr>
            <p:custDataLst>
              <p:tags r:id="rId8"/>
            </p:custDataLst>
          </p:nvPr>
        </p:nvSpPr>
        <p:spPr>
          <a:xfrm>
            <a:off x="5462111" y="2069540"/>
            <a:ext cx="1924650" cy="507919"/>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单击输入标题      单击输入标题</a:t>
            </a:r>
          </a:p>
        </p:txBody>
      </p:sp>
      <p:sp>
        <p:nvSpPr>
          <p:cNvPr id="32" name="MH_Text_3">
            <a:extLst>
              <a:ext uri="{FF2B5EF4-FFF2-40B4-BE49-F238E27FC236}">
                <a16:creationId xmlns:a16="http://schemas.microsoft.com/office/drawing/2014/main" xmlns="" id="{42EC4166-1FFC-4CD6-8B7D-FEAE46308B85}"/>
              </a:ext>
            </a:extLst>
          </p:cNvPr>
          <p:cNvSpPr/>
          <p:nvPr>
            <p:custDataLst>
              <p:tags r:id="rId9"/>
            </p:custDataLst>
          </p:nvPr>
        </p:nvSpPr>
        <p:spPr>
          <a:xfrm>
            <a:off x="5462111" y="2785723"/>
            <a:ext cx="1924650" cy="507919"/>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教学内容</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单击输入标题      单击输入标题</a:t>
            </a:r>
          </a:p>
        </p:txBody>
      </p:sp>
      <p:sp>
        <p:nvSpPr>
          <p:cNvPr id="33" name="MH_Text_4">
            <a:extLst>
              <a:ext uri="{FF2B5EF4-FFF2-40B4-BE49-F238E27FC236}">
                <a16:creationId xmlns:a16="http://schemas.microsoft.com/office/drawing/2014/main" xmlns="" id="{7B141771-CD6C-42C6-AB44-CCD8C83E74F9}"/>
              </a:ext>
            </a:extLst>
          </p:cNvPr>
          <p:cNvSpPr/>
          <p:nvPr>
            <p:custDataLst>
              <p:tags r:id="rId10"/>
            </p:custDataLst>
          </p:nvPr>
        </p:nvSpPr>
        <p:spPr>
          <a:xfrm>
            <a:off x="5462111" y="3501905"/>
            <a:ext cx="1924650" cy="507919"/>
          </a:xfrm>
          <a:prstGeom prst="rect">
            <a:avLst/>
          </a:prstGeom>
        </p:spPr>
        <p:txBody>
          <a:bodyPr wrap="square" lIns="0" tIns="0" rIns="0" bIns="0" anchor="ctr">
            <a:spAutoFit/>
          </a:bodyPr>
          <a:lstStyle/>
          <a:p>
            <a:pPr lvl="0"/>
            <a:r>
              <a:rPr lang="zh-CN" altLang="en-US"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教学总结</a:t>
            </a:r>
            <a:endParaRPr lang="en-US" altLang="zh-CN" sz="23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a:p>
            <a:r>
              <a:rPr lang="zh-CN" altLang="en-US" sz="10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单击输入标题      单击输入标题</a:t>
            </a:r>
          </a:p>
        </p:txBody>
      </p:sp>
    </p:spTree>
    <p:extLst>
      <p:ext uri="{BB962C8B-B14F-4D97-AF65-F5344CB8AC3E}">
        <p14:creationId xmlns:p14="http://schemas.microsoft.com/office/powerpoint/2010/main" val="307448692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14:presetBounceEnd="40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40000">
                                          <p:cBhvr additive="base">
                                            <p:cTn id="7" dur="1750" fill="hold"/>
                                            <p:tgtEl>
                                              <p:spTgt spid="27"/>
                                            </p:tgtEl>
                                            <p:attrNameLst>
                                              <p:attrName>ppt_x</p:attrName>
                                            </p:attrNameLst>
                                          </p:cBhvr>
                                          <p:tavLst>
                                            <p:tav tm="0">
                                              <p:val>
                                                <p:strVal val="#ppt_x"/>
                                              </p:val>
                                            </p:tav>
                                            <p:tav tm="100000">
                                              <p:val>
                                                <p:strVal val="#ppt_x"/>
                                              </p:val>
                                            </p:tav>
                                          </p:tavLst>
                                        </p:anim>
                                        <p:anim calcmode="lin" valueType="num" p14:bounceEnd="40000">
                                          <p:cBhvr additive="base">
                                            <p:cTn id="8" dur="17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14:presetBounceEnd="4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0000">
                                          <p:cBhvr additive="base">
                                            <p:cTn id="11" dur="1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12" dur="175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 by="(-#ppt_w*2)" calcmode="lin" valueType="num">
                                          <p:cBhvr rctx="PPT">
                                            <p:cTn id="17" dur="500" autoRev="1" fill="hold">
                                              <p:stCondLst>
                                                <p:cond delay="0"/>
                                              </p:stCondLst>
                                            </p:cTn>
                                            <p:tgtEl>
                                              <p:spTgt spid="24"/>
                                            </p:tgtEl>
                                            <p:attrNameLst>
                                              <p:attrName>ppt_w</p:attrName>
                                            </p:attrNameLst>
                                          </p:cBhvr>
                                        </p:anim>
                                        <p:anim by="(#ppt_w*0.50)" calcmode="lin" valueType="num">
                                          <p:cBhvr>
                                            <p:cTn id="18" dur="500" decel="50000" autoRev="1" fill="hold">
                                              <p:stCondLst>
                                                <p:cond delay="0"/>
                                              </p:stCondLst>
                                            </p:cTn>
                                            <p:tgtEl>
                                              <p:spTgt spid="24"/>
                                            </p:tgtEl>
                                            <p:attrNameLst>
                                              <p:attrName>ppt_x</p:attrName>
                                            </p:attrNameLst>
                                          </p:cBhvr>
                                        </p:anim>
                                        <p:anim from="(-#ppt_h/2)" to="(#ppt_y)" calcmode="lin" valueType="num">
                                          <p:cBhvr>
                                            <p:cTn id="19" dur="1000" fill="hold">
                                              <p:stCondLst>
                                                <p:cond delay="0"/>
                                              </p:stCondLst>
                                            </p:cTn>
                                            <p:tgtEl>
                                              <p:spTgt spid="24"/>
                                            </p:tgtEl>
                                            <p:attrNameLst>
                                              <p:attrName>ppt_y</p:attrName>
                                            </p:attrNameLst>
                                          </p:cBhvr>
                                        </p:anim>
                                        <p:animRot by="21600000">
                                          <p:cBhvr>
                                            <p:cTn id="20" dur="1000" fill="hold">
                                              <p:stCondLst>
                                                <p:cond delay="0"/>
                                              </p:stCondLst>
                                            </p:cTn>
                                            <p:tgtEl>
                                              <p:spTgt spid="24"/>
                                            </p:tgtEl>
                                            <p:attrNameLst>
                                              <p:attrName>r</p:attrName>
                                            </p:attrNameLst>
                                          </p:cBhvr>
                                        </p:animRot>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25"/>
                                            </p:tgtEl>
                                            <p:attrNameLst>
                                              <p:attrName>style.visibility</p:attrName>
                                            </p:attrNameLst>
                                          </p:cBhvr>
                                          <p:to>
                                            <p:strVal val="visible"/>
                                          </p:to>
                                        </p:set>
                                        <p:anim by="(-#ppt_w*2)" calcmode="lin" valueType="num">
                                          <p:cBhvr rctx="PPT">
                                            <p:cTn id="23" dur="500" autoRev="1" fill="hold">
                                              <p:stCondLst>
                                                <p:cond delay="0"/>
                                              </p:stCondLst>
                                            </p:cTn>
                                            <p:tgtEl>
                                              <p:spTgt spid="25"/>
                                            </p:tgtEl>
                                            <p:attrNameLst>
                                              <p:attrName>ppt_w</p:attrName>
                                            </p:attrNameLst>
                                          </p:cBhvr>
                                        </p:anim>
                                        <p:anim by="(#ppt_w*0.50)" calcmode="lin" valueType="num">
                                          <p:cBhvr>
                                            <p:cTn id="24" dur="500" decel="50000" autoRev="1" fill="hold">
                                              <p:stCondLst>
                                                <p:cond delay="0"/>
                                              </p:stCondLst>
                                            </p:cTn>
                                            <p:tgtEl>
                                              <p:spTgt spid="25"/>
                                            </p:tgtEl>
                                            <p:attrNameLst>
                                              <p:attrName>ppt_x</p:attrName>
                                            </p:attrNameLst>
                                          </p:cBhvr>
                                        </p:anim>
                                        <p:anim from="(-#ppt_h/2)" to="(#ppt_y)" calcmode="lin" valueType="num">
                                          <p:cBhvr>
                                            <p:cTn id="25" dur="1000" fill="hold">
                                              <p:stCondLst>
                                                <p:cond delay="0"/>
                                              </p:stCondLst>
                                            </p:cTn>
                                            <p:tgtEl>
                                              <p:spTgt spid="25"/>
                                            </p:tgtEl>
                                            <p:attrNameLst>
                                              <p:attrName>ppt_y</p:attrName>
                                            </p:attrNameLst>
                                          </p:cBhvr>
                                        </p:anim>
                                        <p:animRot by="21600000">
                                          <p:cBhvr>
                                            <p:cTn id="26" dur="1000" fill="hold">
                                              <p:stCondLst>
                                                <p:cond delay="0"/>
                                              </p:stCondLst>
                                            </p:cTn>
                                            <p:tgtEl>
                                              <p:spTgt spid="25"/>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0-#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0-#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0-#ppt_w/2"/>
                                              </p:val>
                                            </p:tav>
                                            <p:tav tm="100000">
                                              <p:val>
                                                <p:strVal val="#ppt_x"/>
                                              </p:val>
                                            </p:tav>
                                          </p:tavLst>
                                        </p:anim>
                                        <p:anim calcmode="lin" valueType="num">
                                          <p:cBhvr additive="base">
                                            <p:cTn id="5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0-#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0-#ppt_w/2"/>
                                              </p:val>
                                            </p:tav>
                                            <p:tav tm="100000">
                                              <p:val>
                                                <p:strVal val="#ppt_x"/>
                                              </p:val>
                                            </p:tav>
                                          </p:tavLst>
                                        </p:anim>
                                        <p:anim calcmode="lin" valueType="num">
                                          <p:cBhvr additive="base">
                                            <p:cTn id="6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4" grpId="0"/>
          <p:bldP spid="25" grpId="0"/>
          <p:bldP spid="14" grpId="0" animBg="1"/>
          <p:bldP spid="15" grpId="0" animBg="1"/>
          <p:bldP spid="26" grpId="0" animBg="1"/>
          <p:bldP spid="29" grpId="0" animBg="1"/>
          <p:bldP spid="30" grpId="0"/>
          <p:bldP spid="31" grpId="0"/>
          <p:bldP spid="32" grpId="0"/>
          <p:bldP spid="3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750" fill="hold"/>
                                            <p:tgtEl>
                                              <p:spTgt spid="27"/>
                                            </p:tgtEl>
                                            <p:attrNameLst>
                                              <p:attrName>ppt_x</p:attrName>
                                            </p:attrNameLst>
                                          </p:cBhvr>
                                          <p:tavLst>
                                            <p:tav tm="0">
                                              <p:val>
                                                <p:strVal val="#ppt_x"/>
                                              </p:val>
                                            </p:tav>
                                            <p:tav tm="100000">
                                              <p:val>
                                                <p:strVal val="#ppt_x"/>
                                              </p:val>
                                            </p:tav>
                                          </p:tavLst>
                                        </p:anim>
                                        <p:anim calcmode="lin" valueType="num">
                                          <p:cBhvr additive="base">
                                            <p:cTn id="8" dur="17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750" fill="hold"/>
                                            <p:tgtEl>
                                              <p:spTgt spid="28"/>
                                            </p:tgtEl>
                                            <p:attrNameLst>
                                              <p:attrName>ppt_x</p:attrName>
                                            </p:attrNameLst>
                                          </p:cBhvr>
                                          <p:tavLst>
                                            <p:tav tm="0">
                                              <p:val>
                                                <p:strVal val="#ppt_x"/>
                                              </p:val>
                                            </p:tav>
                                            <p:tav tm="100000">
                                              <p:val>
                                                <p:strVal val="#ppt_x"/>
                                              </p:val>
                                            </p:tav>
                                          </p:tavLst>
                                        </p:anim>
                                        <p:anim calcmode="lin" valueType="num">
                                          <p:cBhvr additive="base">
                                            <p:cTn id="12" dur="175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6" presetClass="entr" presetSubtype="0" fill="hold" grpId="0" nodeType="clickEffect">
                                      <p:stCondLst>
                                        <p:cond delay="0"/>
                                      </p:stCondLst>
                                      <p:iterate type="lt">
                                        <p:tmPct val="10000"/>
                                      </p:iterate>
                                      <p:childTnLst>
                                        <p:set>
                                          <p:cBhvr>
                                            <p:cTn id="16" dur="1" fill="hold">
                                              <p:stCondLst>
                                                <p:cond delay="0"/>
                                              </p:stCondLst>
                                            </p:cTn>
                                            <p:tgtEl>
                                              <p:spTgt spid="24"/>
                                            </p:tgtEl>
                                            <p:attrNameLst>
                                              <p:attrName>style.visibility</p:attrName>
                                            </p:attrNameLst>
                                          </p:cBhvr>
                                          <p:to>
                                            <p:strVal val="visible"/>
                                          </p:to>
                                        </p:set>
                                        <p:anim by="(-#ppt_w*2)" calcmode="lin" valueType="num">
                                          <p:cBhvr rctx="PPT">
                                            <p:cTn id="17" dur="500" autoRev="1" fill="hold">
                                              <p:stCondLst>
                                                <p:cond delay="0"/>
                                              </p:stCondLst>
                                            </p:cTn>
                                            <p:tgtEl>
                                              <p:spTgt spid="24"/>
                                            </p:tgtEl>
                                            <p:attrNameLst>
                                              <p:attrName>ppt_w</p:attrName>
                                            </p:attrNameLst>
                                          </p:cBhvr>
                                        </p:anim>
                                        <p:anim by="(#ppt_w*0.50)" calcmode="lin" valueType="num">
                                          <p:cBhvr>
                                            <p:cTn id="18" dur="500" decel="50000" autoRev="1" fill="hold">
                                              <p:stCondLst>
                                                <p:cond delay="0"/>
                                              </p:stCondLst>
                                            </p:cTn>
                                            <p:tgtEl>
                                              <p:spTgt spid="24"/>
                                            </p:tgtEl>
                                            <p:attrNameLst>
                                              <p:attrName>ppt_x</p:attrName>
                                            </p:attrNameLst>
                                          </p:cBhvr>
                                        </p:anim>
                                        <p:anim from="(-#ppt_h/2)" to="(#ppt_y)" calcmode="lin" valueType="num">
                                          <p:cBhvr>
                                            <p:cTn id="19" dur="1000" fill="hold">
                                              <p:stCondLst>
                                                <p:cond delay="0"/>
                                              </p:stCondLst>
                                            </p:cTn>
                                            <p:tgtEl>
                                              <p:spTgt spid="24"/>
                                            </p:tgtEl>
                                            <p:attrNameLst>
                                              <p:attrName>ppt_y</p:attrName>
                                            </p:attrNameLst>
                                          </p:cBhvr>
                                        </p:anim>
                                        <p:animRot by="21600000">
                                          <p:cBhvr>
                                            <p:cTn id="20" dur="1000" fill="hold">
                                              <p:stCondLst>
                                                <p:cond delay="0"/>
                                              </p:stCondLst>
                                            </p:cTn>
                                            <p:tgtEl>
                                              <p:spTgt spid="24"/>
                                            </p:tgtEl>
                                            <p:attrNameLst>
                                              <p:attrName>r</p:attrName>
                                            </p:attrNameLst>
                                          </p:cBhvr>
                                        </p:animRot>
                                      </p:childTnLst>
                                    </p:cTn>
                                  </p:par>
                                  <p:par>
                                    <p:cTn id="21" presetID="56" presetClass="entr" presetSubtype="0" fill="hold" grpId="0" nodeType="withEffect">
                                      <p:stCondLst>
                                        <p:cond delay="0"/>
                                      </p:stCondLst>
                                      <p:iterate type="lt">
                                        <p:tmPct val="10000"/>
                                      </p:iterate>
                                      <p:childTnLst>
                                        <p:set>
                                          <p:cBhvr>
                                            <p:cTn id="22" dur="1" fill="hold">
                                              <p:stCondLst>
                                                <p:cond delay="0"/>
                                              </p:stCondLst>
                                            </p:cTn>
                                            <p:tgtEl>
                                              <p:spTgt spid="25"/>
                                            </p:tgtEl>
                                            <p:attrNameLst>
                                              <p:attrName>style.visibility</p:attrName>
                                            </p:attrNameLst>
                                          </p:cBhvr>
                                          <p:to>
                                            <p:strVal val="visible"/>
                                          </p:to>
                                        </p:set>
                                        <p:anim by="(-#ppt_w*2)" calcmode="lin" valueType="num">
                                          <p:cBhvr rctx="PPT">
                                            <p:cTn id="23" dur="500" autoRev="1" fill="hold">
                                              <p:stCondLst>
                                                <p:cond delay="0"/>
                                              </p:stCondLst>
                                            </p:cTn>
                                            <p:tgtEl>
                                              <p:spTgt spid="25"/>
                                            </p:tgtEl>
                                            <p:attrNameLst>
                                              <p:attrName>ppt_w</p:attrName>
                                            </p:attrNameLst>
                                          </p:cBhvr>
                                        </p:anim>
                                        <p:anim by="(#ppt_w*0.50)" calcmode="lin" valueType="num">
                                          <p:cBhvr>
                                            <p:cTn id="24" dur="500" decel="50000" autoRev="1" fill="hold">
                                              <p:stCondLst>
                                                <p:cond delay="0"/>
                                              </p:stCondLst>
                                            </p:cTn>
                                            <p:tgtEl>
                                              <p:spTgt spid="25"/>
                                            </p:tgtEl>
                                            <p:attrNameLst>
                                              <p:attrName>ppt_x</p:attrName>
                                            </p:attrNameLst>
                                          </p:cBhvr>
                                        </p:anim>
                                        <p:anim from="(-#ppt_h/2)" to="(#ppt_y)" calcmode="lin" valueType="num">
                                          <p:cBhvr>
                                            <p:cTn id="25" dur="1000" fill="hold">
                                              <p:stCondLst>
                                                <p:cond delay="0"/>
                                              </p:stCondLst>
                                            </p:cTn>
                                            <p:tgtEl>
                                              <p:spTgt spid="25"/>
                                            </p:tgtEl>
                                            <p:attrNameLst>
                                              <p:attrName>ppt_y</p:attrName>
                                            </p:attrNameLst>
                                          </p:cBhvr>
                                        </p:anim>
                                        <p:animRot by="21600000">
                                          <p:cBhvr>
                                            <p:cTn id="26" dur="1000" fill="hold">
                                              <p:stCondLst>
                                                <p:cond delay="0"/>
                                              </p:stCondLst>
                                            </p:cTn>
                                            <p:tgtEl>
                                              <p:spTgt spid="25"/>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0-#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0-#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 calcmode="lin" valueType="num">
                                          <p:cBhvr additive="base">
                                            <p:cTn id="55" dur="500" fill="hold"/>
                                            <p:tgtEl>
                                              <p:spTgt spid="32"/>
                                            </p:tgtEl>
                                            <p:attrNameLst>
                                              <p:attrName>ppt_x</p:attrName>
                                            </p:attrNameLst>
                                          </p:cBhvr>
                                          <p:tavLst>
                                            <p:tav tm="0">
                                              <p:val>
                                                <p:strVal val="0-#ppt_w/2"/>
                                              </p:val>
                                            </p:tav>
                                            <p:tav tm="100000">
                                              <p:val>
                                                <p:strVal val="#ppt_x"/>
                                              </p:val>
                                            </p:tav>
                                          </p:tavLst>
                                        </p:anim>
                                        <p:anim calcmode="lin" valueType="num">
                                          <p:cBhvr additive="base">
                                            <p:cTn id="56"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fill="hold"/>
                                            <p:tgtEl>
                                              <p:spTgt spid="29"/>
                                            </p:tgtEl>
                                            <p:attrNameLst>
                                              <p:attrName>ppt_x</p:attrName>
                                            </p:attrNameLst>
                                          </p:cBhvr>
                                          <p:tavLst>
                                            <p:tav tm="0">
                                              <p:val>
                                                <p:strVal val="0-#ppt_w/2"/>
                                              </p:val>
                                            </p:tav>
                                            <p:tav tm="100000">
                                              <p:val>
                                                <p:strVal val="#ppt_x"/>
                                              </p:val>
                                            </p:tav>
                                          </p:tavLst>
                                        </p:anim>
                                        <p:anim calcmode="lin" valueType="num">
                                          <p:cBhvr additive="base">
                                            <p:cTn id="62" dur="500" fill="hold"/>
                                            <p:tgtEl>
                                              <p:spTgt spid="29"/>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 calcmode="lin" valueType="num">
                                          <p:cBhvr additive="base">
                                            <p:cTn id="65" dur="500" fill="hold"/>
                                            <p:tgtEl>
                                              <p:spTgt spid="33"/>
                                            </p:tgtEl>
                                            <p:attrNameLst>
                                              <p:attrName>ppt_x</p:attrName>
                                            </p:attrNameLst>
                                          </p:cBhvr>
                                          <p:tavLst>
                                            <p:tav tm="0">
                                              <p:val>
                                                <p:strVal val="0-#ppt_w/2"/>
                                              </p:val>
                                            </p:tav>
                                            <p:tav tm="100000">
                                              <p:val>
                                                <p:strVal val="#ppt_x"/>
                                              </p:val>
                                            </p:tav>
                                          </p:tavLst>
                                        </p:anim>
                                        <p:anim calcmode="lin" valueType="num">
                                          <p:cBhvr additive="base">
                                            <p:cTn id="66"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4" grpId="0"/>
          <p:bldP spid="25" grpId="0"/>
          <p:bldP spid="14" grpId="0" animBg="1"/>
          <p:bldP spid="15" grpId="0" animBg="1"/>
          <p:bldP spid="26" grpId="0" animBg="1"/>
          <p:bldP spid="29" grpId="0" animBg="1"/>
          <p:bldP spid="30" grpId="0"/>
          <p:bldP spid="31" grpId="0"/>
          <p:bldP spid="32" grpId="0"/>
          <p:bldP spid="33"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p:cNvCxnSpPr/>
          <p:nvPr/>
        </p:nvCxnSpPr>
        <p:spPr>
          <a:xfrm>
            <a:off x="795274" y="2680575"/>
            <a:ext cx="7186211" cy="0"/>
          </a:xfrm>
          <a:prstGeom prst="straightConnector1">
            <a:avLst/>
          </a:prstGeom>
          <a:ln w="152400">
            <a:solidFill>
              <a:srgbClr val="A6A6A6">
                <a:alpha val="52941"/>
              </a:srgbClr>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1" name="Oval 4"/>
          <p:cNvSpPr/>
          <p:nvPr/>
        </p:nvSpPr>
        <p:spPr>
          <a:xfrm>
            <a:off x="1740321" y="2444573"/>
            <a:ext cx="469926" cy="4720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en-US" sz="2400" dirty="0">
              <a:solidFill>
                <a:schemeClr val="bg1">
                  <a:lumMod val="95000"/>
                </a:schemeClr>
              </a:solidFill>
            </a:endParaRPr>
          </a:p>
        </p:txBody>
      </p:sp>
      <p:sp>
        <p:nvSpPr>
          <p:cNvPr id="12" name="Rectangle 4"/>
          <p:cNvSpPr txBox="1">
            <a:spLocks noChangeArrowheads="1"/>
          </p:cNvSpPr>
          <p:nvPr/>
        </p:nvSpPr>
        <p:spPr bwMode="auto">
          <a:xfrm>
            <a:off x="1740322" y="2557181"/>
            <a:ext cx="479621" cy="25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01</a:t>
            </a:r>
            <a:endParaRPr lang="zh-CN" altLang="en-US" dirty="0">
              <a:latin typeface="方正兰亭黑简体" panose="02000000000000000000" pitchFamily="2" charset="-122"/>
              <a:ea typeface="方正兰亭黑简体" panose="02000000000000000000" pitchFamily="2" charset="-122"/>
            </a:endParaRPr>
          </a:p>
        </p:txBody>
      </p:sp>
      <p:sp>
        <p:nvSpPr>
          <p:cNvPr id="13" name="矩形 12"/>
          <p:cNvSpPr/>
          <p:nvPr/>
        </p:nvSpPr>
        <p:spPr>
          <a:xfrm>
            <a:off x="1188736" y="3029861"/>
            <a:ext cx="1549411" cy="720835"/>
          </a:xfrm>
          <a:prstGeom prst="rect">
            <a:avLst/>
          </a:prstGeom>
        </p:spPr>
        <p:txBody>
          <a:bodyPr wrap="none" lIns="68592" tIns="34296" rIns="68592" bIns="34296">
            <a:spAutoFit/>
          </a:bodyPr>
          <a:lstStyle/>
          <a:p>
            <a:pPr algn="ctr">
              <a:spcBef>
                <a:spcPct val="0"/>
              </a:spcBef>
              <a:buFont typeface="Arial" charset="0"/>
              <a:buNone/>
            </a:pPr>
            <a:r>
              <a:rPr lang="en-US" altLang="zh-CN" sz="1200" b="1" dirty="0">
                <a:solidFill>
                  <a:schemeClr val="bg1">
                    <a:lumMod val="50000"/>
                  </a:schemeClr>
                </a:solidFill>
                <a:latin typeface="方正兰亭黑简体" panose="02000000000000000000" pitchFamily="2" charset="-122"/>
                <a:ea typeface="方正兰亭黑简体" panose="02000000000000000000" pitchFamily="2" charset="-122"/>
                <a:cs typeface="Arial" panose="020B0604020202020204" pitchFamily="34" charset="0"/>
              </a:rPr>
              <a:t>1994-1998</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就读于北京大学工商管</a:t>
            </a:r>
            <a:endParaRPr lang="en-US" altLang="zh-CN"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理专业，学士学位。</a:t>
            </a:r>
          </a:p>
        </p:txBody>
      </p:sp>
      <p:sp>
        <p:nvSpPr>
          <p:cNvPr id="14" name="Oval 4"/>
          <p:cNvSpPr/>
          <p:nvPr/>
        </p:nvSpPr>
        <p:spPr>
          <a:xfrm>
            <a:off x="2922142" y="2435693"/>
            <a:ext cx="469926" cy="47200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en-US" sz="2400" dirty="0">
              <a:solidFill>
                <a:schemeClr val="bg1">
                  <a:lumMod val="95000"/>
                </a:schemeClr>
              </a:solidFill>
            </a:endParaRPr>
          </a:p>
        </p:txBody>
      </p:sp>
      <p:sp>
        <p:nvSpPr>
          <p:cNvPr id="15" name="Rectangle 4"/>
          <p:cNvSpPr txBox="1">
            <a:spLocks noChangeArrowheads="1"/>
          </p:cNvSpPr>
          <p:nvPr/>
        </p:nvSpPr>
        <p:spPr bwMode="auto">
          <a:xfrm>
            <a:off x="2922144" y="2548300"/>
            <a:ext cx="479621" cy="25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02</a:t>
            </a:r>
            <a:endParaRPr lang="zh-CN" altLang="en-US" dirty="0">
              <a:latin typeface="方正兰亭黑简体" panose="02000000000000000000" pitchFamily="2" charset="-122"/>
              <a:ea typeface="方正兰亭黑简体" panose="02000000000000000000" pitchFamily="2" charset="-122"/>
            </a:endParaRPr>
          </a:p>
        </p:txBody>
      </p:sp>
      <p:sp>
        <p:nvSpPr>
          <p:cNvPr id="16" name="矩形 15"/>
          <p:cNvSpPr/>
          <p:nvPr/>
        </p:nvSpPr>
        <p:spPr>
          <a:xfrm>
            <a:off x="2349923" y="1708298"/>
            <a:ext cx="1549411" cy="720835"/>
          </a:xfrm>
          <a:prstGeom prst="rect">
            <a:avLst/>
          </a:prstGeom>
        </p:spPr>
        <p:txBody>
          <a:bodyPr wrap="none" lIns="68592" tIns="34296" rIns="68592" bIns="34296">
            <a:spAutoFit/>
          </a:bodyPr>
          <a:lstStyle/>
          <a:p>
            <a:pPr algn="ctr">
              <a:spcBef>
                <a:spcPct val="0"/>
              </a:spcBef>
              <a:buFont typeface="Arial" charset="0"/>
              <a:buNone/>
            </a:pPr>
            <a:r>
              <a:rPr lang="en-US" altLang="zh-CN" sz="1200" b="1" dirty="0">
                <a:solidFill>
                  <a:schemeClr val="bg1">
                    <a:lumMod val="50000"/>
                  </a:schemeClr>
                </a:solidFill>
                <a:latin typeface="方正兰亭黑简体" panose="02000000000000000000" pitchFamily="2" charset="-122"/>
                <a:ea typeface="方正兰亭黑简体" panose="02000000000000000000" pitchFamily="2" charset="-122"/>
                <a:cs typeface="Arial" panose="020B0604020202020204" pitchFamily="34" charset="0"/>
              </a:rPr>
              <a:t>1998-2001</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就读于芝加哥大学工商</a:t>
            </a:r>
            <a:endParaRPr lang="en-US" altLang="zh-CN"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管理专业</a:t>
            </a: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MBA</a:t>
            </a:r>
            <a:r>
              <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a:t>
            </a:r>
          </a:p>
        </p:txBody>
      </p:sp>
      <p:sp>
        <p:nvSpPr>
          <p:cNvPr id="17" name="Oval 4"/>
          <p:cNvSpPr/>
          <p:nvPr/>
        </p:nvSpPr>
        <p:spPr>
          <a:xfrm>
            <a:off x="4116998" y="2449826"/>
            <a:ext cx="469926" cy="4720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en-US" sz="2400" dirty="0">
              <a:solidFill>
                <a:schemeClr val="bg1">
                  <a:lumMod val="95000"/>
                </a:schemeClr>
              </a:solidFill>
            </a:endParaRPr>
          </a:p>
        </p:txBody>
      </p:sp>
      <p:sp>
        <p:nvSpPr>
          <p:cNvPr id="18" name="Rectangle 4"/>
          <p:cNvSpPr txBox="1">
            <a:spLocks noChangeArrowheads="1"/>
          </p:cNvSpPr>
          <p:nvPr/>
        </p:nvSpPr>
        <p:spPr bwMode="auto">
          <a:xfrm>
            <a:off x="4116999" y="2562434"/>
            <a:ext cx="479621" cy="25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03</a:t>
            </a:r>
            <a:endParaRPr lang="zh-CN" altLang="en-US" dirty="0">
              <a:latin typeface="方正兰亭黑简体" panose="02000000000000000000" pitchFamily="2" charset="-122"/>
              <a:ea typeface="方正兰亭黑简体" panose="02000000000000000000" pitchFamily="2" charset="-122"/>
            </a:endParaRPr>
          </a:p>
        </p:txBody>
      </p:sp>
      <p:sp>
        <p:nvSpPr>
          <p:cNvPr id="19" name="矩形 18"/>
          <p:cNvSpPr/>
          <p:nvPr/>
        </p:nvSpPr>
        <p:spPr>
          <a:xfrm>
            <a:off x="3623142" y="3058682"/>
            <a:ext cx="1441991" cy="695183"/>
          </a:xfrm>
          <a:prstGeom prst="rect">
            <a:avLst/>
          </a:prstGeom>
        </p:spPr>
        <p:txBody>
          <a:bodyPr wrap="none" lIns="68592" tIns="34296" rIns="68592" bIns="34296">
            <a:spAutoFit/>
          </a:bodyPr>
          <a:lstStyle/>
          <a:p>
            <a:pPr algn="ctr">
              <a:spcBef>
                <a:spcPct val="0"/>
              </a:spcBef>
              <a:buFont typeface="Arial" charset="0"/>
              <a:buNone/>
            </a:pPr>
            <a:r>
              <a:rPr lang="en-US" altLang="zh-CN" sz="1200" b="1" dirty="0">
                <a:solidFill>
                  <a:schemeClr val="bg1">
                    <a:lumMod val="50000"/>
                  </a:schemeClr>
                </a:solidFill>
                <a:latin typeface="方正兰亭黑简体" panose="02000000000000000000" pitchFamily="2" charset="-122"/>
                <a:ea typeface="方正兰亭黑简体" panose="02000000000000000000" pitchFamily="2" charset="-122"/>
                <a:cs typeface="Arial" panose="020B0604020202020204" pitchFamily="34" charset="0"/>
              </a:rPr>
              <a:t>2001-2006</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375"/>
              </a:spcBef>
              <a:defRPr/>
            </a:pP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XX</a:t>
            </a:r>
            <a:r>
              <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市</a:t>
            </a: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XXX</a:t>
            </a: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公司销售部</a:t>
            </a:r>
            <a:endParaRPr lang="en-US" altLang="zh-CN"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经理一职。</a:t>
            </a:r>
            <a:endPar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sp>
        <p:nvSpPr>
          <p:cNvPr id="20" name="Oval 4"/>
          <p:cNvSpPr/>
          <p:nvPr/>
        </p:nvSpPr>
        <p:spPr>
          <a:xfrm>
            <a:off x="5251321" y="2449826"/>
            <a:ext cx="469926" cy="47200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en-US" sz="2400" dirty="0">
              <a:solidFill>
                <a:schemeClr val="bg1">
                  <a:lumMod val="95000"/>
                </a:schemeClr>
              </a:solidFill>
            </a:endParaRPr>
          </a:p>
        </p:txBody>
      </p:sp>
      <p:sp>
        <p:nvSpPr>
          <p:cNvPr id="21" name="Rectangle 4"/>
          <p:cNvSpPr txBox="1">
            <a:spLocks noChangeArrowheads="1"/>
          </p:cNvSpPr>
          <p:nvPr/>
        </p:nvSpPr>
        <p:spPr bwMode="auto">
          <a:xfrm>
            <a:off x="5251321" y="2562434"/>
            <a:ext cx="479621" cy="25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04</a:t>
            </a:r>
            <a:endParaRPr lang="zh-CN" altLang="en-US" dirty="0">
              <a:latin typeface="方正兰亭黑简体" panose="02000000000000000000" pitchFamily="2" charset="-122"/>
              <a:ea typeface="方正兰亭黑简体" panose="02000000000000000000" pitchFamily="2" charset="-122"/>
            </a:endParaRPr>
          </a:p>
        </p:txBody>
      </p:sp>
      <p:sp>
        <p:nvSpPr>
          <p:cNvPr id="22" name="矩形 21"/>
          <p:cNvSpPr/>
          <p:nvPr/>
        </p:nvSpPr>
        <p:spPr>
          <a:xfrm>
            <a:off x="4871909" y="1708298"/>
            <a:ext cx="1159814" cy="695183"/>
          </a:xfrm>
          <a:prstGeom prst="rect">
            <a:avLst/>
          </a:prstGeom>
        </p:spPr>
        <p:txBody>
          <a:bodyPr wrap="none" lIns="68592" tIns="34296" rIns="68592" bIns="34296">
            <a:spAutoFit/>
          </a:bodyPr>
          <a:lstStyle/>
          <a:p>
            <a:pPr algn="ctr">
              <a:spcBef>
                <a:spcPct val="0"/>
              </a:spcBef>
              <a:buFont typeface="Arial" charset="0"/>
              <a:buNone/>
            </a:pPr>
            <a:r>
              <a:rPr lang="en-US" altLang="zh-CN" sz="1200" b="1" dirty="0">
                <a:solidFill>
                  <a:schemeClr val="bg1">
                    <a:lumMod val="50000"/>
                  </a:schemeClr>
                </a:solidFill>
                <a:latin typeface="方正兰亭黑简体" panose="02000000000000000000" pitchFamily="2" charset="-122"/>
                <a:ea typeface="方正兰亭黑简体" panose="02000000000000000000" pitchFamily="2" charset="-122"/>
                <a:cs typeface="Arial" panose="020B0604020202020204" pitchFamily="34" charset="0"/>
              </a:rPr>
              <a:t>2006-2009</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375"/>
              </a:spcBef>
              <a:defRPr/>
            </a:pP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XX</a:t>
            </a:r>
            <a:r>
              <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市</a:t>
            </a: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XXX</a:t>
            </a: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工业局</a:t>
            </a:r>
            <a:endParaRPr lang="en-US" altLang="zh-CN"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副局长一职。</a:t>
            </a:r>
            <a:endPar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sp>
        <p:nvSpPr>
          <p:cNvPr id="23" name="Oval 4"/>
          <p:cNvSpPr/>
          <p:nvPr/>
        </p:nvSpPr>
        <p:spPr>
          <a:xfrm>
            <a:off x="6439659" y="2449826"/>
            <a:ext cx="469926" cy="47200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92" tIns="34296" rIns="68592" bIns="34296" rtlCol="0" anchor="ctr"/>
          <a:lstStyle/>
          <a:p>
            <a:pPr algn="ctr"/>
            <a:endParaRPr lang="en-US" sz="2400" dirty="0">
              <a:solidFill>
                <a:schemeClr val="bg1">
                  <a:lumMod val="95000"/>
                </a:schemeClr>
              </a:solidFill>
            </a:endParaRPr>
          </a:p>
        </p:txBody>
      </p:sp>
      <p:sp>
        <p:nvSpPr>
          <p:cNvPr id="24" name="Rectangle 4"/>
          <p:cNvSpPr txBox="1">
            <a:spLocks noChangeArrowheads="1"/>
          </p:cNvSpPr>
          <p:nvPr/>
        </p:nvSpPr>
        <p:spPr bwMode="auto">
          <a:xfrm>
            <a:off x="6439660" y="2562434"/>
            <a:ext cx="479621" cy="256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2" tIns="34296" rIns="68592" bIns="34296"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en-US" altLang="zh-CN" dirty="0">
                <a:latin typeface="方正兰亭黑简体" panose="02000000000000000000" pitchFamily="2" charset="-122"/>
                <a:ea typeface="方正兰亭黑简体" panose="02000000000000000000" pitchFamily="2" charset="-122"/>
              </a:rPr>
              <a:t>05</a:t>
            </a:r>
            <a:endParaRPr lang="zh-CN" altLang="en-US" dirty="0">
              <a:latin typeface="方正兰亭黑简体" panose="02000000000000000000" pitchFamily="2" charset="-122"/>
              <a:ea typeface="方正兰亭黑简体" panose="02000000000000000000" pitchFamily="2" charset="-122"/>
            </a:endParaRPr>
          </a:p>
        </p:txBody>
      </p:sp>
      <p:sp>
        <p:nvSpPr>
          <p:cNvPr id="25" name="矩形 24"/>
          <p:cNvSpPr/>
          <p:nvPr/>
        </p:nvSpPr>
        <p:spPr>
          <a:xfrm>
            <a:off x="6146410" y="3058682"/>
            <a:ext cx="1095517" cy="695074"/>
          </a:xfrm>
          <a:prstGeom prst="rect">
            <a:avLst/>
          </a:prstGeom>
        </p:spPr>
        <p:txBody>
          <a:bodyPr wrap="none" lIns="68592" tIns="34296" rIns="68592" bIns="34296">
            <a:spAutoFit/>
          </a:bodyPr>
          <a:lstStyle/>
          <a:p>
            <a:pPr algn="ctr">
              <a:spcBef>
                <a:spcPct val="0"/>
              </a:spcBef>
              <a:buFont typeface="Arial" charset="0"/>
              <a:buNone/>
            </a:pPr>
            <a:r>
              <a:rPr lang="en-US" altLang="zh-CN" sz="1200" b="1" dirty="0" smtClean="0">
                <a:solidFill>
                  <a:schemeClr val="bg1">
                    <a:lumMod val="50000"/>
                  </a:schemeClr>
                </a:solidFill>
                <a:latin typeface="方正兰亭黑简体" panose="02000000000000000000" pitchFamily="2" charset="-122"/>
                <a:ea typeface="方正兰亭黑简体" panose="02000000000000000000" pitchFamily="2" charset="-122"/>
                <a:cs typeface="Arial" panose="020B0604020202020204" pitchFamily="34" charset="0"/>
              </a:rPr>
              <a:t>2009-201X</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a:p>
            <a:pPr algn="ctr">
              <a:spcBef>
                <a:spcPts val="375"/>
              </a:spcBef>
              <a:defRPr/>
            </a:pP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XX</a:t>
            </a:r>
            <a:r>
              <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市</a:t>
            </a:r>
            <a:r>
              <a:rPr lang="en-US" altLang="zh-CN"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rPr>
              <a:t>XXX</a:t>
            </a: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工业局</a:t>
            </a:r>
            <a:endParaRPr lang="en-US" altLang="zh-CN"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endParaRPr>
          </a:p>
          <a:p>
            <a:pPr algn="ctr">
              <a:spcBef>
                <a:spcPts val="375"/>
              </a:spcBef>
              <a:defRPr/>
            </a:pPr>
            <a:r>
              <a:rPr lang="zh-CN" altLang="en-US" sz="1100" kern="100" dirty="0">
                <a:solidFill>
                  <a:schemeClr val="bg1">
                    <a:lumMod val="50000"/>
                  </a:schemeClr>
                </a:solidFill>
                <a:latin typeface="Impact MT Std" pitchFamily="34" charset="0"/>
                <a:ea typeface="微软雅黑" panose="020B0503020204020204" pitchFamily="34" charset="-122"/>
                <a:cs typeface="Times New Roman" panose="02020603050405020304" pitchFamily="18" charset="0"/>
              </a:rPr>
              <a:t>副书记一职。</a:t>
            </a:r>
            <a:endParaRPr lang="zh-CN" altLang="en-US" sz="1100" kern="100" dirty="0">
              <a:solidFill>
                <a:schemeClr val="bg1">
                  <a:lumMod val="50000"/>
                </a:schemeClr>
              </a:solidFill>
              <a:latin typeface="方正兰亭黑简体" panose="02000000000000000000" pitchFamily="2" charset="-122"/>
              <a:ea typeface="方正兰亭黑简体" panose="02000000000000000000" pitchFamily="2" charset="-122"/>
              <a:cs typeface="Times New Roman" panose="02020603050405020304" pitchFamily="18" charset="0"/>
            </a:endParaRPr>
          </a:p>
        </p:txBody>
      </p:sp>
    </p:spTree>
    <p:extLst>
      <p:ext uri="{BB962C8B-B14F-4D97-AF65-F5344CB8AC3E}">
        <p14:creationId xmlns:p14="http://schemas.microsoft.com/office/powerpoint/2010/main" val="398202670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wheel(1)">
                                      <p:cBhvr>
                                        <p:cTn id="10" dur="400"/>
                                        <p:tgtEl>
                                          <p:spTgt spid="11"/>
                                        </p:tgtEl>
                                      </p:cBhvr>
                                    </p:animEffect>
                                  </p:childTnLst>
                                </p:cTn>
                              </p:par>
                            </p:childTnLst>
                          </p:cTn>
                        </p:par>
                        <p:par>
                          <p:cTn id="11" fill="hold">
                            <p:stCondLst>
                              <p:cond delay="9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1400"/>
                            </p:stCondLst>
                            <p:childTnLst>
                              <p:par>
                                <p:cTn id="16" presetID="22" presetClass="entr" presetSubtype="1"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up)">
                                      <p:cBhvr>
                                        <p:cTn id="18" dur="500"/>
                                        <p:tgtEl>
                                          <p:spTgt spid="13"/>
                                        </p:tgtEl>
                                      </p:cBhvr>
                                    </p:animEffect>
                                  </p:childTnLst>
                                </p:cTn>
                              </p:par>
                              <p:par>
                                <p:cTn id="19" presetID="21" presetClass="entr" presetSubtype="1" fill="hold" grpId="0" nodeType="withEffect">
                                  <p:stCondLst>
                                    <p:cond delay="50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400"/>
                                        <p:tgtEl>
                                          <p:spTgt spid="14"/>
                                        </p:tgtEl>
                                      </p:cBhvr>
                                    </p:animEffect>
                                  </p:childTnLst>
                                </p:cTn>
                              </p:par>
                            </p:childTnLst>
                          </p:cTn>
                        </p:par>
                        <p:par>
                          <p:cTn id="22" fill="hold">
                            <p:stCondLst>
                              <p:cond delay="23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par>
                          <p:cTn id="26" fill="hold">
                            <p:stCondLst>
                              <p:cond delay="2800"/>
                            </p:stCondLst>
                            <p:childTnLst>
                              <p:par>
                                <p:cTn id="27" presetID="22" presetClass="entr" presetSubtype="1"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up)">
                                      <p:cBhvr>
                                        <p:cTn id="29" dur="500"/>
                                        <p:tgtEl>
                                          <p:spTgt spid="16"/>
                                        </p:tgtEl>
                                      </p:cBhvr>
                                    </p:animEffect>
                                  </p:childTnLst>
                                </p:cTn>
                              </p:par>
                              <p:par>
                                <p:cTn id="30" presetID="21" presetClass="entr" presetSubtype="1" fill="hold" grpId="0" nodeType="withEffect">
                                  <p:stCondLst>
                                    <p:cond delay="50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400"/>
                                        <p:tgtEl>
                                          <p:spTgt spid="17"/>
                                        </p:tgtEl>
                                      </p:cBhvr>
                                    </p:animEffect>
                                  </p:childTnLst>
                                </p:cTn>
                              </p:par>
                            </p:childTnLst>
                          </p:cTn>
                        </p:par>
                        <p:par>
                          <p:cTn id="33" fill="hold">
                            <p:stCondLst>
                              <p:cond delay="37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4200"/>
                            </p:stCondLst>
                            <p:childTnLst>
                              <p:par>
                                <p:cTn id="38" presetID="22" presetClass="entr" presetSubtype="1"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1" presetClass="entr" presetSubtype="1" fill="hold" grpId="0" nodeType="withEffect">
                                  <p:stCondLst>
                                    <p:cond delay="500"/>
                                  </p:stCondLst>
                                  <p:childTnLst>
                                    <p:set>
                                      <p:cBhvr>
                                        <p:cTn id="42" dur="1" fill="hold">
                                          <p:stCondLst>
                                            <p:cond delay="0"/>
                                          </p:stCondLst>
                                        </p:cTn>
                                        <p:tgtEl>
                                          <p:spTgt spid="20"/>
                                        </p:tgtEl>
                                        <p:attrNameLst>
                                          <p:attrName>style.visibility</p:attrName>
                                        </p:attrNameLst>
                                      </p:cBhvr>
                                      <p:to>
                                        <p:strVal val="visible"/>
                                      </p:to>
                                    </p:set>
                                    <p:animEffect transition="in" filter="wheel(1)">
                                      <p:cBhvr>
                                        <p:cTn id="43" dur="400"/>
                                        <p:tgtEl>
                                          <p:spTgt spid="20"/>
                                        </p:tgtEl>
                                      </p:cBhvr>
                                    </p:animEffect>
                                  </p:childTnLst>
                                </p:cTn>
                              </p:par>
                            </p:childTnLst>
                          </p:cTn>
                        </p:par>
                        <p:par>
                          <p:cTn id="44" fill="hold">
                            <p:stCondLst>
                              <p:cond delay="5100"/>
                            </p:stCondLst>
                            <p:childTnLst>
                              <p:par>
                                <p:cTn id="45" presetID="22" presetClass="entr" presetSubtype="8"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par>
                          <p:cTn id="48" fill="hold">
                            <p:stCondLst>
                              <p:cond delay="5600"/>
                            </p:stCondLst>
                            <p:childTnLst>
                              <p:par>
                                <p:cTn id="49" presetID="22" presetClass="entr" presetSubtype="1"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up)">
                                      <p:cBhvr>
                                        <p:cTn id="51" dur="500"/>
                                        <p:tgtEl>
                                          <p:spTgt spid="22"/>
                                        </p:tgtEl>
                                      </p:cBhvr>
                                    </p:animEffect>
                                  </p:childTnLst>
                                </p:cTn>
                              </p:par>
                              <p:par>
                                <p:cTn id="52" presetID="21" presetClass="entr" presetSubtype="1" fill="hold" grpId="0" nodeType="withEffect">
                                  <p:stCondLst>
                                    <p:cond delay="500"/>
                                  </p:stCondLst>
                                  <p:childTnLst>
                                    <p:set>
                                      <p:cBhvr>
                                        <p:cTn id="53" dur="1" fill="hold">
                                          <p:stCondLst>
                                            <p:cond delay="0"/>
                                          </p:stCondLst>
                                        </p:cTn>
                                        <p:tgtEl>
                                          <p:spTgt spid="23"/>
                                        </p:tgtEl>
                                        <p:attrNameLst>
                                          <p:attrName>style.visibility</p:attrName>
                                        </p:attrNameLst>
                                      </p:cBhvr>
                                      <p:to>
                                        <p:strVal val="visible"/>
                                      </p:to>
                                    </p:set>
                                    <p:animEffect transition="in" filter="wheel(1)">
                                      <p:cBhvr>
                                        <p:cTn id="54" dur="400"/>
                                        <p:tgtEl>
                                          <p:spTgt spid="23"/>
                                        </p:tgtEl>
                                      </p:cBhvr>
                                    </p:animEffect>
                                  </p:childTnLst>
                                </p:cTn>
                              </p:par>
                            </p:childTnLst>
                          </p:cTn>
                        </p:par>
                        <p:par>
                          <p:cTn id="55" fill="hold">
                            <p:stCondLst>
                              <p:cond delay="6500"/>
                            </p:stCondLst>
                            <p:childTnLst>
                              <p:par>
                                <p:cTn id="56" presetID="22" presetClass="entr" presetSubtype="8"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par>
                          <p:cTn id="59" fill="hold">
                            <p:stCondLst>
                              <p:cond delay="7000"/>
                            </p:stCondLst>
                            <p:childTnLst>
                              <p:par>
                                <p:cTn id="60" presetID="22" presetClass="entr" presetSubtype="1" fill="hold" grpId="0"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up)">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P spid="14" grpId="0" animBg="1"/>
      <p:bldP spid="15" grpId="0"/>
      <p:bldP spid="16" grpId="0"/>
      <p:bldP spid="17" grpId="0" animBg="1"/>
      <p:bldP spid="18" grpId="0"/>
      <p:bldP spid="19" grpId="0"/>
      <p:bldP spid="20" grpId="0" animBg="1"/>
      <p:bldP spid="21" grpId="0"/>
      <p:bldP spid="22" grpId="0"/>
      <p:bldP spid="23" grpId="0" animBg="1"/>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57"/>
          <p:cNvSpPr/>
          <p:nvPr/>
        </p:nvSpPr>
        <p:spPr>
          <a:xfrm>
            <a:off x="1061034" y="1396658"/>
            <a:ext cx="7031323" cy="1192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2" tIns="34292" rIns="68582" bIns="34292" rtlCol="0" anchor="ctr"/>
          <a:lstStyle/>
          <a:p>
            <a:pPr algn="ctr"/>
            <a:endParaRPr lang="en-US"/>
          </a:p>
        </p:txBody>
      </p:sp>
      <p:grpSp>
        <p:nvGrpSpPr>
          <p:cNvPr id="4" name="Group 5"/>
          <p:cNvGrpSpPr/>
          <p:nvPr/>
        </p:nvGrpSpPr>
        <p:grpSpPr>
          <a:xfrm>
            <a:off x="2912962" y="2922497"/>
            <a:ext cx="213635" cy="213635"/>
            <a:chOff x="3095948" y="2884213"/>
            <a:chExt cx="262890" cy="262890"/>
          </a:xfrm>
        </p:grpSpPr>
        <p:sp>
          <p:nvSpPr>
            <p:cNvPr id="45" name="Oval 26"/>
            <p:cNvSpPr/>
            <p:nvPr/>
          </p:nvSpPr>
          <p:spPr>
            <a:xfrm>
              <a:off x="3095948" y="2884213"/>
              <a:ext cx="262890" cy="262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6" name="Freeform 46"/>
            <p:cNvSpPr>
              <a:spLocks noEditPoints="1"/>
            </p:cNvSpPr>
            <p:nvPr/>
          </p:nvSpPr>
          <p:spPr bwMode="auto">
            <a:xfrm>
              <a:off x="3165325" y="2946297"/>
              <a:ext cx="136200" cy="137134"/>
            </a:xfrm>
            <a:custGeom>
              <a:avLst/>
              <a:gdLst>
                <a:gd name="T0" fmla="*/ 0 w 221"/>
                <a:gd name="T1" fmla="*/ 83 h 222"/>
                <a:gd name="T2" fmla="*/ 11 w 221"/>
                <a:gd name="T3" fmla="*/ 54 h 222"/>
                <a:gd name="T4" fmla="*/ 43 w 221"/>
                <a:gd name="T5" fmla="*/ 62 h 222"/>
                <a:gd name="T6" fmla="*/ 51 w 221"/>
                <a:gd name="T7" fmla="*/ 52 h 222"/>
                <a:gd name="T8" fmla="*/ 60 w 221"/>
                <a:gd name="T9" fmla="*/ 44 h 222"/>
                <a:gd name="T10" fmla="*/ 52 w 221"/>
                <a:gd name="T11" fmla="*/ 13 h 222"/>
                <a:gd name="T12" fmla="*/ 80 w 221"/>
                <a:gd name="T13" fmla="*/ 1 h 222"/>
                <a:gd name="T14" fmla="*/ 97 w 221"/>
                <a:gd name="T15" fmla="*/ 29 h 222"/>
                <a:gd name="T16" fmla="*/ 103 w 221"/>
                <a:gd name="T17" fmla="*/ 28 h 222"/>
                <a:gd name="T18" fmla="*/ 110 w 221"/>
                <a:gd name="T19" fmla="*/ 28 h 222"/>
                <a:gd name="T20" fmla="*/ 122 w 221"/>
                <a:gd name="T21" fmla="*/ 29 h 222"/>
                <a:gd name="T22" fmla="*/ 138 w 221"/>
                <a:gd name="T23" fmla="*/ 0 h 222"/>
                <a:gd name="T24" fmla="*/ 167 w 221"/>
                <a:gd name="T25" fmla="*/ 12 h 222"/>
                <a:gd name="T26" fmla="*/ 159 w 221"/>
                <a:gd name="T27" fmla="*/ 44 h 222"/>
                <a:gd name="T28" fmla="*/ 169 w 221"/>
                <a:gd name="T29" fmla="*/ 52 h 222"/>
                <a:gd name="T30" fmla="*/ 177 w 221"/>
                <a:gd name="T31" fmla="*/ 61 h 222"/>
                <a:gd name="T32" fmla="*/ 209 w 221"/>
                <a:gd name="T33" fmla="*/ 53 h 222"/>
                <a:gd name="T34" fmla="*/ 221 w 221"/>
                <a:gd name="T35" fmla="*/ 81 h 222"/>
                <a:gd name="T36" fmla="*/ 192 w 221"/>
                <a:gd name="T37" fmla="*/ 98 h 222"/>
                <a:gd name="T38" fmla="*/ 193 w 221"/>
                <a:gd name="T39" fmla="*/ 104 h 222"/>
                <a:gd name="T40" fmla="*/ 193 w 221"/>
                <a:gd name="T41" fmla="*/ 111 h 222"/>
                <a:gd name="T42" fmla="*/ 193 w 221"/>
                <a:gd name="T43" fmla="*/ 123 h 222"/>
                <a:gd name="T44" fmla="*/ 221 w 221"/>
                <a:gd name="T45" fmla="*/ 139 h 222"/>
                <a:gd name="T46" fmla="*/ 210 w 221"/>
                <a:gd name="T47" fmla="*/ 168 h 222"/>
                <a:gd name="T48" fmla="*/ 178 w 221"/>
                <a:gd name="T49" fmla="*/ 160 h 222"/>
                <a:gd name="T50" fmla="*/ 169 w 221"/>
                <a:gd name="T51" fmla="*/ 170 h 222"/>
                <a:gd name="T52" fmla="*/ 160 w 221"/>
                <a:gd name="T53" fmla="*/ 178 h 222"/>
                <a:gd name="T54" fmla="*/ 169 w 221"/>
                <a:gd name="T55" fmla="*/ 209 h 222"/>
                <a:gd name="T56" fmla="*/ 141 w 221"/>
                <a:gd name="T57" fmla="*/ 221 h 222"/>
                <a:gd name="T58" fmla="*/ 124 w 221"/>
                <a:gd name="T59" fmla="*/ 193 h 222"/>
                <a:gd name="T60" fmla="*/ 117 w 221"/>
                <a:gd name="T61" fmla="*/ 194 h 222"/>
                <a:gd name="T62" fmla="*/ 110 w 221"/>
                <a:gd name="T63" fmla="*/ 194 h 222"/>
                <a:gd name="T64" fmla="*/ 99 w 221"/>
                <a:gd name="T65" fmla="*/ 193 h 222"/>
                <a:gd name="T66" fmla="*/ 82 w 221"/>
                <a:gd name="T67" fmla="*/ 222 h 222"/>
                <a:gd name="T68" fmla="*/ 54 w 221"/>
                <a:gd name="T69" fmla="*/ 210 h 222"/>
                <a:gd name="T70" fmla="*/ 62 w 221"/>
                <a:gd name="T71" fmla="*/ 178 h 222"/>
                <a:gd name="T72" fmla="*/ 52 w 221"/>
                <a:gd name="T73" fmla="*/ 170 h 222"/>
                <a:gd name="T74" fmla="*/ 44 w 221"/>
                <a:gd name="T75" fmla="*/ 161 h 222"/>
                <a:gd name="T76" fmla="*/ 12 w 221"/>
                <a:gd name="T77" fmla="*/ 169 h 222"/>
                <a:gd name="T78" fmla="*/ 0 w 221"/>
                <a:gd name="T79" fmla="*/ 141 h 222"/>
                <a:gd name="T80" fmla="*/ 28 w 221"/>
                <a:gd name="T81" fmla="*/ 124 h 222"/>
                <a:gd name="T82" fmla="*/ 27 w 221"/>
                <a:gd name="T83" fmla="*/ 118 h 222"/>
                <a:gd name="T84" fmla="*/ 27 w 221"/>
                <a:gd name="T85" fmla="*/ 111 h 222"/>
                <a:gd name="T86" fmla="*/ 28 w 221"/>
                <a:gd name="T87" fmla="*/ 99 h 222"/>
                <a:gd name="T88" fmla="*/ 0 w 221"/>
                <a:gd name="T89" fmla="*/ 83 h 222"/>
                <a:gd name="T90" fmla="*/ 69 w 221"/>
                <a:gd name="T91" fmla="*/ 111 h 222"/>
                <a:gd name="T92" fmla="*/ 72 w 221"/>
                <a:gd name="T93" fmla="*/ 126 h 222"/>
                <a:gd name="T94" fmla="*/ 80 w 221"/>
                <a:gd name="T95" fmla="*/ 140 h 222"/>
                <a:gd name="T96" fmla="*/ 93 w 221"/>
                <a:gd name="T97" fmla="*/ 149 h 222"/>
                <a:gd name="T98" fmla="*/ 110 w 221"/>
                <a:gd name="T99" fmla="*/ 153 h 222"/>
                <a:gd name="T100" fmla="*/ 125 w 221"/>
                <a:gd name="T101" fmla="*/ 150 h 222"/>
                <a:gd name="T102" fmla="*/ 139 w 221"/>
                <a:gd name="T103" fmla="*/ 141 h 222"/>
                <a:gd name="T104" fmla="*/ 148 w 221"/>
                <a:gd name="T105" fmla="*/ 128 h 222"/>
                <a:gd name="T106" fmla="*/ 152 w 221"/>
                <a:gd name="T107" fmla="*/ 111 h 222"/>
                <a:gd name="T108" fmla="*/ 149 w 221"/>
                <a:gd name="T109" fmla="*/ 96 h 222"/>
                <a:gd name="T110" fmla="*/ 141 w 221"/>
                <a:gd name="T111" fmla="*/ 82 h 222"/>
                <a:gd name="T112" fmla="*/ 127 w 221"/>
                <a:gd name="T113" fmla="*/ 73 h 222"/>
                <a:gd name="T114" fmla="*/ 110 w 221"/>
                <a:gd name="T115" fmla="*/ 69 h 222"/>
                <a:gd name="T116" fmla="*/ 95 w 221"/>
                <a:gd name="T117" fmla="*/ 72 h 222"/>
                <a:gd name="T118" fmla="*/ 82 w 221"/>
                <a:gd name="T119" fmla="*/ 81 h 222"/>
                <a:gd name="T120" fmla="*/ 72 w 221"/>
                <a:gd name="T121" fmla="*/ 94 h 222"/>
                <a:gd name="T122" fmla="*/ 69 w 221"/>
                <a:gd name="T12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222">
                  <a:moveTo>
                    <a:pt x="0" y="83"/>
                  </a:moveTo>
                  <a:cubicBezTo>
                    <a:pt x="2" y="74"/>
                    <a:pt x="6" y="64"/>
                    <a:pt x="11" y="54"/>
                  </a:cubicBezTo>
                  <a:cubicBezTo>
                    <a:pt x="43" y="62"/>
                    <a:pt x="43" y="62"/>
                    <a:pt x="43" y="62"/>
                  </a:cubicBezTo>
                  <a:cubicBezTo>
                    <a:pt x="45" y="59"/>
                    <a:pt x="48" y="55"/>
                    <a:pt x="51" y="52"/>
                  </a:cubicBezTo>
                  <a:cubicBezTo>
                    <a:pt x="54" y="49"/>
                    <a:pt x="57" y="47"/>
                    <a:pt x="60" y="44"/>
                  </a:cubicBezTo>
                  <a:cubicBezTo>
                    <a:pt x="52" y="13"/>
                    <a:pt x="52" y="13"/>
                    <a:pt x="52" y="13"/>
                  </a:cubicBezTo>
                  <a:cubicBezTo>
                    <a:pt x="61" y="7"/>
                    <a:pt x="70" y="3"/>
                    <a:pt x="80" y="1"/>
                  </a:cubicBezTo>
                  <a:cubicBezTo>
                    <a:pt x="97" y="29"/>
                    <a:pt x="97" y="29"/>
                    <a:pt x="97" y="29"/>
                  </a:cubicBezTo>
                  <a:cubicBezTo>
                    <a:pt x="99" y="29"/>
                    <a:pt x="101" y="28"/>
                    <a:pt x="103" y="28"/>
                  </a:cubicBezTo>
                  <a:cubicBezTo>
                    <a:pt x="105" y="28"/>
                    <a:pt x="108" y="28"/>
                    <a:pt x="110" y="28"/>
                  </a:cubicBezTo>
                  <a:cubicBezTo>
                    <a:pt x="114" y="28"/>
                    <a:pt x="118" y="28"/>
                    <a:pt x="122" y="29"/>
                  </a:cubicBezTo>
                  <a:cubicBezTo>
                    <a:pt x="138" y="0"/>
                    <a:pt x="138" y="0"/>
                    <a:pt x="138" y="0"/>
                  </a:cubicBezTo>
                  <a:cubicBezTo>
                    <a:pt x="147" y="2"/>
                    <a:pt x="157" y="6"/>
                    <a:pt x="167" y="12"/>
                  </a:cubicBezTo>
                  <a:cubicBezTo>
                    <a:pt x="159" y="44"/>
                    <a:pt x="159" y="44"/>
                    <a:pt x="159" y="44"/>
                  </a:cubicBezTo>
                  <a:cubicBezTo>
                    <a:pt x="163" y="46"/>
                    <a:pt x="166" y="49"/>
                    <a:pt x="169" y="52"/>
                  </a:cubicBezTo>
                  <a:cubicBezTo>
                    <a:pt x="172" y="55"/>
                    <a:pt x="175" y="58"/>
                    <a:pt x="177" y="61"/>
                  </a:cubicBezTo>
                  <a:cubicBezTo>
                    <a:pt x="209" y="53"/>
                    <a:pt x="209" y="53"/>
                    <a:pt x="209" y="53"/>
                  </a:cubicBezTo>
                  <a:cubicBezTo>
                    <a:pt x="214" y="61"/>
                    <a:pt x="218" y="71"/>
                    <a:pt x="221" y="81"/>
                  </a:cubicBezTo>
                  <a:cubicBezTo>
                    <a:pt x="192" y="98"/>
                    <a:pt x="192" y="98"/>
                    <a:pt x="192" y="98"/>
                  </a:cubicBezTo>
                  <a:cubicBezTo>
                    <a:pt x="193" y="100"/>
                    <a:pt x="193" y="102"/>
                    <a:pt x="193" y="104"/>
                  </a:cubicBezTo>
                  <a:cubicBezTo>
                    <a:pt x="193" y="106"/>
                    <a:pt x="193" y="108"/>
                    <a:pt x="193" y="111"/>
                  </a:cubicBezTo>
                  <a:cubicBezTo>
                    <a:pt x="193" y="115"/>
                    <a:pt x="193" y="119"/>
                    <a:pt x="193" y="123"/>
                  </a:cubicBezTo>
                  <a:cubicBezTo>
                    <a:pt x="221" y="139"/>
                    <a:pt x="221" y="139"/>
                    <a:pt x="221" y="139"/>
                  </a:cubicBezTo>
                  <a:cubicBezTo>
                    <a:pt x="219" y="148"/>
                    <a:pt x="215" y="158"/>
                    <a:pt x="210" y="168"/>
                  </a:cubicBezTo>
                  <a:cubicBezTo>
                    <a:pt x="178" y="160"/>
                    <a:pt x="178" y="160"/>
                    <a:pt x="178" y="160"/>
                  </a:cubicBezTo>
                  <a:cubicBezTo>
                    <a:pt x="175" y="163"/>
                    <a:pt x="172" y="167"/>
                    <a:pt x="169" y="170"/>
                  </a:cubicBezTo>
                  <a:cubicBezTo>
                    <a:pt x="167" y="173"/>
                    <a:pt x="164" y="175"/>
                    <a:pt x="160" y="178"/>
                  </a:cubicBezTo>
                  <a:cubicBezTo>
                    <a:pt x="169" y="209"/>
                    <a:pt x="169" y="209"/>
                    <a:pt x="169" y="209"/>
                  </a:cubicBezTo>
                  <a:cubicBezTo>
                    <a:pt x="160" y="215"/>
                    <a:pt x="151" y="219"/>
                    <a:pt x="141" y="221"/>
                  </a:cubicBezTo>
                  <a:cubicBezTo>
                    <a:pt x="124" y="193"/>
                    <a:pt x="124" y="193"/>
                    <a:pt x="124" y="193"/>
                  </a:cubicBezTo>
                  <a:cubicBezTo>
                    <a:pt x="122" y="193"/>
                    <a:pt x="120" y="194"/>
                    <a:pt x="117" y="194"/>
                  </a:cubicBezTo>
                  <a:cubicBezTo>
                    <a:pt x="115" y="194"/>
                    <a:pt x="113" y="194"/>
                    <a:pt x="110" y="194"/>
                  </a:cubicBezTo>
                  <a:cubicBezTo>
                    <a:pt x="106" y="194"/>
                    <a:pt x="103" y="194"/>
                    <a:pt x="99" y="193"/>
                  </a:cubicBezTo>
                  <a:cubicBezTo>
                    <a:pt x="82" y="222"/>
                    <a:pt x="82" y="222"/>
                    <a:pt x="82" y="222"/>
                  </a:cubicBezTo>
                  <a:cubicBezTo>
                    <a:pt x="73" y="220"/>
                    <a:pt x="64" y="216"/>
                    <a:pt x="54" y="210"/>
                  </a:cubicBezTo>
                  <a:cubicBezTo>
                    <a:pt x="62" y="178"/>
                    <a:pt x="62" y="178"/>
                    <a:pt x="62" y="178"/>
                  </a:cubicBezTo>
                  <a:cubicBezTo>
                    <a:pt x="58" y="176"/>
                    <a:pt x="55" y="173"/>
                    <a:pt x="52" y="170"/>
                  </a:cubicBezTo>
                  <a:cubicBezTo>
                    <a:pt x="49" y="167"/>
                    <a:pt x="46" y="164"/>
                    <a:pt x="44" y="161"/>
                  </a:cubicBezTo>
                  <a:cubicBezTo>
                    <a:pt x="12" y="169"/>
                    <a:pt x="12" y="169"/>
                    <a:pt x="12" y="169"/>
                  </a:cubicBezTo>
                  <a:cubicBezTo>
                    <a:pt x="7" y="161"/>
                    <a:pt x="3" y="151"/>
                    <a:pt x="0" y="141"/>
                  </a:cubicBezTo>
                  <a:cubicBezTo>
                    <a:pt x="28" y="124"/>
                    <a:pt x="28" y="124"/>
                    <a:pt x="28" y="124"/>
                  </a:cubicBezTo>
                  <a:cubicBezTo>
                    <a:pt x="28" y="122"/>
                    <a:pt x="28" y="120"/>
                    <a:pt x="27" y="118"/>
                  </a:cubicBezTo>
                  <a:cubicBezTo>
                    <a:pt x="27" y="116"/>
                    <a:pt x="27" y="114"/>
                    <a:pt x="27" y="111"/>
                  </a:cubicBezTo>
                  <a:cubicBezTo>
                    <a:pt x="27" y="107"/>
                    <a:pt x="27" y="103"/>
                    <a:pt x="28" y="99"/>
                  </a:cubicBezTo>
                  <a:lnTo>
                    <a:pt x="0" y="83"/>
                  </a:lnTo>
                  <a:close/>
                  <a:moveTo>
                    <a:pt x="69" y="111"/>
                  </a:moveTo>
                  <a:cubicBezTo>
                    <a:pt x="69" y="116"/>
                    <a:pt x="70" y="121"/>
                    <a:pt x="72" y="126"/>
                  </a:cubicBezTo>
                  <a:cubicBezTo>
                    <a:pt x="74" y="131"/>
                    <a:pt x="76" y="136"/>
                    <a:pt x="80" y="140"/>
                  </a:cubicBezTo>
                  <a:cubicBezTo>
                    <a:pt x="84" y="144"/>
                    <a:pt x="88" y="147"/>
                    <a:pt x="93" y="149"/>
                  </a:cubicBezTo>
                  <a:cubicBezTo>
                    <a:pt x="98" y="151"/>
                    <a:pt x="104" y="153"/>
                    <a:pt x="110" y="153"/>
                  </a:cubicBezTo>
                  <a:cubicBezTo>
                    <a:pt x="115" y="153"/>
                    <a:pt x="120" y="152"/>
                    <a:pt x="125" y="150"/>
                  </a:cubicBezTo>
                  <a:cubicBezTo>
                    <a:pt x="130" y="148"/>
                    <a:pt x="135" y="145"/>
                    <a:pt x="139" y="141"/>
                  </a:cubicBezTo>
                  <a:cubicBezTo>
                    <a:pt x="143" y="138"/>
                    <a:pt x="146" y="133"/>
                    <a:pt x="148" y="128"/>
                  </a:cubicBezTo>
                  <a:cubicBezTo>
                    <a:pt x="151" y="123"/>
                    <a:pt x="152" y="117"/>
                    <a:pt x="152" y="111"/>
                  </a:cubicBezTo>
                  <a:cubicBezTo>
                    <a:pt x="152" y="106"/>
                    <a:pt x="151" y="101"/>
                    <a:pt x="149" y="96"/>
                  </a:cubicBezTo>
                  <a:cubicBezTo>
                    <a:pt x="147" y="91"/>
                    <a:pt x="144" y="86"/>
                    <a:pt x="141" y="82"/>
                  </a:cubicBezTo>
                  <a:cubicBezTo>
                    <a:pt x="137" y="78"/>
                    <a:pt x="132" y="75"/>
                    <a:pt x="127" y="73"/>
                  </a:cubicBezTo>
                  <a:cubicBezTo>
                    <a:pt x="122" y="71"/>
                    <a:pt x="117" y="69"/>
                    <a:pt x="110" y="69"/>
                  </a:cubicBezTo>
                  <a:cubicBezTo>
                    <a:pt x="105" y="69"/>
                    <a:pt x="100" y="70"/>
                    <a:pt x="95" y="72"/>
                  </a:cubicBezTo>
                  <a:cubicBezTo>
                    <a:pt x="90" y="74"/>
                    <a:pt x="86" y="77"/>
                    <a:pt x="82" y="81"/>
                  </a:cubicBezTo>
                  <a:cubicBezTo>
                    <a:pt x="78" y="84"/>
                    <a:pt x="75" y="89"/>
                    <a:pt x="72" y="94"/>
                  </a:cubicBezTo>
                  <a:cubicBezTo>
                    <a:pt x="70" y="99"/>
                    <a:pt x="69" y="105"/>
                    <a:pt x="69" y="111"/>
                  </a:cubicBezTo>
                  <a:close/>
                </a:path>
              </a:pathLst>
            </a:custGeom>
            <a:solidFill>
              <a:schemeClr val="bg1"/>
            </a:solidFill>
            <a:ln>
              <a:noFill/>
            </a:ln>
          </p:spPr>
          <p:txBody>
            <a:bodyPr vert="horz" wrap="square" lIns="99077" tIns="49539" rIns="99077" bIns="49539" numCol="1" anchor="t" anchorCtr="0" compatLnSpc="1"/>
            <a:lstStyle/>
            <a:p>
              <a:endParaRPr lang="en-US" dirty="0">
                <a:solidFill>
                  <a:schemeClr val="bg1">
                    <a:lumMod val="50000"/>
                  </a:schemeClr>
                </a:solidFill>
                <a:ea typeface="微软雅黑" panose="020B0503020204020204" pitchFamily="34" charset="-122"/>
              </a:endParaRPr>
            </a:p>
          </p:txBody>
        </p:sp>
      </p:grpSp>
      <p:grpSp>
        <p:nvGrpSpPr>
          <p:cNvPr id="5" name="Group 3"/>
          <p:cNvGrpSpPr/>
          <p:nvPr/>
        </p:nvGrpSpPr>
        <p:grpSpPr>
          <a:xfrm>
            <a:off x="2912962" y="3560414"/>
            <a:ext cx="213635" cy="213635"/>
            <a:chOff x="3095948" y="3541539"/>
            <a:chExt cx="262890" cy="262890"/>
          </a:xfrm>
        </p:grpSpPr>
        <p:sp>
          <p:nvSpPr>
            <p:cNvPr id="48" name="Oval 28"/>
            <p:cNvSpPr/>
            <p:nvPr/>
          </p:nvSpPr>
          <p:spPr>
            <a:xfrm>
              <a:off x="3095948" y="3541539"/>
              <a:ext cx="262890" cy="262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9" name="Freeform 98"/>
            <p:cNvSpPr>
              <a:spLocks noEditPoints="1"/>
            </p:cNvSpPr>
            <p:nvPr/>
          </p:nvSpPr>
          <p:spPr bwMode="auto">
            <a:xfrm>
              <a:off x="3166024" y="3613260"/>
              <a:ext cx="134802" cy="116108"/>
            </a:xfrm>
            <a:custGeom>
              <a:avLst/>
              <a:gdLst>
                <a:gd name="T0" fmla="*/ 37 w 208"/>
                <a:gd name="T1" fmla="*/ 79 h 179"/>
                <a:gd name="T2" fmla="*/ 63 w 208"/>
                <a:gd name="T3" fmla="*/ 82 h 179"/>
                <a:gd name="T4" fmla="*/ 76 w 208"/>
                <a:gd name="T5" fmla="*/ 64 h 179"/>
                <a:gd name="T6" fmla="*/ 138 w 208"/>
                <a:gd name="T7" fmla="*/ 75 h 179"/>
                <a:gd name="T8" fmla="*/ 156 w 208"/>
                <a:gd name="T9" fmla="*/ 85 h 179"/>
                <a:gd name="T10" fmla="*/ 177 w 208"/>
                <a:gd name="T11" fmla="*/ 64 h 179"/>
                <a:gd name="T12" fmla="*/ 205 w 208"/>
                <a:gd name="T13" fmla="*/ 67 h 179"/>
                <a:gd name="T14" fmla="*/ 207 w 208"/>
                <a:gd name="T15" fmla="*/ 79 h 179"/>
                <a:gd name="T16" fmla="*/ 202 w 208"/>
                <a:gd name="T17" fmla="*/ 84 h 179"/>
                <a:gd name="T18" fmla="*/ 177 w 208"/>
                <a:gd name="T19" fmla="*/ 168 h 179"/>
                <a:gd name="T20" fmla="*/ 171 w 208"/>
                <a:gd name="T21" fmla="*/ 177 h 179"/>
                <a:gd name="T22" fmla="*/ 42 w 208"/>
                <a:gd name="T23" fmla="*/ 179 h 179"/>
                <a:gd name="T24" fmla="*/ 34 w 208"/>
                <a:gd name="T25" fmla="*/ 174 h 179"/>
                <a:gd name="T26" fmla="*/ 11 w 208"/>
                <a:gd name="T27" fmla="*/ 85 h 179"/>
                <a:gd name="T28" fmla="*/ 3 w 208"/>
                <a:gd name="T29" fmla="*/ 82 h 179"/>
                <a:gd name="T30" fmla="*/ 0 w 208"/>
                <a:gd name="T31" fmla="*/ 75 h 179"/>
                <a:gd name="T32" fmla="*/ 11 w 208"/>
                <a:gd name="T33" fmla="*/ 64 h 179"/>
                <a:gd name="T34" fmla="*/ 42 w 208"/>
                <a:gd name="T35" fmla="*/ 64 h 179"/>
                <a:gd name="T36" fmla="*/ 43 w 208"/>
                <a:gd name="T37" fmla="*/ 59 h 179"/>
                <a:gd name="T38" fmla="*/ 78 w 208"/>
                <a:gd name="T39" fmla="*/ 1 h 179"/>
                <a:gd name="T40" fmla="*/ 87 w 208"/>
                <a:gd name="T41" fmla="*/ 1 h 179"/>
                <a:gd name="T42" fmla="*/ 93 w 208"/>
                <a:gd name="T43" fmla="*/ 6 h 179"/>
                <a:gd name="T44" fmla="*/ 92 w 208"/>
                <a:gd name="T45" fmla="*/ 16 h 179"/>
                <a:gd name="T46" fmla="*/ 52 w 208"/>
                <a:gd name="T47" fmla="*/ 75 h 179"/>
                <a:gd name="T48" fmla="*/ 42 w 208"/>
                <a:gd name="T49" fmla="*/ 64 h 179"/>
                <a:gd name="T50" fmla="*/ 54 w 208"/>
                <a:gd name="T51" fmla="*/ 156 h 179"/>
                <a:gd name="T52" fmla="*/ 61 w 208"/>
                <a:gd name="T53" fmla="*/ 156 h 179"/>
                <a:gd name="T54" fmla="*/ 62 w 208"/>
                <a:gd name="T55" fmla="*/ 111 h 179"/>
                <a:gd name="T56" fmla="*/ 57 w 208"/>
                <a:gd name="T57" fmla="*/ 106 h 179"/>
                <a:gd name="T58" fmla="*/ 52 w 208"/>
                <a:gd name="T59" fmla="*/ 111 h 179"/>
                <a:gd name="T60" fmla="*/ 83 w 208"/>
                <a:gd name="T61" fmla="*/ 153 h 179"/>
                <a:gd name="T62" fmla="*/ 88 w 208"/>
                <a:gd name="T63" fmla="*/ 158 h 179"/>
                <a:gd name="T64" fmla="*/ 94 w 208"/>
                <a:gd name="T65" fmla="*/ 153 h 179"/>
                <a:gd name="T66" fmla="*/ 92 w 208"/>
                <a:gd name="T67" fmla="*/ 107 h 179"/>
                <a:gd name="T68" fmla="*/ 85 w 208"/>
                <a:gd name="T69" fmla="*/ 107 h 179"/>
                <a:gd name="T70" fmla="*/ 83 w 208"/>
                <a:gd name="T71" fmla="*/ 153 h 179"/>
                <a:gd name="T72" fmla="*/ 115 w 208"/>
                <a:gd name="T73" fmla="*/ 6 h 179"/>
                <a:gd name="T74" fmla="*/ 121 w 208"/>
                <a:gd name="T75" fmla="*/ 1 h 179"/>
                <a:gd name="T76" fmla="*/ 130 w 208"/>
                <a:gd name="T77" fmla="*/ 1 h 179"/>
                <a:gd name="T78" fmla="*/ 165 w 208"/>
                <a:gd name="T79" fmla="*/ 59 h 179"/>
                <a:gd name="T80" fmla="*/ 167 w 208"/>
                <a:gd name="T81" fmla="*/ 64 h 179"/>
                <a:gd name="T82" fmla="*/ 156 w 208"/>
                <a:gd name="T83" fmla="*/ 75 h 179"/>
                <a:gd name="T84" fmla="*/ 116 w 208"/>
                <a:gd name="T85" fmla="*/ 16 h 179"/>
                <a:gd name="T86" fmla="*/ 115 w 208"/>
                <a:gd name="T87" fmla="*/ 153 h 179"/>
                <a:gd name="T88" fmla="*/ 120 w 208"/>
                <a:gd name="T89" fmla="*/ 158 h 179"/>
                <a:gd name="T90" fmla="*/ 125 w 208"/>
                <a:gd name="T91" fmla="*/ 153 h 179"/>
                <a:gd name="T92" fmla="*/ 123 w 208"/>
                <a:gd name="T93" fmla="*/ 107 h 179"/>
                <a:gd name="T94" fmla="*/ 116 w 208"/>
                <a:gd name="T95" fmla="*/ 107 h 179"/>
                <a:gd name="T96" fmla="*/ 115 w 208"/>
                <a:gd name="T97" fmla="*/ 153 h 179"/>
                <a:gd name="T98" fmla="*/ 147 w 208"/>
                <a:gd name="T99" fmla="*/ 156 h 179"/>
                <a:gd name="T100" fmla="*/ 155 w 208"/>
                <a:gd name="T101" fmla="*/ 156 h 179"/>
                <a:gd name="T102" fmla="*/ 156 w 208"/>
                <a:gd name="T103" fmla="*/ 111 h 179"/>
                <a:gd name="T104" fmla="*/ 151 w 208"/>
                <a:gd name="T105" fmla="*/ 106 h 179"/>
                <a:gd name="T106" fmla="*/ 146 w 208"/>
                <a:gd name="T107" fmla="*/ 11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8" h="179">
                  <a:moveTo>
                    <a:pt x="31" y="64"/>
                  </a:moveTo>
                  <a:cubicBezTo>
                    <a:pt x="31" y="70"/>
                    <a:pt x="33" y="75"/>
                    <a:pt x="37" y="79"/>
                  </a:cubicBezTo>
                  <a:cubicBezTo>
                    <a:pt x="41" y="83"/>
                    <a:pt x="46" y="85"/>
                    <a:pt x="52" y="85"/>
                  </a:cubicBezTo>
                  <a:cubicBezTo>
                    <a:pt x="56" y="85"/>
                    <a:pt x="59" y="84"/>
                    <a:pt x="63" y="82"/>
                  </a:cubicBezTo>
                  <a:cubicBezTo>
                    <a:pt x="66" y="81"/>
                    <a:pt x="68" y="78"/>
                    <a:pt x="70" y="75"/>
                  </a:cubicBezTo>
                  <a:cubicBezTo>
                    <a:pt x="76" y="64"/>
                    <a:pt x="76" y="64"/>
                    <a:pt x="76" y="64"/>
                  </a:cubicBezTo>
                  <a:cubicBezTo>
                    <a:pt x="132" y="64"/>
                    <a:pt x="132" y="64"/>
                    <a:pt x="132" y="64"/>
                  </a:cubicBezTo>
                  <a:cubicBezTo>
                    <a:pt x="138" y="75"/>
                    <a:pt x="138" y="75"/>
                    <a:pt x="138" y="75"/>
                  </a:cubicBezTo>
                  <a:cubicBezTo>
                    <a:pt x="140" y="78"/>
                    <a:pt x="143" y="81"/>
                    <a:pt x="146" y="82"/>
                  </a:cubicBezTo>
                  <a:cubicBezTo>
                    <a:pt x="149" y="84"/>
                    <a:pt x="152" y="85"/>
                    <a:pt x="156" y="85"/>
                  </a:cubicBezTo>
                  <a:cubicBezTo>
                    <a:pt x="162" y="85"/>
                    <a:pt x="167" y="83"/>
                    <a:pt x="171" y="79"/>
                  </a:cubicBezTo>
                  <a:cubicBezTo>
                    <a:pt x="175" y="75"/>
                    <a:pt x="177" y="70"/>
                    <a:pt x="177" y="64"/>
                  </a:cubicBezTo>
                  <a:cubicBezTo>
                    <a:pt x="198" y="64"/>
                    <a:pt x="198" y="64"/>
                    <a:pt x="198" y="64"/>
                  </a:cubicBezTo>
                  <a:cubicBezTo>
                    <a:pt x="201" y="64"/>
                    <a:pt x="203" y="65"/>
                    <a:pt x="205" y="67"/>
                  </a:cubicBezTo>
                  <a:cubicBezTo>
                    <a:pt x="207" y="69"/>
                    <a:pt x="208" y="72"/>
                    <a:pt x="208" y="75"/>
                  </a:cubicBezTo>
                  <a:cubicBezTo>
                    <a:pt x="208" y="76"/>
                    <a:pt x="208" y="77"/>
                    <a:pt x="207" y="79"/>
                  </a:cubicBezTo>
                  <a:cubicBezTo>
                    <a:pt x="207" y="80"/>
                    <a:pt x="206" y="81"/>
                    <a:pt x="205" y="82"/>
                  </a:cubicBezTo>
                  <a:cubicBezTo>
                    <a:pt x="204" y="83"/>
                    <a:pt x="203" y="84"/>
                    <a:pt x="202" y="84"/>
                  </a:cubicBezTo>
                  <a:cubicBezTo>
                    <a:pt x="201" y="85"/>
                    <a:pt x="199" y="85"/>
                    <a:pt x="198" y="85"/>
                  </a:cubicBezTo>
                  <a:cubicBezTo>
                    <a:pt x="177" y="168"/>
                    <a:pt x="177" y="168"/>
                    <a:pt x="177" y="168"/>
                  </a:cubicBezTo>
                  <a:cubicBezTo>
                    <a:pt x="176" y="171"/>
                    <a:pt x="175" y="173"/>
                    <a:pt x="174" y="174"/>
                  </a:cubicBezTo>
                  <a:cubicBezTo>
                    <a:pt x="173" y="176"/>
                    <a:pt x="172" y="177"/>
                    <a:pt x="171" y="177"/>
                  </a:cubicBezTo>
                  <a:cubicBezTo>
                    <a:pt x="169" y="178"/>
                    <a:pt x="168" y="179"/>
                    <a:pt x="167" y="179"/>
                  </a:cubicBezTo>
                  <a:cubicBezTo>
                    <a:pt x="42" y="179"/>
                    <a:pt x="42" y="179"/>
                    <a:pt x="42" y="179"/>
                  </a:cubicBezTo>
                  <a:cubicBezTo>
                    <a:pt x="40" y="179"/>
                    <a:pt x="39" y="178"/>
                    <a:pt x="37" y="177"/>
                  </a:cubicBezTo>
                  <a:cubicBezTo>
                    <a:pt x="36" y="177"/>
                    <a:pt x="35" y="176"/>
                    <a:pt x="34" y="174"/>
                  </a:cubicBezTo>
                  <a:cubicBezTo>
                    <a:pt x="33" y="173"/>
                    <a:pt x="32" y="171"/>
                    <a:pt x="31" y="168"/>
                  </a:cubicBezTo>
                  <a:cubicBezTo>
                    <a:pt x="11" y="85"/>
                    <a:pt x="11" y="85"/>
                    <a:pt x="11" y="85"/>
                  </a:cubicBezTo>
                  <a:cubicBezTo>
                    <a:pt x="9" y="85"/>
                    <a:pt x="8" y="85"/>
                    <a:pt x="6" y="84"/>
                  </a:cubicBezTo>
                  <a:cubicBezTo>
                    <a:pt x="5" y="84"/>
                    <a:pt x="4" y="83"/>
                    <a:pt x="3" y="82"/>
                  </a:cubicBezTo>
                  <a:cubicBezTo>
                    <a:pt x="2" y="81"/>
                    <a:pt x="1" y="80"/>
                    <a:pt x="1" y="79"/>
                  </a:cubicBezTo>
                  <a:cubicBezTo>
                    <a:pt x="0" y="77"/>
                    <a:pt x="0" y="76"/>
                    <a:pt x="0" y="75"/>
                  </a:cubicBezTo>
                  <a:cubicBezTo>
                    <a:pt x="0" y="72"/>
                    <a:pt x="1" y="69"/>
                    <a:pt x="3" y="67"/>
                  </a:cubicBezTo>
                  <a:cubicBezTo>
                    <a:pt x="5" y="65"/>
                    <a:pt x="8" y="64"/>
                    <a:pt x="11" y="64"/>
                  </a:cubicBezTo>
                  <a:lnTo>
                    <a:pt x="31" y="64"/>
                  </a:lnTo>
                  <a:close/>
                  <a:moveTo>
                    <a:pt x="42" y="64"/>
                  </a:moveTo>
                  <a:cubicBezTo>
                    <a:pt x="42" y="63"/>
                    <a:pt x="42" y="62"/>
                    <a:pt x="42" y="62"/>
                  </a:cubicBezTo>
                  <a:cubicBezTo>
                    <a:pt x="42" y="61"/>
                    <a:pt x="43" y="60"/>
                    <a:pt x="43" y="59"/>
                  </a:cubicBezTo>
                  <a:cubicBezTo>
                    <a:pt x="74" y="5"/>
                    <a:pt x="74" y="5"/>
                    <a:pt x="74" y="5"/>
                  </a:cubicBezTo>
                  <a:cubicBezTo>
                    <a:pt x="75" y="3"/>
                    <a:pt x="77" y="2"/>
                    <a:pt x="78" y="1"/>
                  </a:cubicBezTo>
                  <a:cubicBezTo>
                    <a:pt x="80" y="0"/>
                    <a:pt x="81" y="0"/>
                    <a:pt x="83" y="0"/>
                  </a:cubicBezTo>
                  <a:cubicBezTo>
                    <a:pt x="85" y="0"/>
                    <a:pt x="86" y="0"/>
                    <a:pt x="87" y="1"/>
                  </a:cubicBezTo>
                  <a:cubicBezTo>
                    <a:pt x="89" y="1"/>
                    <a:pt x="90" y="2"/>
                    <a:pt x="91" y="3"/>
                  </a:cubicBezTo>
                  <a:cubicBezTo>
                    <a:pt x="92" y="4"/>
                    <a:pt x="92" y="5"/>
                    <a:pt x="93" y="6"/>
                  </a:cubicBezTo>
                  <a:cubicBezTo>
                    <a:pt x="93" y="8"/>
                    <a:pt x="94" y="9"/>
                    <a:pt x="94" y="10"/>
                  </a:cubicBezTo>
                  <a:cubicBezTo>
                    <a:pt x="94" y="12"/>
                    <a:pt x="93" y="14"/>
                    <a:pt x="92" y="16"/>
                  </a:cubicBezTo>
                  <a:cubicBezTo>
                    <a:pt x="61" y="70"/>
                    <a:pt x="61" y="70"/>
                    <a:pt x="61" y="70"/>
                  </a:cubicBezTo>
                  <a:cubicBezTo>
                    <a:pt x="59" y="73"/>
                    <a:pt x="56" y="75"/>
                    <a:pt x="52" y="75"/>
                  </a:cubicBezTo>
                  <a:cubicBezTo>
                    <a:pt x="49" y="75"/>
                    <a:pt x="47" y="74"/>
                    <a:pt x="45" y="72"/>
                  </a:cubicBezTo>
                  <a:cubicBezTo>
                    <a:pt x="43" y="70"/>
                    <a:pt x="42" y="67"/>
                    <a:pt x="42" y="64"/>
                  </a:cubicBezTo>
                  <a:close/>
                  <a:moveTo>
                    <a:pt x="52" y="153"/>
                  </a:moveTo>
                  <a:cubicBezTo>
                    <a:pt x="52" y="154"/>
                    <a:pt x="53" y="155"/>
                    <a:pt x="54" y="156"/>
                  </a:cubicBezTo>
                  <a:cubicBezTo>
                    <a:pt x="55" y="157"/>
                    <a:pt x="56" y="158"/>
                    <a:pt x="57" y="158"/>
                  </a:cubicBezTo>
                  <a:cubicBezTo>
                    <a:pt x="59" y="158"/>
                    <a:pt x="60" y="157"/>
                    <a:pt x="61" y="156"/>
                  </a:cubicBezTo>
                  <a:cubicBezTo>
                    <a:pt x="62" y="155"/>
                    <a:pt x="62" y="154"/>
                    <a:pt x="62" y="153"/>
                  </a:cubicBezTo>
                  <a:cubicBezTo>
                    <a:pt x="62" y="111"/>
                    <a:pt x="62" y="111"/>
                    <a:pt x="62" y="111"/>
                  </a:cubicBezTo>
                  <a:cubicBezTo>
                    <a:pt x="62" y="110"/>
                    <a:pt x="62" y="108"/>
                    <a:pt x="61" y="107"/>
                  </a:cubicBezTo>
                  <a:cubicBezTo>
                    <a:pt x="60" y="106"/>
                    <a:pt x="59" y="106"/>
                    <a:pt x="57" y="106"/>
                  </a:cubicBezTo>
                  <a:cubicBezTo>
                    <a:pt x="56" y="106"/>
                    <a:pt x="55" y="106"/>
                    <a:pt x="54" y="107"/>
                  </a:cubicBezTo>
                  <a:cubicBezTo>
                    <a:pt x="53" y="108"/>
                    <a:pt x="52" y="110"/>
                    <a:pt x="52" y="111"/>
                  </a:cubicBezTo>
                  <a:lnTo>
                    <a:pt x="52" y="153"/>
                  </a:lnTo>
                  <a:close/>
                  <a:moveTo>
                    <a:pt x="83" y="153"/>
                  </a:moveTo>
                  <a:cubicBezTo>
                    <a:pt x="83" y="154"/>
                    <a:pt x="84" y="155"/>
                    <a:pt x="85" y="156"/>
                  </a:cubicBezTo>
                  <a:cubicBezTo>
                    <a:pt x="86" y="157"/>
                    <a:pt x="87" y="158"/>
                    <a:pt x="88" y="158"/>
                  </a:cubicBezTo>
                  <a:cubicBezTo>
                    <a:pt x="90" y="158"/>
                    <a:pt x="91" y="157"/>
                    <a:pt x="92" y="156"/>
                  </a:cubicBezTo>
                  <a:cubicBezTo>
                    <a:pt x="93" y="155"/>
                    <a:pt x="94" y="154"/>
                    <a:pt x="94" y="153"/>
                  </a:cubicBezTo>
                  <a:cubicBezTo>
                    <a:pt x="94" y="111"/>
                    <a:pt x="94" y="111"/>
                    <a:pt x="94" y="111"/>
                  </a:cubicBezTo>
                  <a:cubicBezTo>
                    <a:pt x="94" y="110"/>
                    <a:pt x="93" y="108"/>
                    <a:pt x="92" y="107"/>
                  </a:cubicBezTo>
                  <a:cubicBezTo>
                    <a:pt x="91" y="106"/>
                    <a:pt x="90" y="106"/>
                    <a:pt x="88" y="106"/>
                  </a:cubicBezTo>
                  <a:cubicBezTo>
                    <a:pt x="87" y="106"/>
                    <a:pt x="86" y="106"/>
                    <a:pt x="85" y="107"/>
                  </a:cubicBezTo>
                  <a:cubicBezTo>
                    <a:pt x="84" y="108"/>
                    <a:pt x="83" y="110"/>
                    <a:pt x="83" y="111"/>
                  </a:cubicBezTo>
                  <a:lnTo>
                    <a:pt x="83" y="153"/>
                  </a:lnTo>
                  <a:close/>
                  <a:moveTo>
                    <a:pt x="115" y="10"/>
                  </a:moveTo>
                  <a:cubicBezTo>
                    <a:pt x="115" y="9"/>
                    <a:pt x="115" y="8"/>
                    <a:pt x="115" y="6"/>
                  </a:cubicBezTo>
                  <a:cubicBezTo>
                    <a:pt x="116" y="5"/>
                    <a:pt x="117" y="4"/>
                    <a:pt x="118" y="3"/>
                  </a:cubicBezTo>
                  <a:cubicBezTo>
                    <a:pt x="118" y="2"/>
                    <a:pt x="120" y="1"/>
                    <a:pt x="121" y="1"/>
                  </a:cubicBezTo>
                  <a:cubicBezTo>
                    <a:pt x="122" y="0"/>
                    <a:pt x="123" y="0"/>
                    <a:pt x="125" y="0"/>
                  </a:cubicBezTo>
                  <a:cubicBezTo>
                    <a:pt x="127" y="0"/>
                    <a:pt x="129" y="0"/>
                    <a:pt x="130" y="1"/>
                  </a:cubicBezTo>
                  <a:cubicBezTo>
                    <a:pt x="132" y="2"/>
                    <a:pt x="133" y="3"/>
                    <a:pt x="134" y="5"/>
                  </a:cubicBezTo>
                  <a:cubicBezTo>
                    <a:pt x="165" y="59"/>
                    <a:pt x="165" y="59"/>
                    <a:pt x="165" y="59"/>
                  </a:cubicBezTo>
                  <a:cubicBezTo>
                    <a:pt x="165" y="60"/>
                    <a:pt x="166" y="61"/>
                    <a:pt x="166" y="62"/>
                  </a:cubicBezTo>
                  <a:cubicBezTo>
                    <a:pt x="166" y="62"/>
                    <a:pt x="167" y="63"/>
                    <a:pt x="167" y="64"/>
                  </a:cubicBezTo>
                  <a:cubicBezTo>
                    <a:pt x="167" y="67"/>
                    <a:pt x="166" y="70"/>
                    <a:pt x="164" y="72"/>
                  </a:cubicBezTo>
                  <a:cubicBezTo>
                    <a:pt x="162" y="74"/>
                    <a:pt x="159" y="75"/>
                    <a:pt x="156" y="75"/>
                  </a:cubicBezTo>
                  <a:cubicBezTo>
                    <a:pt x="152" y="75"/>
                    <a:pt x="149" y="73"/>
                    <a:pt x="147" y="70"/>
                  </a:cubicBezTo>
                  <a:cubicBezTo>
                    <a:pt x="116" y="16"/>
                    <a:pt x="116" y="16"/>
                    <a:pt x="116" y="16"/>
                  </a:cubicBezTo>
                  <a:cubicBezTo>
                    <a:pt x="115" y="14"/>
                    <a:pt x="115" y="12"/>
                    <a:pt x="115" y="10"/>
                  </a:cubicBezTo>
                  <a:close/>
                  <a:moveTo>
                    <a:pt x="115" y="153"/>
                  </a:moveTo>
                  <a:cubicBezTo>
                    <a:pt x="115" y="154"/>
                    <a:pt x="115" y="155"/>
                    <a:pt x="116" y="156"/>
                  </a:cubicBezTo>
                  <a:cubicBezTo>
                    <a:pt x="117" y="157"/>
                    <a:pt x="118" y="158"/>
                    <a:pt x="120" y="158"/>
                  </a:cubicBezTo>
                  <a:cubicBezTo>
                    <a:pt x="121" y="158"/>
                    <a:pt x="122" y="157"/>
                    <a:pt x="123" y="156"/>
                  </a:cubicBezTo>
                  <a:cubicBezTo>
                    <a:pt x="124" y="155"/>
                    <a:pt x="125" y="154"/>
                    <a:pt x="125" y="153"/>
                  </a:cubicBezTo>
                  <a:cubicBezTo>
                    <a:pt x="125" y="111"/>
                    <a:pt x="125" y="111"/>
                    <a:pt x="125" y="111"/>
                  </a:cubicBezTo>
                  <a:cubicBezTo>
                    <a:pt x="125" y="110"/>
                    <a:pt x="124" y="108"/>
                    <a:pt x="123" y="107"/>
                  </a:cubicBezTo>
                  <a:cubicBezTo>
                    <a:pt x="122" y="106"/>
                    <a:pt x="121" y="106"/>
                    <a:pt x="120" y="106"/>
                  </a:cubicBezTo>
                  <a:cubicBezTo>
                    <a:pt x="118" y="106"/>
                    <a:pt x="117" y="106"/>
                    <a:pt x="116" y="107"/>
                  </a:cubicBezTo>
                  <a:cubicBezTo>
                    <a:pt x="115" y="108"/>
                    <a:pt x="115" y="110"/>
                    <a:pt x="115" y="111"/>
                  </a:cubicBezTo>
                  <a:lnTo>
                    <a:pt x="115" y="153"/>
                  </a:lnTo>
                  <a:close/>
                  <a:moveTo>
                    <a:pt x="146" y="153"/>
                  </a:moveTo>
                  <a:cubicBezTo>
                    <a:pt x="146" y="154"/>
                    <a:pt x="146" y="155"/>
                    <a:pt x="147" y="156"/>
                  </a:cubicBezTo>
                  <a:cubicBezTo>
                    <a:pt x="148" y="157"/>
                    <a:pt x="149" y="158"/>
                    <a:pt x="151" y="158"/>
                  </a:cubicBezTo>
                  <a:cubicBezTo>
                    <a:pt x="152" y="158"/>
                    <a:pt x="154" y="157"/>
                    <a:pt x="155" y="156"/>
                  </a:cubicBezTo>
                  <a:cubicBezTo>
                    <a:pt x="156" y="155"/>
                    <a:pt x="156" y="154"/>
                    <a:pt x="156" y="153"/>
                  </a:cubicBezTo>
                  <a:cubicBezTo>
                    <a:pt x="156" y="111"/>
                    <a:pt x="156" y="111"/>
                    <a:pt x="156" y="111"/>
                  </a:cubicBezTo>
                  <a:cubicBezTo>
                    <a:pt x="156" y="110"/>
                    <a:pt x="156" y="108"/>
                    <a:pt x="155" y="107"/>
                  </a:cubicBezTo>
                  <a:cubicBezTo>
                    <a:pt x="154" y="106"/>
                    <a:pt x="152" y="106"/>
                    <a:pt x="151" y="106"/>
                  </a:cubicBezTo>
                  <a:cubicBezTo>
                    <a:pt x="149" y="106"/>
                    <a:pt x="148" y="106"/>
                    <a:pt x="147" y="107"/>
                  </a:cubicBezTo>
                  <a:cubicBezTo>
                    <a:pt x="146" y="108"/>
                    <a:pt x="146" y="110"/>
                    <a:pt x="146" y="111"/>
                  </a:cubicBezTo>
                  <a:lnTo>
                    <a:pt x="146" y="153"/>
                  </a:lnTo>
                  <a:close/>
                </a:path>
              </a:pathLst>
            </a:custGeom>
            <a:solidFill>
              <a:schemeClr val="bg1"/>
            </a:solidFill>
            <a:ln>
              <a:noFill/>
            </a:ln>
          </p:spPr>
          <p:txBody>
            <a:bodyPr vert="horz" wrap="square" lIns="99077" tIns="49539" rIns="99077" bIns="49539" numCol="1" anchor="t" anchorCtr="0" compatLnSpc="1"/>
            <a:lstStyle/>
            <a:p>
              <a:endParaRPr lang="en-US" dirty="0">
                <a:solidFill>
                  <a:schemeClr val="bg1">
                    <a:lumMod val="50000"/>
                  </a:schemeClr>
                </a:solidFill>
                <a:ea typeface="微软雅黑" panose="020B0503020204020204" pitchFamily="34" charset="-122"/>
              </a:endParaRPr>
            </a:p>
          </p:txBody>
        </p:sp>
      </p:grpSp>
      <p:sp>
        <p:nvSpPr>
          <p:cNvPr id="50" name="TextBox 61"/>
          <p:cNvSpPr txBox="1"/>
          <p:nvPr/>
        </p:nvSpPr>
        <p:spPr>
          <a:xfrm>
            <a:off x="5597057" y="1899280"/>
            <a:ext cx="2311762" cy="593710"/>
          </a:xfrm>
          <a:prstGeom prst="rect">
            <a:avLst/>
          </a:prstGeom>
          <a:noFill/>
        </p:spPr>
        <p:txBody>
          <a:bodyPr wrap="square" lIns="0" tIns="0" rIns="0" bIns="0" rtlCol="0">
            <a:spAutoFit/>
          </a:bodyPr>
          <a:lstStyle/>
          <a:p>
            <a:pPr defTabSz="913981">
              <a:spcBef>
                <a:spcPct val="20000"/>
              </a:spcBef>
              <a:defRPr/>
            </a:pPr>
            <a:r>
              <a:rPr lang="zh-CN" altLang="en-US" sz="900" dirty="0">
                <a:solidFill>
                  <a:schemeClr val="bg1"/>
                </a:solidFill>
                <a:ea typeface="微软雅黑" panose="020B0503020204020204" pitchFamily="34" charset="-122"/>
              </a:rPr>
              <a:t>单击此处可编辑内容单击此处可编辑内容单击此处可编辑内容单击此处可编辑内容单击此处可编辑内容单击此处可编辑内容</a:t>
            </a:r>
            <a:endParaRPr lang="en-US" altLang="zh-CN" sz="900" dirty="0">
              <a:solidFill>
                <a:schemeClr val="bg1"/>
              </a:solidFill>
              <a:ea typeface="微软雅黑" panose="020B0503020204020204" pitchFamily="34" charset="-122"/>
            </a:endParaRPr>
          </a:p>
          <a:p>
            <a:pPr defTabSz="913981">
              <a:spcBef>
                <a:spcPct val="20000"/>
              </a:spcBef>
              <a:defRPr/>
            </a:pPr>
            <a:endParaRPr lang="en-US" altLang="zh-CN" sz="900" dirty="0">
              <a:solidFill>
                <a:schemeClr val="bg1"/>
              </a:solidFill>
              <a:ea typeface="微软雅黑" panose="020B0503020204020204" pitchFamily="34" charset="-122"/>
            </a:endParaRPr>
          </a:p>
        </p:txBody>
      </p:sp>
      <p:sp>
        <p:nvSpPr>
          <p:cNvPr id="51" name="TextBox 61"/>
          <p:cNvSpPr txBox="1"/>
          <p:nvPr/>
        </p:nvSpPr>
        <p:spPr>
          <a:xfrm>
            <a:off x="1214562" y="1935263"/>
            <a:ext cx="2311762" cy="593710"/>
          </a:xfrm>
          <a:prstGeom prst="rect">
            <a:avLst/>
          </a:prstGeom>
          <a:noFill/>
        </p:spPr>
        <p:txBody>
          <a:bodyPr wrap="square" lIns="0" tIns="0" rIns="0" bIns="0" rtlCol="0">
            <a:spAutoFit/>
          </a:bodyPr>
          <a:lstStyle/>
          <a:p>
            <a:pPr defTabSz="913981">
              <a:spcBef>
                <a:spcPct val="20000"/>
              </a:spcBef>
              <a:defRPr/>
            </a:pPr>
            <a:r>
              <a:rPr lang="zh-CN" altLang="en-US" sz="900" dirty="0">
                <a:solidFill>
                  <a:schemeClr val="bg1"/>
                </a:solidFill>
                <a:ea typeface="微软雅黑" panose="020B0503020204020204" pitchFamily="34" charset="-122"/>
              </a:rPr>
              <a:t>单击此处可编辑内容单击此处可编辑内容单击此处可编辑内容单击此处可编辑内容单击此处可编辑内容单击此处可编辑内容</a:t>
            </a:r>
            <a:endParaRPr lang="en-US" altLang="zh-CN" sz="900" dirty="0">
              <a:solidFill>
                <a:schemeClr val="bg1"/>
              </a:solidFill>
              <a:ea typeface="微软雅黑" panose="020B0503020204020204" pitchFamily="34" charset="-122"/>
            </a:endParaRPr>
          </a:p>
          <a:p>
            <a:pPr defTabSz="913981">
              <a:spcBef>
                <a:spcPct val="20000"/>
              </a:spcBef>
              <a:defRPr/>
            </a:pPr>
            <a:endParaRPr lang="en-US" altLang="zh-CN" sz="900" dirty="0">
              <a:solidFill>
                <a:schemeClr val="bg1"/>
              </a:solidFill>
              <a:ea typeface="微软雅黑" panose="020B0503020204020204" pitchFamily="34" charset="-122"/>
            </a:endParaRPr>
          </a:p>
        </p:txBody>
      </p:sp>
      <p:sp>
        <p:nvSpPr>
          <p:cNvPr id="52" name="Text Placeholder 2"/>
          <p:cNvSpPr txBox="1"/>
          <p:nvPr/>
        </p:nvSpPr>
        <p:spPr>
          <a:xfrm>
            <a:off x="1209027" y="2878795"/>
            <a:ext cx="1713740" cy="254499"/>
          </a:xfrm>
          <a:prstGeom prst="rect">
            <a:avLst/>
          </a:prstGeom>
          <a:noFill/>
        </p:spPr>
        <p:txBody>
          <a:bodyPr vert="horz" lIns="68582" tIns="34292" rIns="68582" bIns="34292"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b="1" dirty="0">
                <a:solidFill>
                  <a:schemeClr val="bg1">
                    <a:lumMod val="50000"/>
                  </a:schemeClr>
                </a:solidFill>
                <a:latin typeface="微软雅黑" panose="020B0503020204020204" pitchFamily="34" charset="-122"/>
                <a:ea typeface="微软雅黑" panose="020B0503020204020204" pitchFamily="34" charset="-122"/>
              </a:rPr>
              <a:t>单击添加标题</a:t>
            </a:r>
            <a:endParaRPr lang="en-US" altLang="zh-CN" sz="1300" dirty="0">
              <a:solidFill>
                <a:schemeClr val="bg1">
                  <a:lumMod val="50000"/>
                </a:schemeClr>
              </a:solidFill>
              <a:latin typeface="Bebas Neue" panose="020B0606020202050201" pitchFamily="34" charset="0"/>
              <a:ea typeface="微软雅黑" panose="020B0503020204020204" pitchFamily="34" charset="-122"/>
            </a:endParaRPr>
          </a:p>
        </p:txBody>
      </p:sp>
      <p:sp>
        <p:nvSpPr>
          <p:cNvPr id="53" name="TextBox 91"/>
          <p:cNvSpPr txBox="1"/>
          <p:nvPr/>
        </p:nvSpPr>
        <p:spPr>
          <a:xfrm>
            <a:off x="1344335" y="3133291"/>
            <a:ext cx="1489231" cy="282719"/>
          </a:xfrm>
          <a:prstGeom prst="rect">
            <a:avLst/>
          </a:prstGeom>
          <a:noFill/>
        </p:spPr>
        <p:txBody>
          <a:bodyPr wrap="square" lIns="0" tIns="0" rIns="0" bIns="0" rtlCol="0">
            <a:spAutoFit/>
          </a:bodyPr>
          <a:lstStyle/>
          <a:p>
            <a:pPr algn="r"/>
            <a:r>
              <a:rPr lang="zh-CN" alt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54" name="TextBox 104"/>
          <p:cNvSpPr txBox="1"/>
          <p:nvPr/>
        </p:nvSpPr>
        <p:spPr>
          <a:xfrm>
            <a:off x="6289805" y="3151937"/>
            <a:ext cx="1570674" cy="282719"/>
          </a:xfrm>
          <a:prstGeom prst="rect">
            <a:avLst/>
          </a:prstGeom>
          <a:noFill/>
        </p:spPr>
        <p:txBody>
          <a:bodyPr wrap="square" lIns="0" tIns="0" rIns="0" bIns="0" rtlCol="0">
            <a:spAutoFit/>
          </a:bodyPr>
          <a:lstStyle/>
          <a:p>
            <a:r>
              <a:rPr lang="zh-CN" alt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55" name="Text Placeholder 2"/>
          <p:cNvSpPr txBox="1"/>
          <p:nvPr/>
        </p:nvSpPr>
        <p:spPr>
          <a:xfrm>
            <a:off x="6233195" y="2897439"/>
            <a:ext cx="1755183" cy="254499"/>
          </a:xfrm>
          <a:prstGeom prst="rect">
            <a:avLst/>
          </a:prstGeom>
          <a:noFill/>
        </p:spPr>
        <p:txBody>
          <a:bodyPr vert="horz" lIns="68582" tIns="34292" rIns="68582" bIns="34292"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b="1" dirty="0">
                <a:solidFill>
                  <a:schemeClr val="bg1">
                    <a:lumMod val="50000"/>
                  </a:schemeClr>
                </a:solidFill>
                <a:latin typeface="微软雅黑" panose="020B0503020204020204" pitchFamily="34" charset="-122"/>
                <a:ea typeface="微软雅黑" panose="020B0503020204020204" pitchFamily="34" charset="-122"/>
              </a:rPr>
              <a:t>单击添加标题</a:t>
            </a:r>
            <a:endParaRPr lang="en-US" altLang="zh-CN" sz="1300" dirty="0">
              <a:solidFill>
                <a:schemeClr val="bg1">
                  <a:lumMod val="50000"/>
                </a:schemeClr>
              </a:solidFill>
              <a:latin typeface="Bebas Neue" panose="020B0606020202050201" pitchFamily="34" charset="0"/>
              <a:ea typeface="微软雅黑" panose="020B0503020204020204" pitchFamily="34" charset="-122"/>
            </a:endParaRPr>
          </a:p>
        </p:txBody>
      </p:sp>
      <p:sp>
        <p:nvSpPr>
          <p:cNvPr id="56" name="TextBox 104"/>
          <p:cNvSpPr txBox="1"/>
          <p:nvPr/>
        </p:nvSpPr>
        <p:spPr>
          <a:xfrm>
            <a:off x="6283486" y="3785351"/>
            <a:ext cx="1570674" cy="282719"/>
          </a:xfrm>
          <a:prstGeom prst="rect">
            <a:avLst/>
          </a:prstGeom>
          <a:noFill/>
        </p:spPr>
        <p:txBody>
          <a:bodyPr wrap="square" lIns="0" tIns="0" rIns="0" bIns="0" rtlCol="0">
            <a:spAutoFit/>
          </a:bodyPr>
          <a:lstStyle/>
          <a:p>
            <a:r>
              <a:rPr lang="zh-CN" alt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57" name="Text Placeholder 2"/>
          <p:cNvSpPr txBox="1"/>
          <p:nvPr/>
        </p:nvSpPr>
        <p:spPr>
          <a:xfrm>
            <a:off x="6226875" y="3530851"/>
            <a:ext cx="1755183" cy="254499"/>
          </a:xfrm>
          <a:prstGeom prst="rect">
            <a:avLst/>
          </a:prstGeom>
          <a:noFill/>
        </p:spPr>
        <p:txBody>
          <a:bodyPr vert="horz" lIns="68582" tIns="34292" rIns="68582" bIns="34292"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b="1" dirty="0">
                <a:solidFill>
                  <a:schemeClr val="bg1">
                    <a:lumMod val="50000"/>
                  </a:schemeClr>
                </a:solidFill>
                <a:latin typeface="微软雅黑" panose="020B0503020204020204" pitchFamily="34" charset="-122"/>
                <a:ea typeface="微软雅黑" panose="020B0503020204020204" pitchFamily="34" charset="-122"/>
              </a:rPr>
              <a:t>单击添加标题</a:t>
            </a:r>
            <a:endParaRPr lang="en-US" altLang="zh-CN" sz="1300" dirty="0">
              <a:solidFill>
                <a:schemeClr val="bg1">
                  <a:lumMod val="50000"/>
                </a:schemeClr>
              </a:solidFill>
              <a:latin typeface="Bebas Neue" panose="020B0606020202050201" pitchFamily="34" charset="0"/>
              <a:ea typeface="微软雅黑" panose="020B0503020204020204" pitchFamily="34" charset="-122"/>
            </a:endParaRPr>
          </a:p>
        </p:txBody>
      </p:sp>
      <p:sp>
        <p:nvSpPr>
          <p:cNvPr id="58" name="Text Placeholder 2"/>
          <p:cNvSpPr txBox="1"/>
          <p:nvPr/>
        </p:nvSpPr>
        <p:spPr>
          <a:xfrm>
            <a:off x="1194912" y="3530852"/>
            <a:ext cx="1713740" cy="254499"/>
          </a:xfrm>
          <a:prstGeom prst="rect">
            <a:avLst/>
          </a:prstGeom>
          <a:noFill/>
        </p:spPr>
        <p:txBody>
          <a:bodyPr vert="horz" lIns="68582" tIns="34292" rIns="68582" bIns="34292"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b="1" dirty="0">
                <a:solidFill>
                  <a:schemeClr val="bg1">
                    <a:lumMod val="50000"/>
                  </a:schemeClr>
                </a:solidFill>
                <a:latin typeface="微软雅黑" panose="020B0503020204020204" pitchFamily="34" charset="-122"/>
                <a:ea typeface="微软雅黑" panose="020B0503020204020204" pitchFamily="34" charset="-122"/>
              </a:rPr>
              <a:t>单击添加标题</a:t>
            </a:r>
            <a:endParaRPr lang="en-US" altLang="zh-CN" sz="1300" dirty="0">
              <a:solidFill>
                <a:schemeClr val="bg1">
                  <a:lumMod val="50000"/>
                </a:schemeClr>
              </a:solidFill>
              <a:latin typeface="Bebas Neue" panose="020B0606020202050201" pitchFamily="34" charset="0"/>
              <a:ea typeface="微软雅黑" panose="020B0503020204020204" pitchFamily="34" charset="-122"/>
            </a:endParaRPr>
          </a:p>
        </p:txBody>
      </p:sp>
      <p:sp>
        <p:nvSpPr>
          <p:cNvPr id="59" name="TextBox 91"/>
          <p:cNvSpPr txBox="1"/>
          <p:nvPr/>
        </p:nvSpPr>
        <p:spPr>
          <a:xfrm>
            <a:off x="1330223" y="3785351"/>
            <a:ext cx="1489231" cy="282719"/>
          </a:xfrm>
          <a:prstGeom prst="rect">
            <a:avLst/>
          </a:prstGeom>
          <a:noFill/>
        </p:spPr>
        <p:txBody>
          <a:bodyPr wrap="square" lIns="0" tIns="0" rIns="0" bIns="0" rtlCol="0">
            <a:spAutoFit/>
          </a:bodyPr>
          <a:lstStyle/>
          <a:p>
            <a:pPr algn="r"/>
            <a:r>
              <a:rPr lang="zh-CN" alt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rPr>
              <a:t>单击此处编辑内容，建议您在展示时采用微软雅黑字体</a:t>
            </a:r>
            <a:endParaRPr lang="en-US" sz="900" dirty="0">
              <a:solidFill>
                <a:schemeClr val="bg1">
                  <a:lumMod val="50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grpSp>
        <p:nvGrpSpPr>
          <p:cNvPr id="6" name="组合 59"/>
          <p:cNvGrpSpPr/>
          <p:nvPr/>
        </p:nvGrpSpPr>
        <p:grpSpPr>
          <a:xfrm>
            <a:off x="2916323" y="1520366"/>
            <a:ext cx="3438390" cy="3540192"/>
            <a:chOff x="3912541" y="2026338"/>
            <a:chExt cx="4583724" cy="4719435"/>
          </a:xfrm>
        </p:grpSpPr>
        <p:pic>
          <p:nvPicPr>
            <p:cNvPr id="61" name="Picture 5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12541" y="2026338"/>
              <a:ext cx="4583724" cy="4719435"/>
            </a:xfrm>
            <a:prstGeom prst="rect">
              <a:avLst/>
            </a:prstGeom>
          </p:spPr>
        </p:pic>
        <p:pic>
          <p:nvPicPr>
            <p:cNvPr id="62" name="图片 61"/>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5234076" y="2570553"/>
              <a:ext cx="1775280" cy="2687272"/>
            </a:xfrm>
            <a:custGeom>
              <a:avLst/>
              <a:gdLst>
                <a:gd name="connsiteX0" fmla="*/ 0 w 1775280"/>
                <a:gd name="connsiteY0" fmla="*/ 0 h 2687272"/>
                <a:gd name="connsiteX1" fmla="*/ 1775280 w 1775280"/>
                <a:gd name="connsiteY1" fmla="*/ 0 h 2687272"/>
                <a:gd name="connsiteX2" fmla="*/ 1775280 w 1775280"/>
                <a:gd name="connsiteY2" fmla="*/ 2687272 h 2687272"/>
                <a:gd name="connsiteX3" fmla="*/ 0 w 1775280"/>
                <a:gd name="connsiteY3" fmla="*/ 2687272 h 2687272"/>
              </a:gdLst>
              <a:ahLst/>
              <a:cxnLst>
                <a:cxn ang="0">
                  <a:pos x="connsiteX0" y="connsiteY0"/>
                </a:cxn>
                <a:cxn ang="0">
                  <a:pos x="connsiteX1" y="connsiteY1"/>
                </a:cxn>
                <a:cxn ang="0">
                  <a:pos x="connsiteX2" y="connsiteY2"/>
                </a:cxn>
                <a:cxn ang="0">
                  <a:pos x="connsiteX3" y="connsiteY3"/>
                </a:cxn>
              </a:cxnLst>
              <a:rect l="l" t="t" r="r" b="b"/>
              <a:pathLst>
                <a:path w="1775280" h="2687272">
                  <a:moveTo>
                    <a:pt x="0" y="0"/>
                  </a:moveTo>
                  <a:lnTo>
                    <a:pt x="1775280" y="0"/>
                  </a:lnTo>
                  <a:lnTo>
                    <a:pt x="1775280" y="2687272"/>
                  </a:lnTo>
                  <a:lnTo>
                    <a:pt x="0" y="2687272"/>
                  </a:lnTo>
                  <a:close/>
                </a:path>
              </a:pathLst>
            </a:custGeom>
          </p:spPr>
        </p:pic>
      </p:grpSp>
      <p:grpSp>
        <p:nvGrpSpPr>
          <p:cNvPr id="2" name="Group 11"/>
          <p:cNvGrpSpPr/>
          <p:nvPr/>
        </p:nvGrpSpPr>
        <p:grpSpPr>
          <a:xfrm>
            <a:off x="5959751" y="2933797"/>
            <a:ext cx="213635" cy="213635"/>
            <a:chOff x="5773143" y="2884213"/>
            <a:chExt cx="262890" cy="262890"/>
          </a:xfrm>
        </p:grpSpPr>
        <p:sp>
          <p:nvSpPr>
            <p:cNvPr id="39" name="Oval 53"/>
            <p:cNvSpPr/>
            <p:nvPr/>
          </p:nvSpPr>
          <p:spPr>
            <a:xfrm>
              <a:off x="5773143" y="2884213"/>
              <a:ext cx="262890" cy="262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0" name="Freeform 9"/>
            <p:cNvSpPr>
              <a:spLocks noEditPoints="1"/>
            </p:cNvSpPr>
            <p:nvPr/>
          </p:nvSpPr>
          <p:spPr bwMode="auto">
            <a:xfrm>
              <a:off x="5827749" y="2946875"/>
              <a:ext cx="153678" cy="136556"/>
            </a:xfrm>
            <a:custGeom>
              <a:avLst/>
              <a:gdLst>
                <a:gd name="T0" fmla="*/ 374 w 2388"/>
                <a:gd name="T1" fmla="*/ 687 h 2123"/>
                <a:gd name="T2" fmla="*/ 700 w 2388"/>
                <a:gd name="T3" fmla="*/ 802 h 2123"/>
                <a:gd name="T4" fmla="*/ 743 w 2388"/>
                <a:gd name="T5" fmla="*/ 790 h 2123"/>
                <a:gd name="T6" fmla="*/ 924 w 2388"/>
                <a:gd name="T7" fmla="*/ 628 h 2123"/>
                <a:gd name="T8" fmla="*/ 928 w 2388"/>
                <a:gd name="T9" fmla="*/ 594 h 2123"/>
                <a:gd name="T10" fmla="*/ 840 w 2388"/>
                <a:gd name="T11" fmla="*/ 480 h 2123"/>
                <a:gd name="T12" fmla="*/ 1305 w 2388"/>
                <a:gd name="T13" fmla="*/ 5 h 2123"/>
                <a:gd name="T14" fmla="*/ 953 w 2388"/>
                <a:gd name="T15" fmla="*/ 4 h 2123"/>
                <a:gd name="T16" fmla="*/ 512 w 2388"/>
                <a:gd name="T17" fmla="*/ 230 h 2123"/>
                <a:gd name="T18" fmla="*/ 330 w 2388"/>
                <a:gd name="T19" fmla="*/ 374 h 2123"/>
                <a:gd name="T20" fmla="*/ 260 w 2388"/>
                <a:gd name="T21" fmla="*/ 534 h 2123"/>
                <a:gd name="T22" fmla="*/ 109 w 2388"/>
                <a:gd name="T23" fmla="*/ 583 h 2123"/>
                <a:gd name="T24" fmla="*/ 19 w 2388"/>
                <a:gd name="T25" fmla="*/ 656 h 2123"/>
                <a:gd name="T26" fmla="*/ 16 w 2388"/>
                <a:gd name="T27" fmla="*/ 712 h 2123"/>
                <a:gd name="T28" fmla="*/ 179 w 2388"/>
                <a:gd name="T29" fmla="*/ 893 h 2123"/>
                <a:gd name="T30" fmla="*/ 247 w 2388"/>
                <a:gd name="T31" fmla="*/ 901 h 2123"/>
                <a:gd name="T32" fmla="*/ 331 w 2388"/>
                <a:gd name="T33" fmla="*/ 827 h 2123"/>
                <a:gd name="T34" fmla="*/ 374 w 2388"/>
                <a:gd name="T35" fmla="*/ 687 h 2123"/>
                <a:gd name="T36" fmla="*/ 1053 w 2388"/>
                <a:gd name="T37" fmla="*/ 748 h 2123"/>
                <a:gd name="T38" fmla="*/ 1006 w 2388"/>
                <a:gd name="T39" fmla="*/ 745 h 2123"/>
                <a:gd name="T40" fmla="*/ 835 w 2388"/>
                <a:gd name="T41" fmla="*/ 894 h 2123"/>
                <a:gd name="T42" fmla="*/ 832 w 2388"/>
                <a:gd name="T43" fmla="*/ 942 h 2123"/>
                <a:gd name="T44" fmla="*/ 1819 w 2388"/>
                <a:gd name="T45" fmla="*/ 2065 h 2123"/>
                <a:gd name="T46" fmla="*/ 1909 w 2388"/>
                <a:gd name="T47" fmla="*/ 2072 h 2123"/>
                <a:gd name="T48" fmla="*/ 2024 w 2388"/>
                <a:gd name="T49" fmla="*/ 1975 h 2123"/>
                <a:gd name="T50" fmla="*/ 2031 w 2388"/>
                <a:gd name="T51" fmla="*/ 1885 h 2123"/>
                <a:gd name="T52" fmla="*/ 1053 w 2388"/>
                <a:gd name="T53" fmla="*/ 748 h 2123"/>
                <a:gd name="T54" fmla="*/ 2370 w 2388"/>
                <a:gd name="T55" fmla="*/ 270 h 2123"/>
                <a:gd name="T56" fmla="*/ 2315 w 2388"/>
                <a:gd name="T57" fmla="*/ 248 h 2123"/>
                <a:gd name="T58" fmla="*/ 2200 w 2388"/>
                <a:gd name="T59" fmla="*/ 428 h 2123"/>
                <a:gd name="T60" fmla="*/ 1970 w 2388"/>
                <a:gd name="T61" fmla="*/ 476 h 2123"/>
                <a:gd name="T62" fmla="*/ 1905 w 2388"/>
                <a:gd name="T63" fmla="*/ 267 h 2123"/>
                <a:gd name="T64" fmla="*/ 2012 w 2388"/>
                <a:gd name="T65" fmla="*/ 78 h 2123"/>
                <a:gd name="T66" fmla="*/ 1968 w 2388"/>
                <a:gd name="T67" fmla="*/ 35 h 2123"/>
                <a:gd name="T68" fmla="*/ 1632 w 2388"/>
                <a:gd name="T69" fmla="*/ 304 h 2123"/>
                <a:gd name="T70" fmla="*/ 1531 w 2388"/>
                <a:gd name="T71" fmla="*/ 720 h 2123"/>
                <a:gd name="T72" fmla="*/ 1371 w 2388"/>
                <a:gd name="T73" fmla="*/ 886 h 2123"/>
                <a:gd name="T74" fmla="*/ 1532 w 2388"/>
                <a:gd name="T75" fmla="*/ 1073 h 2123"/>
                <a:gd name="T76" fmla="*/ 1729 w 2388"/>
                <a:gd name="T77" fmla="*/ 886 h 2123"/>
                <a:gd name="T78" fmla="*/ 1967 w 2388"/>
                <a:gd name="T79" fmla="*/ 814 h 2123"/>
                <a:gd name="T80" fmla="*/ 2331 w 2388"/>
                <a:gd name="T81" fmla="*/ 664 h 2123"/>
                <a:gd name="T82" fmla="*/ 2370 w 2388"/>
                <a:gd name="T83" fmla="*/ 270 h 2123"/>
                <a:gd name="T84" fmla="*/ 327 w 2388"/>
                <a:gd name="T85" fmla="*/ 1897 h 2123"/>
                <a:gd name="T86" fmla="*/ 327 w 2388"/>
                <a:gd name="T87" fmla="*/ 1987 h 2123"/>
                <a:gd name="T88" fmla="*/ 440 w 2388"/>
                <a:gd name="T89" fmla="*/ 2098 h 2123"/>
                <a:gd name="T90" fmla="*/ 529 w 2388"/>
                <a:gd name="T91" fmla="*/ 2087 h 2123"/>
                <a:gd name="T92" fmla="*/ 1113 w 2388"/>
                <a:gd name="T93" fmla="*/ 1513 h 2123"/>
                <a:gd name="T94" fmla="*/ 934 w 2388"/>
                <a:gd name="T95" fmla="*/ 1309 h 2123"/>
                <a:gd name="T96" fmla="*/ 327 w 2388"/>
                <a:gd name="T97" fmla="*/ 1897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88" h="2123">
                  <a:moveTo>
                    <a:pt x="374" y="687"/>
                  </a:moveTo>
                  <a:cubicBezTo>
                    <a:pt x="485" y="600"/>
                    <a:pt x="577" y="660"/>
                    <a:pt x="700" y="802"/>
                  </a:cubicBezTo>
                  <a:cubicBezTo>
                    <a:pt x="714" y="818"/>
                    <a:pt x="732" y="800"/>
                    <a:pt x="743" y="790"/>
                  </a:cubicBezTo>
                  <a:cubicBezTo>
                    <a:pt x="753" y="781"/>
                    <a:pt x="916" y="635"/>
                    <a:pt x="924" y="628"/>
                  </a:cubicBezTo>
                  <a:cubicBezTo>
                    <a:pt x="931" y="621"/>
                    <a:pt x="941" y="608"/>
                    <a:pt x="928" y="594"/>
                  </a:cubicBezTo>
                  <a:cubicBezTo>
                    <a:pt x="916" y="579"/>
                    <a:pt x="870" y="519"/>
                    <a:pt x="840" y="480"/>
                  </a:cubicBezTo>
                  <a:cubicBezTo>
                    <a:pt x="625" y="199"/>
                    <a:pt x="1429" y="8"/>
                    <a:pt x="1305" y="5"/>
                  </a:cubicBezTo>
                  <a:cubicBezTo>
                    <a:pt x="1243" y="3"/>
                    <a:pt x="990" y="0"/>
                    <a:pt x="953" y="4"/>
                  </a:cubicBezTo>
                  <a:cubicBezTo>
                    <a:pt x="800" y="20"/>
                    <a:pt x="608" y="163"/>
                    <a:pt x="512" y="230"/>
                  </a:cubicBezTo>
                  <a:cubicBezTo>
                    <a:pt x="385" y="316"/>
                    <a:pt x="338" y="367"/>
                    <a:pt x="330" y="374"/>
                  </a:cubicBezTo>
                  <a:cubicBezTo>
                    <a:pt x="295" y="405"/>
                    <a:pt x="325" y="477"/>
                    <a:pt x="260" y="534"/>
                  </a:cubicBezTo>
                  <a:cubicBezTo>
                    <a:pt x="191" y="594"/>
                    <a:pt x="149" y="549"/>
                    <a:pt x="109" y="583"/>
                  </a:cubicBezTo>
                  <a:cubicBezTo>
                    <a:pt x="89" y="601"/>
                    <a:pt x="34" y="642"/>
                    <a:pt x="19" y="656"/>
                  </a:cubicBezTo>
                  <a:cubicBezTo>
                    <a:pt x="3" y="669"/>
                    <a:pt x="0" y="693"/>
                    <a:pt x="16" y="712"/>
                  </a:cubicBezTo>
                  <a:cubicBezTo>
                    <a:pt x="16" y="712"/>
                    <a:pt x="167" y="878"/>
                    <a:pt x="179" y="893"/>
                  </a:cubicBezTo>
                  <a:cubicBezTo>
                    <a:pt x="192" y="907"/>
                    <a:pt x="226" y="920"/>
                    <a:pt x="247" y="901"/>
                  </a:cubicBezTo>
                  <a:cubicBezTo>
                    <a:pt x="268" y="882"/>
                    <a:pt x="322" y="835"/>
                    <a:pt x="331" y="827"/>
                  </a:cubicBezTo>
                  <a:cubicBezTo>
                    <a:pt x="340" y="819"/>
                    <a:pt x="325" y="724"/>
                    <a:pt x="374" y="687"/>
                  </a:cubicBezTo>
                  <a:close/>
                  <a:moveTo>
                    <a:pt x="1053" y="748"/>
                  </a:moveTo>
                  <a:cubicBezTo>
                    <a:pt x="1039" y="732"/>
                    <a:pt x="1021" y="731"/>
                    <a:pt x="1006" y="745"/>
                  </a:cubicBezTo>
                  <a:cubicBezTo>
                    <a:pt x="835" y="894"/>
                    <a:pt x="835" y="894"/>
                    <a:pt x="835" y="894"/>
                  </a:cubicBezTo>
                  <a:cubicBezTo>
                    <a:pt x="822" y="906"/>
                    <a:pt x="820" y="928"/>
                    <a:pt x="832" y="942"/>
                  </a:cubicBezTo>
                  <a:cubicBezTo>
                    <a:pt x="1819" y="2065"/>
                    <a:pt x="1819" y="2065"/>
                    <a:pt x="1819" y="2065"/>
                  </a:cubicBezTo>
                  <a:cubicBezTo>
                    <a:pt x="1843" y="2092"/>
                    <a:pt x="1883" y="2095"/>
                    <a:pt x="1909" y="2072"/>
                  </a:cubicBezTo>
                  <a:cubicBezTo>
                    <a:pt x="2024" y="1975"/>
                    <a:pt x="2024" y="1975"/>
                    <a:pt x="2024" y="1975"/>
                  </a:cubicBezTo>
                  <a:cubicBezTo>
                    <a:pt x="2051" y="1952"/>
                    <a:pt x="2054" y="1911"/>
                    <a:pt x="2031" y="1885"/>
                  </a:cubicBezTo>
                  <a:lnTo>
                    <a:pt x="1053" y="748"/>
                  </a:lnTo>
                  <a:close/>
                  <a:moveTo>
                    <a:pt x="2370" y="270"/>
                  </a:moveTo>
                  <a:cubicBezTo>
                    <a:pt x="2361" y="211"/>
                    <a:pt x="2331" y="223"/>
                    <a:pt x="2315" y="248"/>
                  </a:cubicBezTo>
                  <a:cubicBezTo>
                    <a:pt x="2299" y="273"/>
                    <a:pt x="2229" y="380"/>
                    <a:pt x="2200" y="428"/>
                  </a:cubicBezTo>
                  <a:cubicBezTo>
                    <a:pt x="2172" y="475"/>
                    <a:pt x="2101" y="569"/>
                    <a:pt x="1970" y="476"/>
                  </a:cubicBezTo>
                  <a:cubicBezTo>
                    <a:pt x="1833" y="380"/>
                    <a:pt x="1881" y="313"/>
                    <a:pt x="1905" y="267"/>
                  </a:cubicBezTo>
                  <a:cubicBezTo>
                    <a:pt x="1928" y="222"/>
                    <a:pt x="2002" y="94"/>
                    <a:pt x="2012" y="78"/>
                  </a:cubicBezTo>
                  <a:cubicBezTo>
                    <a:pt x="2023" y="62"/>
                    <a:pt x="2011" y="15"/>
                    <a:pt x="1968" y="35"/>
                  </a:cubicBezTo>
                  <a:cubicBezTo>
                    <a:pt x="1926" y="54"/>
                    <a:pt x="1668" y="157"/>
                    <a:pt x="1632" y="304"/>
                  </a:cubicBezTo>
                  <a:cubicBezTo>
                    <a:pt x="1596" y="453"/>
                    <a:pt x="1663" y="587"/>
                    <a:pt x="1531" y="720"/>
                  </a:cubicBezTo>
                  <a:cubicBezTo>
                    <a:pt x="1371" y="886"/>
                    <a:pt x="1371" y="886"/>
                    <a:pt x="1371" y="886"/>
                  </a:cubicBezTo>
                  <a:cubicBezTo>
                    <a:pt x="1532" y="1073"/>
                    <a:pt x="1532" y="1073"/>
                    <a:pt x="1532" y="1073"/>
                  </a:cubicBezTo>
                  <a:cubicBezTo>
                    <a:pt x="1729" y="886"/>
                    <a:pt x="1729" y="886"/>
                    <a:pt x="1729" y="886"/>
                  </a:cubicBezTo>
                  <a:cubicBezTo>
                    <a:pt x="1776" y="839"/>
                    <a:pt x="1876" y="793"/>
                    <a:pt x="1967" y="814"/>
                  </a:cubicBezTo>
                  <a:cubicBezTo>
                    <a:pt x="2161" y="858"/>
                    <a:pt x="2267" y="785"/>
                    <a:pt x="2331" y="664"/>
                  </a:cubicBezTo>
                  <a:cubicBezTo>
                    <a:pt x="2388" y="556"/>
                    <a:pt x="2379" y="329"/>
                    <a:pt x="2370" y="270"/>
                  </a:cubicBezTo>
                  <a:close/>
                  <a:moveTo>
                    <a:pt x="327" y="1897"/>
                  </a:moveTo>
                  <a:cubicBezTo>
                    <a:pt x="302" y="1922"/>
                    <a:pt x="302" y="1962"/>
                    <a:pt x="327" y="1987"/>
                  </a:cubicBezTo>
                  <a:cubicBezTo>
                    <a:pt x="440" y="2098"/>
                    <a:pt x="440" y="2098"/>
                    <a:pt x="440" y="2098"/>
                  </a:cubicBezTo>
                  <a:cubicBezTo>
                    <a:pt x="465" y="2123"/>
                    <a:pt x="504" y="2112"/>
                    <a:pt x="529" y="2087"/>
                  </a:cubicBezTo>
                  <a:cubicBezTo>
                    <a:pt x="1113" y="1513"/>
                    <a:pt x="1113" y="1513"/>
                    <a:pt x="1113" y="1513"/>
                  </a:cubicBezTo>
                  <a:cubicBezTo>
                    <a:pt x="934" y="1309"/>
                    <a:pt x="934" y="1309"/>
                    <a:pt x="934" y="1309"/>
                  </a:cubicBezTo>
                  <a:lnTo>
                    <a:pt x="327" y="1897"/>
                  </a:lnTo>
                  <a:close/>
                </a:path>
              </a:pathLst>
            </a:custGeom>
            <a:solidFill>
              <a:schemeClr val="bg1"/>
            </a:solidFill>
            <a:ln>
              <a:noFill/>
            </a:ln>
          </p:spPr>
          <p:txBody>
            <a:bodyPr vert="horz" wrap="square" lIns="99077" tIns="49539" rIns="99077" bIns="49539" numCol="1" anchor="t" anchorCtr="0" compatLnSpc="1"/>
            <a:lstStyle/>
            <a:p>
              <a:endParaRPr lang="en-US" dirty="0">
                <a:solidFill>
                  <a:schemeClr val="bg1">
                    <a:lumMod val="50000"/>
                  </a:schemeClr>
                </a:solidFill>
                <a:latin typeface="PT Sans" panose="020B0503020203020204" pitchFamily="34" charset="0"/>
                <a:ea typeface="微软雅黑" panose="020B0503020204020204" pitchFamily="34" charset="-122"/>
              </a:endParaRPr>
            </a:p>
          </p:txBody>
        </p:sp>
      </p:grpSp>
      <p:grpSp>
        <p:nvGrpSpPr>
          <p:cNvPr id="3" name="Group 10"/>
          <p:cNvGrpSpPr/>
          <p:nvPr/>
        </p:nvGrpSpPr>
        <p:grpSpPr>
          <a:xfrm>
            <a:off x="5959751" y="3571714"/>
            <a:ext cx="213635" cy="213635"/>
            <a:chOff x="5773143" y="3541539"/>
            <a:chExt cx="262890" cy="262890"/>
          </a:xfrm>
        </p:grpSpPr>
        <p:sp>
          <p:nvSpPr>
            <p:cNvPr id="42" name="Oval 54"/>
            <p:cNvSpPr/>
            <p:nvPr/>
          </p:nvSpPr>
          <p:spPr>
            <a:xfrm>
              <a:off x="5773143" y="3541539"/>
              <a:ext cx="262890" cy="2628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43" name="Freeform 15"/>
            <p:cNvSpPr>
              <a:spLocks noEditPoints="1"/>
            </p:cNvSpPr>
            <p:nvPr/>
          </p:nvSpPr>
          <p:spPr bwMode="auto">
            <a:xfrm>
              <a:off x="5842520" y="3597797"/>
              <a:ext cx="146774" cy="132602"/>
            </a:xfrm>
            <a:custGeom>
              <a:avLst/>
              <a:gdLst>
                <a:gd name="T0" fmla="*/ 213 w 266"/>
                <a:gd name="T1" fmla="*/ 211 h 239"/>
                <a:gd name="T2" fmla="*/ 213 w 266"/>
                <a:gd name="T3" fmla="*/ 239 h 239"/>
                <a:gd name="T4" fmla="*/ 0 w 266"/>
                <a:gd name="T5" fmla="*/ 239 h 239"/>
                <a:gd name="T6" fmla="*/ 0 w 266"/>
                <a:gd name="T7" fmla="*/ 186 h 239"/>
                <a:gd name="T8" fmla="*/ 21 w 266"/>
                <a:gd name="T9" fmla="*/ 179 h 239"/>
                <a:gd name="T10" fmla="*/ 65 w 266"/>
                <a:gd name="T11" fmla="*/ 135 h 239"/>
                <a:gd name="T12" fmla="*/ 51 w 266"/>
                <a:gd name="T13" fmla="*/ 103 h 239"/>
                <a:gd name="T14" fmla="*/ 38 w 266"/>
                <a:gd name="T15" fmla="*/ 80 h 239"/>
                <a:gd name="T16" fmla="*/ 43 w 266"/>
                <a:gd name="T17" fmla="*/ 69 h 239"/>
                <a:gd name="T18" fmla="*/ 39 w 266"/>
                <a:gd name="T19" fmla="*/ 46 h 239"/>
                <a:gd name="T20" fmla="*/ 93 w 266"/>
                <a:gd name="T21" fmla="*/ 0 h 239"/>
                <a:gd name="T22" fmla="*/ 146 w 266"/>
                <a:gd name="T23" fmla="*/ 46 h 239"/>
                <a:gd name="T24" fmla="*/ 142 w 266"/>
                <a:gd name="T25" fmla="*/ 69 h 239"/>
                <a:gd name="T26" fmla="*/ 148 w 266"/>
                <a:gd name="T27" fmla="*/ 80 h 239"/>
                <a:gd name="T28" fmla="*/ 135 w 266"/>
                <a:gd name="T29" fmla="*/ 103 h 239"/>
                <a:gd name="T30" fmla="*/ 121 w 266"/>
                <a:gd name="T31" fmla="*/ 135 h 239"/>
                <a:gd name="T32" fmla="*/ 164 w 266"/>
                <a:gd name="T33" fmla="*/ 179 h 239"/>
                <a:gd name="T34" fmla="*/ 213 w 266"/>
                <a:gd name="T35" fmla="*/ 211 h 239"/>
                <a:gd name="T36" fmla="*/ 266 w 266"/>
                <a:gd name="T37" fmla="*/ 106 h 239"/>
                <a:gd name="T38" fmla="*/ 266 w 266"/>
                <a:gd name="T39" fmla="*/ 133 h 239"/>
                <a:gd name="T40" fmla="*/ 226 w 266"/>
                <a:gd name="T41" fmla="*/ 133 h 239"/>
                <a:gd name="T42" fmla="*/ 226 w 266"/>
                <a:gd name="T43" fmla="*/ 173 h 239"/>
                <a:gd name="T44" fmla="*/ 199 w 266"/>
                <a:gd name="T45" fmla="*/ 173 h 239"/>
                <a:gd name="T46" fmla="*/ 199 w 266"/>
                <a:gd name="T47" fmla="*/ 133 h 239"/>
                <a:gd name="T48" fmla="*/ 159 w 266"/>
                <a:gd name="T49" fmla="*/ 133 h 239"/>
                <a:gd name="T50" fmla="*/ 159 w 266"/>
                <a:gd name="T51" fmla="*/ 106 h 239"/>
                <a:gd name="T52" fmla="*/ 199 w 266"/>
                <a:gd name="T53" fmla="*/ 106 h 239"/>
                <a:gd name="T54" fmla="*/ 199 w 266"/>
                <a:gd name="T55" fmla="*/ 66 h 239"/>
                <a:gd name="T56" fmla="*/ 226 w 266"/>
                <a:gd name="T57" fmla="*/ 66 h 239"/>
                <a:gd name="T58" fmla="*/ 226 w 266"/>
                <a:gd name="T59" fmla="*/ 106 h 239"/>
                <a:gd name="T60" fmla="*/ 266 w 266"/>
                <a:gd name="T61" fmla="*/ 106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6" h="239">
                  <a:moveTo>
                    <a:pt x="213" y="211"/>
                  </a:moveTo>
                  <a:cubicBezTo>
                    <a:pt x="213" y="219"/>
                    <a:pt x="213" y="239"/>
                    <a:pt x="213" y="239"/>
                  </a:cubicBezTo>
                  <a:cubicBezTo>
                    <a:pt x="0" y="239"/>
                    <a:pt x="0" y="239"/>
                    <a:pt x="0" y="239"/>
                  </a:cubicBezTo>
                  <a:cubicBezTo>
                    <a:pt x="0" y="186"/>
                    <a:pt x="0" y="186"/>
                    <a:pt x="0" y="186"/>
                  </a:cubicBezTo>
                  <a:cubicBezTo>
                    <a:pt x="8" y="182"/>
                    <a:pt x="18" y="180"/>
                    <a:pt x="21" y="179"/>
                  </a:cubicBezTo>
                  <a:cubicBezTo>
                    <a:pt x="54" y="167"/>
                    <a:pt x="65" y="157"/>
                    <a:pt x="65" y="135"/>
                  </a:cubicBezTo>
                  <a:cubicBezTo>
                    <a:pt x="65" y="122"/>
                    <a:pt x="55" y="126"/>
                    <a:pt x="51" y="103"/>
                  </a:cubicBezTo>
                  <a:cubicBezTo>
                    <a:pt x="48" y="93"/>
                    <a:pt x="40" y="103"/>
                    <a:pt x="38" y="80"/>
                  </a:cubicBezTo>
                  <a:cubicBezTo>
                    <a:pt x="38" y="71"/>
                    <a:pt x="43" y="69"/>
                    <a:pt x="43" y="69"/>
                  </a:cubicBezTo>
                  <a:cubicBezTo>
                    <a:pt x="43" y="69"/>
                    <a:pt x="41" y="56"/>
                    <a:pt x="39" y="46"/>
                  </a:cubicBezTo>
                  <a:cubicBezTo>
                    <a:pt x="38" y="33"/>
                    <a:pt x="47" y="0"/>
                    <a:pt x="93" y="0"/>
                  </a:cubicBezTo>
                  <a:cubicBezTo>
                    <a:pt x="139" y="0"/>
                    <a:pt x="147" y="33"/>
                    <a:pt x="146" y="46"/>
                  </a:cubicBezTo>
                  <a:cubicBezTo>
                    <a:pt x="145" y="56"/>
                    <a:pt x="142" y="69"/>
                    <a:pt x="142" y="69"/>
                  </a:cubicBezTo>
                  <a:cubicBezTo>
                    <a:pt x="142" y="69"/>
                    <a:pt x="148" y="71"/>
                    <a:pt x="148" y="80"/>
                  </a:cubicBezTo>
                  <a:cubicBezTo>
                    <a:pt x="146" y="103"/>
                    <a:pt x="137" y="93"/>
                    <a:pt x="135" y="103"/>
                  </a:cubicBezTo>
                  <a:cubicBezTo>
                    <a:pt x="131" y="126"/>
                    <a:pt x="121" y="122"/>
                    <a:pt x="121" y="135"/>
                  </a:cubicBezTo>
                  <a:cubicBezTo>
                    <a:pt x="121" y="157"/>
                    <a:pt x="131" y="167"/>
                    <a:pt x="164" y="179"/>
                  </a:cubicBezTo>
                  <a:cubicBezTo>
                    <a:pt x="197" y="191"/>
                    <a:pt x="213" y="203"/>
                    <a:pt x="213" y="211"/>
                  </a:cubicBezTo>
                  <a:close/>
                  <a:moveTo>
                    <a:pt x="266" y="106"/>
                  </a:moveTo>
                  <a:cubicBezTo>
                    <a:pt x="266" y="133"/>
                    <a:pt x="266" y="133"/>
                    <a:pt x="266" y="133"/>
                  </a:cubicBezTo>
                  <a:cubicBezTo>
                    <a:pt x="226" y="133"/>
                    <a:pt x="226" y="133"/>
                    <a:pt x="226" y="133"/>
                  </a:cubicBezTo>
                  <a:cubicBezTo>
                    <a:pt x="226" y="173"/>
                    <a:pt x="226" y="173"/>
                    <a:pt x="226" y="173"/>
                  </a:cubicBezTo>
                  <a:cubicBezTo>
                    <a:pt x="199" y="173"/>
                    <a:pt x="199" y="173"/>
                    <a:pt x="199" y="173"/>
                  </a:cubicBezTo>
                  <a:cubicBezTo>
                    <a:pt x="199" y="133"/>
                    <a:pt x="199" y="133"/>
                    <a:pt x="199" y="133"/>
                  </a:cubicBezTo>
                  <a:cubicBezTo>
                    <a:pt x="159" y="133"/>
                    <a:pt x="159" y="133"/>
                    <a:pt x="159" y="133"/>
                  </a:cubicBezTo>
                  <a:cubicBezTo>
                    <a:pt x="159" y="106"/>
                    <a:pt x="159" y="106"/>
                    <a:pt x="159" y="106"/>
                  </a:cubicBezTo>
                  <a:cubicBezTo>
                    <a:pt x="199" y="106"/>
                    <a:pt x="199" y="106"/>
                    <a:pt x="199" y="106"/>
                  </a:cubicBezTo>
                  <a:cubicBezTo>
                    <a:pt x="199" y="66"/>
                    <a:pt x="199" y="66"/>
                    <a:pt x="199" y="66"/>
                  </a:cubicBezTo>
                  <a:cubicBezTo>
                    <a:pt x="226" y="66"/>
                    <a:pt x="226" y="66"/>
                    <a:pt x="226" y="66"/>
                  </a:cubicBezTo>
                  <a:cubicBezTo>
                    <a:pt x="226" y="106"/>
                    <a:pt x="226" y="106"/>
                    <a:pt x="226" y="106"/>
                  </a:cubicBezTo>
                  <a:lnTo>
                    <a:pt x="266" y="106"/>
                  </a:lnTo>
                  <a:close/>
                </a:path>
              </a:pathLst>
            </a:custGeom>
            <a:solidFill>
              <a:schemeClr val="bg1"/>
            </a:solidFill>
            <a:ln>
              <a:noFill/>
            </a:ln>
          </p:spPr>
          <p:txBody>
            <a:bodyPr vert="horz" wrap="square" lIns="99077" tIns="49539" rIns="99077" bIns="49539" numCol="1" anchor="t" anchorCtr="0" compatLnSpc="1"/>
            <a:lstStyle/>
            <a:p>
              <a:endParaRPr lang="en-US" dirty="0">
                <a:solidFill>
                  <a:schemeClr val="bg1">
                    <a:lumMod val="50000"/>
                  </a:schemeClr>
                </a:solidFill>
                <a:ea typeface="微软雅黑" panose="020B0503020204020204" pitchFamily="34" charset="-122"/>
              </a:endParaRPr>
            </a:p>
          </p:txBody>
        </p:sp>
      </p:grpSp>
    </p:spTree>
    <p:extLst>
      <p:ext uri="{BB962C8B-B14F-4D97-AF65-F5344CB8AC3E}">
        <p14:creationId xmlns:p14="http://schemas.microsoft.com/office/powerpoint/2010/main" val="351936064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1000"/>
                                        <p:tgtEl>
                                          <p:spTgt spid="51"/>
                                        </p:tgtEl>
                                      </p:cBhvr>
                                    </p:animEffect>
                                    <p:anim calcmode="lin" valueType="num">
                                      <p:cBhvr>
                                        <p:cTn id="12" dur="1000" fill="hold"/>
                                        <p:tgtEl>
                                          <p:spTgt spid="51"/>
                                        </p:tgtEl>
                                        <p:attrNameLst>
                                          <p:attrName>ppt_x</p:attrName>
                                        </p:attrNameLst>
                                      </p:cBhvr>
                                      <p:tavLst>
                                        <p:tav tm="0">
                                          <p:val>
                                            <p:strVal val="#ppt_x"/>
                                          </p:val>
                                        </p:tav>
                                        <p:tav tm="100000">
                                          <p:val>
                                            <p:strVal val="#ppt_x"/>
                                          </p:val>
                                        </p:tav>
                                      </p:tavLst>
                                    </p:anim>
                                    <p:anim calcmode="lin" valueType="num">
                                      <p:cBhvr>
                                        <p:cTn id="13" dur="1000" fill="hold"/>
                                        <p:tgtEl>
                                          <p:spTgt spid="5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 presetClass="entr" presetSubtype="4"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1000"/>
                                        <p:tgtEl>
                                          <p:spTgt spid="52"/>
                                        </p:tgtEl>
                                      </p:cBhvr>
                                    </p:animEffect>
                                    <p:anim calcmode="lin" valueType="num">
                                      <p:cBhvr>
                                        <p:cTn id="41" dur="1000" fill="hold"/>
                                        <p:tgtEl>
                                          <p:spTgt spid="52"/>
                                        </p:tgtEl>
                                        <p:attrNameLst>
                                          <p:attrName>ppt_x</p:attrName>
                                        </p:attrNameLst>
                                      </p:cBhvr>
                                      <p:tavLst>
                                        <p:tav tm="0">
                                          <p:val>
                                            <p:strVal val="#ppt_x"/>
                                          </p:val>
                                        </p:tav>
                                        <p:tav tm="100000">
                                          <p:val>
                                            <p:strVal val="#ppt_x"/>
                                          </p:val>
                                        </p:tav>
                                      </p:tavLst>
                                    </p:anim>
                                    <p:anim calcmode="lin" valueType="num">
                                      <p:cBhvr>
                                        <p:cTn id="42" dur="1000" fill="hold"/>
                                        <p:tgtEl>
                                          <p:spTgt spid="52"/>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42" presetClass="entr" presetSubtype="0" fill="hold" grpId="0" nodeType="after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fade">
                                      <p:cBhvr>
                                        <p:cTn id="46" dur="1000"/>
                                        <p:tgtEl>
                                          <p:spTgt spid="53"/>
                                        </p:tgtEl>
                                      </p:cBhvr>
                                    </p:animEffect>
                                    <p:anim calcmode="lin" valueType="num">
                                      <p:cBhvr>
                                        <p:cTn id="47" dur="1000" fill="hold"/>
                                        <p:tgtEl>
                                          <p:spTgt spid="53"/>
                                        </p:tgtEl>
                                        <p:attrNameLst>
                                          <p:attrName>ppt_x</p:attrName>
                                        </p:attrNameLst>
                                      </p:cBhvr>
                                      <p:tavLst>
                                        <p:tav tm="0">
                                          <p:val>
                                            <p:strVal val="#ppt_x"/>
                                          </p:val>
                                        </p:tav>
                                        <p:tav tm="100000">
                                          <p:val>
                                            <p:strVal val="#ppt_x"/>
                                          </p:val>
                                        </p:tav>
                                      </p:tavLst>
                                    </p:anim>
                                    <p:anim calcmode="lin" valueType="num">
                                      <p:cBhvr>
                                        <p:cTn id="48" dur="1000" fill="hold"/>
                                        <p:tgtEl>
                                          <p:spTgt spid="53"/>
                                        </p:tgtEl>
                                        <p:attrNameLst>
                                          <p:attrName>ppt_y</p:attrName>
                                        </p:attrNameLst>
                                      </p:cBhvr>
                                      <p:tavLst>
                                        <p:tav tm="0">
                                          <p:val>
                                            <p:strVal val="#ppt_y+.1"/>
                                          </p:val>
                                        </p:tav>
                                        <p:tav tm="100000">
                                          <p:val>
                                            <p:strVal val="#ppt_y"/>
                                          </p:val>
                                        </p:tav>
                                      </p:tavLst>
                                    </p:anim>
                                  </p:childTnLst>
                                </p:cTn>
                              </p:par>
                            </p:childTnLst>
                          </p:cTn>
                        </p:par>
                        <p:par>
                          <p:cTn id="49" fill="hold">
                            <p:stCondLst>
                              <p:cond delay="7000"/>
                            </p:stCondLst>
                            <p:childTnLst>
                              <p:par>
                                <p:cTn id="50" presetID="42" presetClass="entr" presetSubtype="0" fill="hold" grpId="0"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1000"/>
                                        <p:tgtEl>
                                          <p:spTgt spid="58"/>
                                        </p:tgtEl>
                                      </p:cBhvr>
                                    </p:animEffect>
                                    <p:anim calcmode="lin" valueType="num">
                                      <p:cBhvr>
                                        <p:cTn id="53" dur="1000" fill="hold"/>
                                        <p:tgtEl>
                                          <p:spTgt spid="58"/>
                                        </p:tgtEl>
                                        <p:attrNameLst>
                                          <p:attrName>ppt_x</p:attrName>
                                        </p:attrNameLst>
                                      </p:cBhvr>
                                      <p:tavLst>
                                        <p:tav tm="0">
                                          <p:val>
                                            <p:strVal val="#ppt_x"/>
                                          </p:val>
                                        </p:tav>
                                        <p:tav tm="100000">
                                          <p:val>
                                            <p:strVal val="#ppt_x"/>
                                          </p:val>
                                        </p:tav>
                                      </p:tavLst>
                                    </p:anim>
                                    <p:anim calcmode="lin" valueType="num">
                                      <p:cBhvr>
                                        <p:cTn id="54" dur="1000" fill="hold"/>
                                        <p:tgtEl>
                                          <p:spTgt spid="58"/>
                                        </p:tgtEl>
                                        <p:attrNameLst>
                                          <p:attrName>ppt_y</p:attrName>
                                        </p:attrNameLst>
                                      </p:cBhvr>
                                      <p:tavLst>
                                        <p:tav tm="0">
                                          <p:val>
                                            <p:strVal val="#ppt_y+.1"/>
                                          </p:val>
                                        </p:tav>
                                        <p:tav tm="100000">
                                          <p:val>
                                            <p:strVal val="#ppt_y"/>
                                          </p:val>
                                        </p:tav>
                                      </p:tavLst>
                                    </p:anim>
                                  </p:childTnLst>
                                </p:cTn>
                              </p:par>
                            </p:childTnLst>
                          </p:cTn>
                        </p:par>
                        <p:par>
                          <p:cTn id="55" fill="hold">
                            <p:stCondLst>
                              <p:cond delay="8000"/>
                            </p:stCondLst>
                            <p:childTnLst>
                              <p:par>
                                <p:cTn id="56" presetID="42" presetClass="entr" presetSubtype="0" fill="hold" grpId="0" nodeType="after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fade">
                                      <p:cBhvr>
                                        <p:cTn id="58" dur="1000"/>
                                        <p:tgtEl>
                                          <p:spTgt spid="59"/>
                                        </p:tgtEl>
                                      </p:cBhvr>
                                    </p:animEffect>
                                    <p:anim calcmode="lin" valueType="num">
                                      <p:cBhvr>
                                        <p:cTn id="59" dur="1000" fill="hold"/>
                                        <p:tgtEl>
                                          <p:spTgt spid="59"/>
                                        </p:tgtEl>
                                        <p:attrNameLst>
                                          <p:attrName>ppt_x</p:attrName>
                                        </p:attrNameLst>
                                      </p:cBhvr>
                                      <p:tavLst>
                                        <p:tav tm="0">
                                          <p:val>
                                            <p:strVal val="#ppt_x"/>
                                          </p:val>
                                        </p:tav>
                                        <p:tav tm="100000">
                                          <p:val>
                                            <p:strVal val="#ppt_x"/>
                                          </p:val>
                                        </p:tav>
                                      </p:tavLst>
                                    </p:anim>
                                    <p:anim calcmode="lin" valueType="num">
                                      <p:cBhvr>
                                        <p:cTn id="60" dur="1000" fill="hold"/>
                                        <p:tgtEl>
                                          <p:spTgt spid="59"/>
                                        </p:tgtEl>
                                        <p:attrNameLst>
                                          <p:attrName>ppt_y</p:attrName>
                                        </p:attrNameLst>
                                      </p:cBhvr>
                                      <p:tavLst>
                                        <p:tav tm="0">
                                          <p:val>
                                            <p:strVal val="#ppt_y+.1"/>
                                          </p:val>
                                        </p:tav>
                                        <p:tav tm="100000">
                                          <p:val>
                                            <p:strVal val="#ppt_y"/>
                                          </p:val>
                                        </p:tav>
                                      </p:tavLst>
                                    </p:anim>
                                  </p:childTnLst>
                                </p:cTn>
                              </p:par>
                            </p:childTnLst>
                          </p:cTn>
                        </p:par>
                        <p:par>
                          <p:cTn id="61" fill="hold">
                            <p:stCondLst>
                              <p:cond delay="9000"/>
                            </p:stCondLst>
                            <p:childTnLst>
                              <p:par>
                                <p:cTn id="62" presetID="42" presetClass="entr" presetSubtype="0" fill="hold" nodeType="after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fade">
                                      <p:cBhvr>
                                        <p:cTn id="64" dur="1000"/>
                                        <p:tgtEl>
                                          <p:spTgt spid="2"/>
                                        </p:tgtEl>
                                      </p:cBhvr>
                                    </p:animEffect>
                                    <p:anim calcmode="lin" valueType="num">
                                      <p:cBhvr>
                                        <p:cTn id="65" dur="1000" fill="hold"/>
                                        <p:tgtEl>
                                          <p:spTgt spid="2"/>
                                        </p:tgtEl>
                                        <p:attrNameLst>
                                          <p:attrName>ppt_x</p:attrName>
                                        </p:attrNameLst>
                                      </p:cBhvr>
                                      <p:tavLst>
                                        <p:tav tm="0">
                                          <p:val>
                                            <p:strVal val="#ppt_x"/>
                                          </p:val>
                                        </p:tav>
                                        <p:tav tm="100000">
                                          <p:val>
                                            <p:strVal val="#ppt_x"/>
                                          </p:val>
                                        </p:tav>
                                      </p:tavLst>
                                    </p:anim>
                                    <p:anim calcmode="lin" valueType="num">
                                      <p:cBhvr>
                                        <p:cTn id="66" dur="1000" fill="hold"/>
                                        <p:tgtEl>
                                          <p:spTgt spid="2"/>
                                        </p:tgtEl>
                                        <p:attrNameLst>
                                          <p:attrName>ppt_y</p:attrName>
                                        </p:attrNameLst>
                                      </p:cBhvr>
                                      <p:tavLst>
                                        <p:tav tm="0">
                                          <p:val>
                                            <p:strVal val="#ppt_y+.1"/>
                                          </p:val>
                                        </p:tav>
                                        <p:tav tm="100000">
                                          <p:val>
                                            <p:strVal val="#ppt_y"/>
                                          </p:val>
                                        </p:tav>
                                      </p:tavLst>
                                    </p:anim>
                                  </p:childTnLst>
                                </p:cTn>
                              </p:par>
                            </p:childTnLst>
                          </p:cTn>
                        </p:par>
                        <p:par>
                          <p:cTn id="67" fill="hold">
                            <p:stCondLst>
                              <p:cond delay="10000"/>
                            </p:stCondLst>
                            <p:childTnLst>
                              <p:par>
                                <p:cTn id="68" presetID="42" presetClass="entr" presetSubtype="0" fill="hold" nodeType="after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1000"/>
                                        <p:tgtEl>
                                          <p:spTgt spid="3"/>
                                        </p:tgtEl>
                                      </p:cBhvr>
                                    </p:animEffect>
                                    <p:anim calcmode="lin" valueType="num">
                                      <p:cBhvr>
                                        <p:cTn id="71" dur="1000" fill="hold"/>
                                        <p:tgtEl>
                                          <p:spTgt spid="3"/>
                                        </p:tgtEl>
                                        <p:attrNameLst>
                                          <p:attrName>ppt_x</p:attrName>
                                        </p:attrNameLst>
                                      </p:cBhvr>
                                      <p:tavLst>
                                        <p:tav tm="0">
                                          <p:val>
                                            <p:strVal val="#ppt_x"/>
                                          </p:val>
                                        </p:tav>
                                        <p:tav tm="100000">
                                          <p:val>
                                            <p:strVal val="#ppt_x"/>
                                          </p:val>
                                        </p:tav>
                                      </p:tavLst>
                                    </p:anim>
                                    <p:anim calcmode="lin" valueType="num">
                                      <p:cBhvr>
                                        <p:cTn id="72" dur="1000" fill="hold"/>
                                        <p:tgtEl>
                                          <p:spTgt spid="3"/>
                                        </p:tgtEl>
                                        <p:attrNameLst>
                                          <p:attrName>ppt_y</p:attrName>
                                        </p:attrNameLst>
                                      </p:cBhvr>
                                      <p:tavLst>
                                        <p:tav tm="0">
                                          <p:val>
                                            <p:strVal val="#ppt_y+.1"/>
                                          </p:val>
                                        </p:tav>
                                        <p:tav tm="100000">
                                          <p:val>
                                            <p:strVal val="#ppt_y"/>
                                          </p:val>
                                        </p:tav>
                                      </p:tavLst>
                                    </p:anim>
                                  </p:childTnLst>
                                </p:cTn>
                              </p:par>
                            </p:childTnLst>
                          </p:cTn>
                        </p:par>
                        <p:par>
                          <p:cTn id="73" fill="hold">
                            <p:stCondLst>
                              <p:cond delay="11000"/>
                            </p:stCondLst>
                            <p:childTnLst>
                              <p:par>
                                <p:cTn id="74" presetID="42" presetClass="entr" presetSubtype="0" fill="hold" grpId="0" nodeType="after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1000"/>
                                        <p:tgtEl>
                                          <p:spTgt spid="54"/>
                                        </p:tgtEl>
                                      </p:cBhvr>
                                    </p:animEffect>
                                    <p:anim calcmode="lin" valueType="num">
                                      <p:cBhvr>
                                        <p:cTn id="77" dur="1000" fill="hold"/>
                                        <p:tgtEl>
                                          <p:spTgt spid="54"/>
                                        </p:tgtEl>
                                        <p:attrNameLst>
                                          <p:attrName>ppt_x</p:attrName>
                                        </p:attrNameLst>
                                      </p:cBhvr>
                                      <p:tavLst>
                                        <p:tav tm="0">
                                          <p:val>
                                            <p:strVal val="#ppt_x"/>
                                          </p:val>
                                        </p:tav>
                                        <p:tav tm="100000">
                                          <p:val>
                                            <p:strVal val="#ppt_x"/>
                                          </p:val>
                                        </p:tav>
                                      </p:tavLst>
                                    </p:anim>
                                    <p:anim calcmode="lin" valueType="num">
                                      <p:cBhvr>
                                        <p:cTn id="78" dur="1000" fill="hold"/>
                                        <p:tgtEl>
                                          <p:spTgt spid="54"/>
                                        </p:tgtEl>
                                        <p:attrNameLst>
                                          <p:attrName>ppt_y</p:attrName>
                                        </p:attrNameLst>
                                      </p:cBhvr>
                                      <p:tavLst>
                                        <p:tav tm="0">
                                          <p:val>
                                            <p:strVal val="#ppt_y+.1"/>
                                          </p:val>
                                        </p:tav>
                                        <p:tav tm="100000">
                                          <p:val>
                                            <p:strVal val="#ppt_y"/>
                                          </p:val>
                                        </p:tav>
                                      </p:tavLst>
                                    </p:anim>
                                  </p:childTnLst>
                                </p:cTn>
                              </p:par>
                            </p:childTnLst>
                          </p:cTn>
                        </p:par>
                        <p:par>
                          <p:cTn id="79" fill="hold">
                            <p:stCondLst>
                              <p:cond delay="12000"/>
                            </p:stCondLst>
                            <p:childTnLst>
                              <p:par>
                                <p:cTn id="80" presetID="42"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1000"/>
                                        <p:tgtEl>
                                          <p:spTgt spid="55"/>
                                        </p:tgtEl>
                                      </p:cBhvr>
                                    </p:animEffect>
                                    <p:anim calcmode="lin" valueType="num">
                                      <p:cBhvr>
                                        <p:cTn id="83" dur="1000" fill="hold"/>
                                        <p:tgtEl>
                                          <p:spTgt spid="55"/>
                                        </p:tgtEl>
                                        <p:attrNameLst>
                                          <p:attrName>ppt_x</p:attrName>
                                        </p:attrNameLst>
                                      </p:cBhvr>
                                      <p:tavLst>
                                        <p:tav tm="0">
                                          <p:val>
                                            <p:strVal val="#ppt_x"/>
                                          </p:val>
                                        </p:tav>
                                        <p:tav tm="100000">
                                          <p:val>
                                            <p:strVal val="#ppt_x"/>
                                          </p:val>
                                        </p:tav>
                                      </p:tavLst>
                                    </p:anim>
                                    <p:anim calcmode="lin" valueType="num">
                                      <p:cBhvr>
                                        <p:cTn id="84" dur="1000" fill="hold"/>
                                        <p:tgtEl>
                                          <p:spTgt spid="55"/>
                                        </p:tgtEl>
                                        <p:attrNameLst>
                                          <p:attrName>ppt_y</p:attrName>
                                        </p:attrNameLst>
                                      </p:cBhvr>
                                      <p:tavLst>
                                        <p:tav tm="0">
                                          <p:val>
                                            <p:strVal val="#ppt_y+.1"/>
                                          </p:val>
                                        </p:tav>
                                        <p:tav tm="100000">
                                          <p:val>
                                            <p:strVal val="#ppt_y"/>
                                          </p:val>
                                        </p:tav>
                                      </p:tavLst>
                                    </p:anim>
                                  </p:childTnLst>
                                </p:cTn>
                              </p:par>
                            </p:childTnLst>
                          </p:cTn>
                        </p:par>
                        <p:par>
                          <p:cTn id="85" fill="hold">
                            <p:stCondLst>
                              <p:cond delay="13000"/>
                            </p:stCondLst>
                            <p:childTnLst>
                              <p:par>
                                <p:cTn id="86" presetID="42" presetClass="entr" presetSubtype="0" fill="hold" grpId="0" nodeType="afterEffect">
                                  <p:stCondLst>
                                    <p:cond delay="0"/>
                                  </p:stCondLst>
                                  <p:childTnLst>
                                    <p:set>
                                      <p:cBhvr>
                                        <p:cTn id="87" dur="1" fill="hold">
                                          <p:stCondLst>
                                            <p:cond delay="0"/>
                                          </p:stCondLst>
                                        </p:cTn>
                                        <p:tgtEl>
                                          <p:spTgt spid="56"/>
                                        </p:tgtEl>
                                        <p:attrNameLst>
                                          <p:attrName>style.visibility</p:attrName>
                                        </p:attrNameLst>
                                      </p:cBhvr>
                                      <p:to>
                                        <p:strVal val="visible"/>
                                      </p:to>
                                    </p:set>
                                    <p:animEffect transition="in" filter="fade">
                                      <p:cBhvr>
                                        <p:cTn id="88" dur="1000"/>
                                        <p:tgtEl>
                                          <p:spTgt spid="56"/>
                                        </p:tgtEl>
                                      </p:cBhvr>
                                    </p:animEffect>
                                    <p:anim calcmode="lin" valueType="num">
                                      <p:cBhvr>
                                        <p:cTn id="89" dur="1000" fill="hold"/>
                                        <p:tgtEl>
                                          <p:spTgt spid="56"/>
                                        </p:tgtEl>
                                        <p:attrNameLst>
                                          <p:attrName>ppt_x</p:attrName>
                                        </p:attrNameLst>
                                      </p:cBhvr>
                                      <p:tavLst>
                                        <p:tav tm="0">
                                          <p:val>
                                            <p:strVal val="#ppt_x"/>
                                          </p:val>
                                        </p:tav>
                                        <p:tav tm="100000">
                                          <p:val>
                                            <p:strVal val="#ppt_x"/>
                                          </p:val>
                                        </p:tav>
                                      </p:tavLst>
                                    </p:anim>
                                    <p:anim calcmode="lin" valueType="num">
                                      <p:cBhvr>
                                        <p:cTn id="90" dur="1000" fill="hold"/>
                                        <p:tgtEl>
                                          <p:spTgt spid="56"/>
                                        </p:tgtEl>
                                        <p:attrNameLst>
                                          <p:attrName>ppt_y</p:attrName>
                                        </p:attrNameLst>
                                      </p:cBhvr>
                                      <p:tavLst>
                                        <p:tav tm="0">
                                          <p:val>
                                            <p:strVal val="#ppt_y+.1"/>
                                          </p:val>
                                        </p:tav>
                                        <p:tav tm="100000">
                                          <p:val>
                                            <p:strVal val="#ppt_y"/>
                                          </p:val>
                                        </p:tav>
                                      </p:tavLst>
                                    </p:anim>
                                  </p:childTnLst>
                                </p:cTn>
                              </p:par>
                            </p:childTnLst>
                          </p:cTn>
                        </p:par>
                        <p:par>
                          <p:cTn id="91" fill="hold">
                            <p:stCondLst>
                              <p:cond delay="14000"/>
                            </p:stCondLst>
                            <p:childTnLst>
                              <p:par>
                                <p:cTn id="92" presetID="42" presetClass="entr" presetSubtype="0" fill="hold" grpId="0"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1000"/>
                                        <p:tgtEl>
                                          <p:spTgt spid="57"/>
                                        </p:tgtEl>
                                      </p:cBhvr>
                                    </p:animEffect>
                                    <p:anim calcmode="lin" valueType="num">
                                      <p:cBhvr>
                                        <p:cTn id="95" dur="1000" fill="hold"/>
                                        <p:tgtEl>
                                          <p:spTgt spid="57"/>
                                        </p:tgtEl>
                                        <p:attrNameLst>
                                          <p:attrName>ppt_x</p:attrName>
                                        </p:attrNameLst>
                                      </p:cBhvr>
                                      <p:tavLst>
                                        <p:tav tm="0">
                                          <p:val>
                                            <p:strVal val="#ppt_x"/>
                                          </p:val>
                                        </p:tav>
                                        <p:tav tm="100000">
                                          <p:val>
                                            <p:strVal val="#ppt_x"/>
                                          </p:val>
                                        </p:tav>
                                      </p:tavLst>
                                    </p:anim>
                                    <p:anim calcmode="lin" valueType="num">
                                      <p:cBhvr>
                                        <p:cTn id="9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0" grpId="0"/>
      <p:bldP spid="51" grpId="0"/>
      <p:bldP spid="52" grpId="0"/>
      <p:bldP spid="53" grpId="0"/>
      <p:bldP spid="54" grpId="0"/>
      <p:bldP spid="55" grpId="0"/>
      <p:bldP spid="56" grpId="0"/>
      <p:bldP spid="57" grpId="0"/>
      <p:bldP spid="58"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067a8686-3c76-461f-b098-8690c521abcd"/>
          <p:cNvGrpSpPr>
            <a:grpSpLocks noChangeAspect="1"/>
          </p:cNvGrpSpPr>
          <p:nvPr/>
        </p:nvGrpSpPr>
        <p:grpSpPr>
          <a:xfrm>
            <a:off x="643479" y="1377419"/>
            <a:ext cx="7858632" cy="2749111"/>
            <a:chOff x="857822" y="1888391"/>
            <a:chExt cx="10476357" cy="3664845"/>
          </a:xfrm>
        </p:grpSpPr>
        <p:grpSp>
          <p:nvGrpSpPr>
            <p:cNvPr id="4" name="Group 38"/>
            <p:cNvGrpSpPr/>
            <p:nvPr/>
          </p:nvGrpSpPr>
          <p:grpSpPr>
            <a:xfrm>
              <a:off x="857822" y="1888391"/>
              <a:ext cx="4177215" cy="1659473"/>
              <a:chOff x="914399" y="1841591"/>
              <a:chExt cx="4132096" cy="1641549"/>
            </a:xfrm>
            <a:effectLst/>
          </p:grpSpPr>
          <p:sp>
            <p:nvSpPr>
              <p:cNvPr id="21" name="Arrow: Right 39"/>
              <p:cNvSpPr/>
              <p:nvPr/>
            </p:nvSpPr>
            <p:spPr>
              <a:xfrm rot="10800000">
                <a:off x="914399" y="1841591"/>
                <a:ext cx="3705726" cy="164154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mj-ea"/>
                  <a:ea typeface="+mj-ea"/>
                </a:endParaRPr>
              </a:p>
            </p:txBody>
          </p:sp>
          <p:sp>
            <p:nvSpPr>
              <p:cNvPr id="22" name="Oval 40"/>
              <p:cNvSpPr/>
              <p:nvPr/>
            </p:nvSpPr>
            <p:spPr>
              <a:xfrm>
                <a:off x="4228107" y="2250566"/>
                <a:ext cx="818388" cy="818388"/>
              </a:xfrm>
              <a:prstGeom prst="ellipse">
                <a:avLst/>
              </a:prstGeom>
              <a:solidFill>
                <a:schemeClr val="accent2"/>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r>
                  <a:rPr lang="en-US" sz="1400" dirty="0">
                    <a:solidFill>
                      <a:schemeClr val="bg1"/>
                    </a:solidFill>
                    <a:latin typeface="+mj-ea"/>
                    <a:ea typeface="+mj-ea"/>
                  </a:rPr>
                  <a:t>01</a:t>
                </a:r>
              </a:p>
            </p:txBody>
          </p:sp>
        </p:grpSp>
        <p:grpSp>
          <p:nvGrpSpPr>
            <p:cNvPr id="5" name="Group 41"/>
            <p:cNvGrpSpPr/>
            <p:nvPr/>
          </p:nvGrpSpPr>
          <p:grpSpPr>
            <a:xfrm>
              <a:off x="6792079" y="3893763"/>
              <a:ext cx="4542100" cy="1659473"/>
              <a:chOff x="6784559" y="3825303"/>
              <a:chExt cx="4493041" cy="1641549"/>
            </a:xfrm>
            <a:effectLst/>
          </p:grpSpPr>
          <p:sp>
            <p:nvSpPr>
              <p:cNvPr id="19" name="Arrow: Right 42"/>
              <p:cNvSpPr/>
              <p:nvPr/>
            </p:nvSpPr>
            <p:spPr>
              <a:xfrm>
                <a:off x="7154779" y="3825303"/>
                <a:ext cx="4122821" cy="1641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400">
                  <a:solidFill>
                    <a:schemeClr val="bg1">
                      <a:lumMod val="50000"/>
                    </a:schemeClr>
                  </a:solidFill>
                  <a:latin typeface="+mj-ea"/>
                  <a:ea typeface="+mj-ea"/>
                </a:endParaRPr>
              </a:p>
            </p:txBody>
          </p:sp>
          <p:sp>
            <p:nvSpPr>
              <p:cNvPr id="20" name="Oval 43"/>
              <p:cNvSpPr/>
              <p:nvPr/>
            </p:nvSpPr>
            <p:spPr>
              <a:xfrm>
                <a:off x="6784559" y="4236883"/>
                <a:ext cx="818388" cy="818388"/>
              </a:xfrm>
              <a:prstGeom prst="ellipse">
                <a:avLst/>
              </a:prstGeom>
              <a:solidFill>
                <a:schemeClr val="accent5"/>
              </a:solidFill>
              <a:ln w="41275">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en-US" sz="1400" dirty="0">
                    <a:solidFill>
                      <a:schemeClr val="bg1"/>
                    </a:solidFill>
                    <a:latin typeface="+mj-ea"/>
                    <a:ea typeface="+mj-ea"/>
                  </a:rPr>
                  <a:t>02</a:t>
                </a:r>
              </a:p>
            </p:txBody>
          </p:sp>
        </p:grpSp>
        <p:grpSp>
          <p:nvGrpSpPr>
            <p:cNvPr id="10" name="Group 45"/>
            <p:cNvGrpSpPr>
              <a:grpSpLocks/>
            </p:cNvGrpSpPr>
            <p:nvPr/>
          </p:nvGrpSpPr>
          <p:grpSpPr bwMode="auto">
            <a:xfrm>
              <a:off x="1376599" y="2464654"/>
              <a:ext cx="456595" cy="456595"/>
              <a:chOff x="0" y="0"/>
              <a:chExt cx="575" cy="575"/>
            </a:xfrm>
            <a:solidFill>
              <a:srgbClr val="FFFFFF"/>
            </a:solidFill>
            <a:effectLst/>
          </p:grpSpPr>
          <p:sp>
            <p:nvSpPr>
              <p:cNvPr id="17" name="Freeform: Shape 46"/>
              <p:cNvSpPr>
                <a:spLocks/>
              </p:cNvSpPr>
              <p:nvPr/>
            </p:nvSpPr>
            <p:spPr bwMode="auto">
              <a:xfrm>
                <a:off x="360" y="0"/>
                <a:ext cx="215" cy="2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1" y="8861"/>
                    </a:moveTo>
                    <a:lnTo>
                      <a:pt x="17805" y="8267"/>
                    </a:lnTo>
                    <a:cubicBezTo>
                      <a:pt x="17492" y="8210"/>
                      <a:pt x="17382" y="7947"/>
                      <a:pt x="17559" y="7682"/>
                    </a:cubicBezTo>
                    <a:lnTo>
                      <a:pt x="19409" y="4939"/>
                    </a:lnTo>
                    <a:cubicBezTo>
                      <a:pt x="19588" y="4676"/>
                      <a:pt x="19549" y="4276"/>
                      <a:pt x="19324" y="4051"/>
                    </a:cubicBezTo>
                    <a:lnTo>
                      <a:pt x="17549" y="2276"/>
                    </a:lnTo>
                    <a:cubicBezTo>
                      <a:pt x="17324" y="2052"/>
                      <a:pt x="16924" y="2013"/>
                      <a:pt x="16661" y="2191"/>
                    </a:cubicBezTo>
                    <a:lnTo>
                      <a:pt x="13918" y="4042"/>
                    </a:lnTo>
                    <a:cubicBezTo>
                      <a:pt x="13654" y="4220"/>
                      <a:pt x="13391" y="4109"/>
                      <a:pt x="13333" y="3796"/>
                    </a:cubicBezTo>
                    <a:lnTo>
                      <a:pt x="12739" y="569"/>
                    </a:lnTo>
                    <a:cubicBezTo>
                      <a:pt x="12681" y="255"/>
                      <a:pt x="12374" y="0"/>
                      <a:pt x="12056" y="0"/>
                    </a:cubicBezTo>
                    <a:lnTo>
                      <a:pt x="9545" y="0"/>
                    </a:lnTo>
                    <a:cubicBezTo>
                      <a:pt x="9227" y="0"/>
                      <a:pt x="8919" y="255"/>
                      <a:pt x="8861" y="569"/>
                    </a:cubicBezTo>
                    <a:lnTo>
                      <a:pt x="8267" y="3796"/>
                    </a:lnTo>
                    <a:cubicBezTo>
                      <a:pt x="8210" y="4109"/>
                      <a:pt x="7947" y="4219"/>
                      <a:pt x="7682" y="4041"/>
                    </a:cubicBezTo>
                    <a:lnTo>
                      <a:pt x="4939" y="2191"/>
                    </a:lnTo>
                    <a:cubicBezTo>
                      <a:pt x="4676" y="2013"/>
                      <a:pt x="4276" y="2052"/>
                      <a:pt x="4051" y="2276"/>
                    </a:cubicBezTo>
                    <a:lnTo>
                      <a:pt x="2276" y="4051"/>
                    </a:lnTo>
                    <a:cubicBezTo>
                      <a:pt x="2051" y="4277"/>
                      <a:pt x="2012" y="4677"/>
                      <a:pt x="2191" y="4939"/>
                    </a:cubicBezTo>
                    <a:lnTo>
                      <a:pt x="4041" y="7682"/>
                    </a:lnTo>
                    <a:cubicBezTo>
                      <a:pt x="4220" y="7946"/>
                      <a:pt x="4108" y="8209"/>
                      <a:pt x="3796" y="8267"/>
                    </a:cubicBezTo>
                    <a:lnTo>
                      <a:pt x="569" y="8861"/>
                    </a:lnTo>
                    <a:cubicBezTo>
                      <a:pt x="255" y="8919"/>
                      <a:pt x="0" y="9226"/>
                      <a:pt x="0" y="9545"/>
                    </a:cubicBezTo>
                    <a:lnTo>
                      <a:pt x="0" y="12055"/>
                    </a:lnTo>
                    <a:cubicBezTo>
                      <a:pt x="0" y="12373"/>
                      <a:pt x="255" y="12681"/>
                      <a:pt x="569" y="12739"/>
                    </a:cubicBezTo>
                    <a:lnTo>
                      <a:pt x="3796" y="13333"/>
                    </a:lnTo>
                    <a:cubicBezTo>
                      <a:pt x="4110" y="13390"/>
                      <a:pt x="4219" y="13653"/>
                      <a:pt x="4042" y="13917"/>
                    </a:cubicBezTo>
                    <a:lnTo>
                      <a:pt x="2191" y="16661"/>
                    </a:lnTo>
                    <a:cubicBezTo>
                      <a:pt x="2012" y="16925"/>
                      <a:pt x="2051" y="17324"/>
                      <a:pt x="2276" y="17549"/>
                    </a:cubicBezTo>
                    <a:lnTo>
                      <a:pt x="4051" y="19324"/>
                    </a:lnTo>
                    <a:cubicBezTo>
                      <a:pt x="4276" y="19549"/>
                      <a:pt x="4676" y="19589"/>
                      <a:pt x="4939" y="19410"/>
                    </a:cubicBezTo>
                    <a:lnTo>
                      <a:pt x="7682" y="17559"/>
                    </a:lnTo>
                    <a:cubicBezTo>
                      <a:pt x="7946" y="17381"/>
                      <a:pt x="8209" y="17492"/>
                      <a:pt x="8267" y="17804"/>
                    </a:cubicBezTo>
                    <a:lnTo>
                      <a:pt x="8861" y="21031"/>
                    </a:lnTo>
                    <a:cubicBezTo>
                      <a:pt x="8919" y="21345"/>
                      <a:pt x="9226" y="21600"/>
                      <a:pt x="9545" y="21600"/>
                    </a:cubicBezTo>
                    <a:lnTo>
                      <a:pt x="12056" y="21600"/>
                    </a:lnTo>
                    <a:cubicBezTo>
                      <a:pt x="12374" y="21600"/>
                      <a:pt x="12681" y="21345"/>
                      <a:pt x="12739" y="21031"/>
                    </a:cubicBezTo>
                    <a:lnTo>
                      <a:pt x="13333" y="17804"/>
                    </a:lnTo>
                    <a:cubicBezTo>
                      <a:pt x="13390" y="17492"/>
                      <a:pt x="13653" y="17382"/>
                      <a:pt x="13918" y="17559"/>
                    </a:cubicBezTo>
                    <a:lnTo>
                      <a:pt x="16661" y="19410"/>
                    </a:lnTo>
                    <a:cubicBezTo>
                      <a:pt x="16924" y="19589"/>
                      <a:pt x="17324" y="19549"/>
                      <a:pt x="17549" y="19324"/>
                    </a:cubicBezTo>
                    <a:lnTo>
                      <a:pt x="19324" y="17551"/>
                    </a:lnTo>
                    <a:cubicBezTo>
                      <a:pt x="19549" y="17324"/>
                      <a:pt x="19588" y="16925"/>
                      <a:pt x="19409" y="16661"/>
                    </a:cubicBezTo>
                    <a:lnTo>
                      <a:pt x="17559" y="13917"/>
                    </a:lnTo>
                    <a:cubicBezTo>
                      <a:pt x="17380" y="13654"/>
                      <a:pt x="17491" y="13391"/>
                      <a:pt x="17804" y="13333"/>
                    </a:cubicBezTo>
                    <a:lnTo>
                      <a:pt x="21031" y="12739"/>
                    </a:lnTo>
                    <a:cubicBezTo>
                      <a:pt x="21344" y="12681"/>
                      <a:pt x="21600" y="12374"/>
                      <a:pt x="21600" y="12055"/>
                    </a:cubicBezTo>
                    <a:lnTo>
                      <a:pt x="21600" y="9545"/>
                    </a:lnTo>
                    <a:cubicBezTo>
                      <a:pt x="21600" y="9227"/>
                      <a:pt x="21344" y="8919"/>
                      <a:pt x="21031" y="8861"/>
                    </a:cubicBezTo>
                    <a:close/>
                    <a:moveTo>
                      <a:pt x="10826" y="14160"/>
                    </a:moveTo>
                    <a:cubicBezTo>
                      <a:pt x="8974" y="14160"/>
                      <a:pt x="7473" y="12659"/>
                      <a:pt x="7473" y="10807"/>
                    </a:cubicBezTo>
                    <a:cubicBezTo>
                      <a:pt x="7473" y="8956"/>
                      <a:pt x="8974" y="7456"/>
                      <a:pt x="10826" y="7456"/>
                    </a:cubicBezTo>
                    <a:cubicBezTo>
                      <a:pt x="12677" y="7456"/>
                      <a:pt x="14178" y="8956"/>
                      <a:pt x="14178" y="10807"/>
                    </a:cubicBezTo>
                    <a:cubicBezTo>
                      <a:pt x="14178" y="12659"/>
                      <a:pt x="12677" y="14160"/>
                      <a:pt x="10826" y="14160"/>
                    </a:cubicBezTo>
                    <a:close/>
                    <a:moveTo>
                      <a:pt x="10826" y="14160"/>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8" name="Freeform: Shape 47"/>
              <p:cNvSpPr>
                <a:spLocks/>
              </p:cNvSpPr>
              <p:nvPr/>
            </p:nvSpPr>
            <p:spPr bwMode="auto">
              <a:xfrm>
                <a:off x="0" y="143"/>
                <a:ext cx="431"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1600" h="21600">
                    <a:moveTo>
                      <a:pt x="21032" y="8862"/>
                    </a:moveTo>
                    <a:lnTo>
                      <a:pt x="17805" y="8267"/>
                    </a:lnTo>
                    <a:cubicBezTo>
                      <a:pt x="17492" y="8210"/>
                      <a:pt x="17382" y="7947"/>
                      <a:pt x="17560" y="7684"/>
                    </a:cubicBezTo>
                    <a:lnTo>
                      <a:pt x="19410" y="4940"/>
                    </a:lnTo>
                    <a:cubicBezTo>
                      <a:pt x="19588" y="4676"/>
                      <a:pt x="19550" y="4276"/>
                      <a:pt x="19324" y="4051"/>
                    </a:cubicBezTo>
                    <a:lnTo>
                      <a:pt x="17549" y="2276"/>
                    </a:lnTo>
                    <a:cubicBezTo>
                      <a:pt x="17324" y="2051"/>
                      <a:pt x="16924" y="2013"/>
                      <a:pt x="16661" y="2191"/>
                    </a:cubicBezTo>
                    <a:lnTo>
                      <a:pt x="13917" y="4041"/>
                    </a:lnTo>
                    <a:cubicBezTo>
                      <a:pt x="13653" y="4219"/>
                      <a:pt x="13390" y="4108"/>
                      <a:pt x="13332" y="3796"/>
                    </a:cubicBezTo>
                    <a:lnTo>
                      <a:pt x="12739" y="569"/>
                    </a:lnTo>
                    <a:cubicBezTo>
                      <a:pt x="12681" y="256"/>
                      <a:pt x="12374" y="0"/>
                      <a:pt x="12055" y="0"/>
                    </a:cubicBezTo>
                    <a:lnTo>
                      <a:pt x="9545" y="0"/>
                    </a:lnTo>
                    <a:cubicBezTo>
                      <a:pt x="9226" y="0"/>
                      <a:pt x="8919" y="256"/>
                      <a:pt x="8861" y="569"/>
                    </a:cubicBezTo>
                    <a:lnTo>
                      <a:pt x="8268" y="3796"/>
                    </a:lnTo>
                    <a:cubicBezTo>
                      <a:pt x="8210" y="4108"/>
                      <a:pt x="7947" y="4219"/>
                      <a:pt x="7683" y="4041"/>
                    </a:cubicBezTo>
                    <a:lnTo>
                      <a:pt x="4940" y="2191"/>
                    </a:lnTo>
                    <a:cubicBezTo>
                      <a:pt x="4676" y="2013"/>
                      <a:pt x="4276" y="2051"/>
                      <a:pt x="4051" y="2276"/>
                    </a:cubicBezTo>
                    <a:lnTo>
                      <a:pt x="2276" y="4051"/>
                    </a:lnTo>
                    <a:cubicBezTo>
                      <a:pt x="2051" y="4276"/>
                      <a:pt x="2012" y="4677"/>
                      <a:pt x="2190" y="4940"/>
                    </a:cubicBezTo>
                    <a:lnTo>
                      <a:pt x="4040" y="7684"/>
                    </a:lnTo>
                    <a:cubicBezTo>
                      <a:pt x="4218" y="7947"/>
                      <a:pt x="4108" y="8210"/>
                      <a:pt x="3795" y="8267"/>
                    </a:cubicBezTo>
                    <a:lnTo>
                      <a:pt x="568" y="8862"/>
                    </a:lnTo>
                    <a:cubicBezTo>
                      <a:pt x="256" y="8920"/>
                      <a:pt x="0" y="9227"/>
                      <a:pt x="0" y="9545"/>
                    </a:cubicBezTo>
                    <a:lnTo>
                      <a:pt x="0" y="12055"/>
                    </a:lnTo>
                    <a:cubicBezTo>
                      <a:pt x="0" y="12374"/>
                      <a:pt x="256" y="12681"/>
                      <a:pt x="568" y="12738"/>
                    </a:cubicBezTo>
                    <a:lnTo>
                      <a:pt x="3796" y="13333"/>
                    </a:lnTo>
                    <a:cubicBezTo>
                      <a:pt x="4108" y="13391"/>
                      <a:pt x="4219" y="13654"/>
                      <a:pt x="4041" y="13917"/>
                    </a:cubicBezTo>
                    <a:lnTo>
                      <a:pt x="2190" y="16661"/>
                    </a:lnTo>
                    <a:cubicBezTo>
                      <a:pt x="2012" y="16924"/>
                      <a:pt x="2050" y="17324"/>
                      <a:pt x="2276" y="17549"/>
                    </a:cubicBezTo>
                    <a:lnTo>
                      <a:pt x="4051" y="19324"/>
                    </a:lnTo>
                    <a:cubicBezTo>
                      <a:pt x="4276" y="19549"/>
                      <a:pt x="4676" y="19588"/>
                      <a:pt x="4940" y="19410"/>
                    </a:cubicBezTo>
                    <a:lnTo>
                      <a:pt x="7683" y="17560"/>
                    </a:lnTo>
                    <a:cubicBezTo>
                      <a:pt x="7947" y="17382"/>
                      <a:pt x="8210" y="17493"/>
                      <a:pt x="8268" y="17805"/>
                    </a:cubicBezTo>
                    <a:lnTo>
                      <a:pt x="8861" y="21031"/>
                    </a:lnTo>
                    <a:cubicBezTo>
                      <a:pt x="8919" y="21344"/>
                      <a:pt x="9226" y="21600"/>
                      <a:pt x="9545" y="21600"/>
                    </a:cubicBezTo>
                    <a:lnTo>
                      <a:pt x="12055" y="21600"/>
                    </a:lnTo>
                    <a:cubicBezTo>
                      <a:pt x="12374" y="21600"/>
                      <a:pt x="12681" y="21344"/>
                      <a:pt x="12739" y="21031"/>
                    </a:cubicBezTo>
                    <a:lnTo>
                      <a:pt x="13332" y="17805"/>
                    </a:lnTo>
                    <a:cubicBezTo>
                      <a:pt x="13390" y="17492"/>
                      <a:pt x="13653" y="17381"/>
                      <a:pt x="13917" y="17560"/>
                    </a:cubicBezTo>
                    <a:lnTo>
                      <a:pt x="16661" y="19410"/>
                    </a:lnTo>
                    <a:cubicBezTo>
                      <a:pt x="16924" y="19588"/>
                      <a:pt x="17324" y="19550"/>
                      <a:pt x="17549" y="19324"/>
                    </a:cubicBezTo>
                    <a:lnTo>
                      <a:pt x="19324" y="17550"/>
                    </a:lnTo>
                    <a:cubicBezTo>
                      <a:pt x="19549" y="17324"/>
                      <a:pt x="19588" y="16924"/>
                      <a:pt x="19410" y="16661"/>
                    </a:cubicBezTo>
                    <a:lnTo>
                      <a:pt x="17559" y="13917"/>
                    </a:lnTo>
                    <a:cubicBezTo>
                      <a:pt x="17381" y="13654"/>
                      <a:pt x="17492" y="13391"/>
                      <a:pt x="17804" y="13333"/>
                    </a:cubicBezTo>
                    <a:lnTo>
                      <a:pt x="21032" y="12738"/>
                    </a:lnTo>
                    <a:cubicBezTo>
                      <a:pt x="21344" y="12681"/>
                      <a:pt x="21600" y="12374"/>
                      <a:pt x="21600" y="12055"/>
                    </a:cubicBezTo>
                    <a:lnTo>
                      <a:pt x="21600" y="9545"/>
                    </a:lnTo>
                    <a:cubicBezTo>
                      <a:pt x="21600" y="9227"/>
                      <a:pt x="21344" y="8920"/>
                      <a:pt x="21032" y="8862"/>
                    </a:cubicBezTo>
                    <a:close/>
                    <a:moveTo>
                      <a:pt x="10799" y="14712"/>
                    </a:moveTo>
                    <a:cubicBezTo>
                      <a:pt x="8643" y="14712"/>
                      <a:pt x="6896" y="12964"/>
                      <a:pt x="6896" y="10809"/>
                    </a:cubicBezTo>
                    <a:cubicBezTo>
                      <a:pt x="6896" y="8654"/>
                      <a:pt x="8643" y="6907"/>
                      <a:pt x="10799" y="6907"/>
                    </a:cubicBezTo>
                    <a:cubicBezTo>
                      <a:pt x="12954" y="6907"/>
                      <a:pt x="14701" y="8654"/>
                      <a:pt x="14701" y="10809"/>
                    </a:cubicBezTo>
                    <a:cubicBezTo>
                      <a:pt x="14701" y="12964"/>
                      <a:pt x="12954" y="14712"/>
                      <a:pt x="10799" y="14712"/>
                    </a:cubicBezTo>
                    <a:close/>
                    <a:moveTo>
                      <a:pt x="10799" y="14712"/>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11" name="Group 48"/>
            <p:cNvGrpSpPr>
              <a:grpSpLocks/>
            </p:cNvGrpSpPr>
            <p:nvPr/>
          </p:nvGrpSpPr>
          <p:grpSpPr bwMode="auto">
            <a:xfrm>
              <a:off x="10396480" y="4495199"/>
              <a:ext cx="369031" cy="456596"/>
              <a:chOff x="0" y="0"/>
              <a:chExt cx="464" cy="573"/>
            </a:xfrm>
            <a:solidFill>
              <a:srgbClr val="FFFFFF"/>
            </a:solidFill>
            <a:effectLst/>
          </p:grpSpPr>
          <p:sp>
            <p:nvSpPr>
              <p:cNvPr id="15" name="Freeform: Shape 49"/>
              <p:cNvSpPr>
                <a:spLocks/>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50"/>
              <p:cNvSpPr>
                <a:spLocks/>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anchor="ctr"/>
              <a:lstStyle/>
              <a:p>
                <a:pPr algn="ct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grpSp>
      </p:grpSp>
      <p:grpSp>
        <p:nvGrpSpPr>
          <p:cNvPr id="12" name="组合 22"/>
          <p:cNvGrpSpPr/>
          <p:nvPr/>
        </p:nvGrpSpPr>
        <p:grpSpPr>
          <a:xfrm>
            <a:off x="3967259" y="1637033"/>
            <a:ext cx="4397143" cy="710534"/>
            <a:chOff x="7014777" y="1359546"/>
            <a:chExt cx="5861840" cy="947214"/>
          </a:xfrm>
        </p:grpSpPr>
        <p:sp>
          <p:nvSpPr>
            <p:cNvPr id="24" name="矩形 23"/>
            <p:cNvSpPr/>
            <p:nvPr/>
          </p:nvSpPr>
          <p:spPr>
            <a:xfrm>
              <a:off x="7014778" y="1712170"/>
              <a:ext cx="5861839" cy="594590"/>
            </a:xfrm>
            <a:prstGeom prst="rect">
              <a:avLst/>
            </a:prstGeom>
          </p:spPr>
          <p:txBody>
            <a:bodyPr wrap="square">
              <a:spAutoFit/>
            </a:bodyPr>
            <a:lstStyle/>
            <a:p>
              <a:pPr algn="just">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5" name="矩形 24"/>
            <p:cNvSpPr/>
            <p:nvPr/>
          </p:nvSpPr>
          <p:spPr>
            <a:xfrm>
              <a:off x="7014777" y="1359546"/>
              <a:ext cx="2241975" cy="438505"/>
            </a:xfrm>
            <a:prstGeom prst="rect">
              <a:avLst/>
            </a:prstGeom>
          </p:spPr>
          <p:txBody>
            <a:bodyPr wrap="square">
              <a:spAutoFit/>
            </a:bodyPr>
            <a:lstStyle/>
            <a:p>
              <a:pPr algn="just">
                <a:lnSpc>
                  <a:spcPct val="120000"/>
                </a:lnSpc>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标题文字添加</a:t>
              </a:r>
            </a:p>
          </p:txBody>
        </p:sp>
      </p:grpSp>
      <p:grpSp>
        <p:nvGrpSpPr>
          <p:cNvPr id="13" name="组合 25"/>
          <p:cNvGrpSpPr/>
          <p:nvPr/>
        </p:nvGrpSpPr>
        <p:grpSpPr>
          <a:xfrm>
            <a:off x="577737" y="3123171"/>
            <a:ext cx="4397142" cy="710534"/>
            <a:chOff x="7014778" y="1359546"/>
            <a:chExt cx="5861839" cy="947214"/>
          </a:xfrm>
        </p:grpSpPr>
        <p:sp>
          <p:nvSpPr>
            <p:cNvPr id="27" name="矩形 26"/>
            <p:cNvSpPr/>
            <p:nvPr/>
          </p:nvSpPr>
          <p:spPr>
            <a:xfrm>
              <a:off x="7014778" y="1712170"/>
              <a:ext cx="5861839" cy="594590"/>
            </a:xfrm>
            <a:prstGeom prst="rect">
              <a:avLst/>
            </a:prstGeom>
          </p:spPr>
          <p:txBody>
            <a:bodyPr wrap="square">
              <a:spAutoFit/>
            </a:bodyPr>
            <a:lstStyle/>
            <a:p>
              <a:pPr algn="r">
                <a:lnSpc>
                  <a:spcPct val="120000"/>
                </a:lnSpc>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a:t>
              </a:r>
            </a:p>
          </p:txBody>
        </p:sp>
        <p:sp>
          <p:nvSpPr>
            <p:cNvPr id="28" name="矩形 27"/>
            <p:cNvSpPr/>
            <p:nvPr/>
          </p:nvSpPr>
          <p:spPr>
            <a:xfrm>
              <a:off x="10634645" y="1359546"/>
              <a:ext cx="2241972" cy="438505"/>
            </a:xfrm>
            <a:prstGeom prst="rect">
              <a:avLst/>
            </a:prstGeom>
          </p:spPr>
          <p:txBody>
            <a:bodyPr wrap="square">
              <a:spAutoFit/>
            </a:bodyPr>
            <a:lstStyle/>
            <a:p>
              <a:pPr algn="r">
                <a:lnSpc>
                  <a:spcPct val="120000"/>
                </a:lnSpc>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标题文字添加</a:t>
              </a:r>
            </a:p>
          </p:txBody>
        </p:sp>
      </p:grpSp>
    </p:spTree>
    <p:extLst>
      <p:ext uri="{BB962C8B-B14F-4D97-AF65-F5344CB8AC3E}">
        <p14:creationId xmlns:p14="http://schemas.microsoft.com/office/powerpoint/2010/main" val="413709715"/>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5383669" y="1161771"/>
            <a:ext cx="1525371" cy="3236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id-ID"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4" name="Rectangle 33"/>
          <p:cNvSpPr/>
          <p:nvPr/>
        </p:nvSpPr>
        <p:spPr>
          <a:xfrm>
            <a:off x="662992" y="1161771"/>
            <a:ext cx="1525371" cy="1596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r>
              <a:rPr lang="en-US" sz="3101" dirty="0">
                <a:latin typeface="Arial" panose="020B0604020202020204" pitchFamily="34" charset="0"/>
                <a:ea typeface="微软雅黑" panose="020B0503020204020204" pitchFamily="34" charset="-122"/>
                <a:sym typeface="Arial" panose="020B0604020202020204" pitchFamily="34" charset="0"/>
              </a:rPr>
              <a:t>2018</a:t>
            </a:r>
            <a:endParaRPr lang="id-ID" sz="3101"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Rectangle 34"/>
          <p:cNvSpPr/>
          <p:nvPr/>
        </p:nvSpPr>
        <p:spPr>
          <a:xfrm>
            <a:off x="2236551" y="1161771"/>
            <a:ext cx="1525371" cy="1596117"/>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sz="400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Rectangle 35"/>
          <p:cNvSpPr/>
          <p:nvPr/>
        </p:nvSpPr>
        <p:spPr>
          <a:xfrm>
            <a:off x="3810112" y="1161771"/>
            <a:ext cx="1525371" cy="15961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id-ID"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Rectangle 38"/>
          <p:cNvSpPr/>
          <p:nvPr/>
        </p:nvSpPr>
        <p:spPr>
          <a:xfrm>
            <a:off x="6957229" y="1161771"/>
            <a:ext cx="1525371" cy="1596117"/>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id-ID" sz="1100"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Rectangle 41"/>
          <p:cNvSpPr/>
          <p:nvPr/>
        </p:nvSpPr>
        <p:spPr>
          <a:xfrm>
            <a:off x="662994" y="2802334"/>
            <a:ext cx="3098929" cy="15961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sz="400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Rectangle 43"/>
          <p:cNvSpPr/>
          <p:nvPr/>
        </p:nvSpPr>
        <p:spPr>
          <a:xfrm>
            <a:off x="3810112" y="2802333"/>
            <a:ext cx="1525371" cy="1596117"/>
          </a:xfrm>
          <a:prstGeom prst="rect">
            <a:avLst/>
          </a:prstGeom>
          <a:blipFill dpi="0" rotWithShape="1">
            <a:blip r:embed="rId5" cstate="screen">
              <a:graysc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lnSpc>
                <a:spcPct val="150000"/>
              </a:lnSpc>
            </a:pPr>
            <a:endParaRPr lang="en-US" sz="400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Rectangle 47"/>
          <p:cNvSpPr/>
          <p:nvPr/>
        </p:nvSpPr>
        <p:spPr>
          <a:xfrm>
            <a:off x="6957229" y="2802333"/>
            <a:ext cx="1525371" cy="15961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4" tIns="32517" rIns="65034" bIns="32517" rtlCol="0" anchor="ctr"/>
          <a:lstStyle/>
          <a:p>
            <a:pPr algn="ctr"/>
            <a:r>
              <a:rPr lang="en-AU" sz="310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201X</a:t>
            </a:r>
            <a:endParaRPr lang="en-AU" sz="310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1" name="TextBox 50"/>
          <p:cNvSpPr txBox="1"/>
          <p:nvPr/>
        </p:nvSpPr>
        <p:spPr>
          <a:xfrm>
            <a:off x="4007064" y="1592918"/>
            <a:ext cx="1131464" cy="153915"/>
          </a:xfrm>
          <a:prstGeom prst="rect">
            <a:avLst/>
          </a:prstGeom>
          <a:noFill/>
        </p:spPr>
        <p:txBody>
          <a:bodyPr wrap="square" lIns="0" tIns="0" rIns="0" bIns="0" rtlCol="0" anchor="ctr">
            <a:spAutoFit/>
          </a:bodyPr>
          <a:lstStyle/>
          <a:p>
            <a:pPr algn="ctr"/>
            <a:r>
              <a:rPr lang="zh-CN" altLang="en-US" sz="10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AU" sz="10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Text Placeholder 32"/>
          <p:cNvSpPr txBox="1">
            <a:spLocks/>
          </p:cNvSpPr>
          <p:nvPr/>
        </p:nvSpPr>
        <p:spPr>
          <a:xfrm>
            <a:off x="4007064" y="1823084"/>
            <a:ext cx="1131464" cy="554094"/>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spcBef>
                <a:spcPts val="0"/>
              </a:spcBef>
              <a:buNone/>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 Placeholder 32"/>
          <p:cNvSpPr txBox="1">
            <a:spLocks/>
          </p:cNvSpPr>
          <p:nvPr/>
        </p:nvSpPr>
        <p:spPr>
          <a:xfrm>
            <a:off x="1030675" y="3133376"/>
            <a:ext cx="2329500" cy="1451931"/>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ü"/>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en-US" altLang="zh-CN" sz="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buFont typeface="Wingdings" panose="05000000000000000000" pitchFamily="2" charset="2"/>
              <a:buChar char="ü"/>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endParaRPr lang="en-US" altLang="zh-CN" sz="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buFont typeface="Wingdings" panose="05000000000000000000" pitchFamily="2" charset="2"/>
              <a:buChar char="ü"/>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a:t>
            </a:r>
          </a:p>
        </p:txBody>
      </p:sp>
      <p:sp>
        <p:nvSpPr>
          <p:cNvPr id="61" name="Text Placeholder 32"/>
          <p:cNvSpPr txBox="1">
            <a:spLocks/>
          </p:cNvSpPr>
          <p:nvPr/>
        </p:nvSpPr>
        <p:spPr>
          <a:xfrm>
            <a:off x="5552617" y="1959829"/>
            <a:ext cx="1207660" cy="2262551"/>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en-US" altLang="zh-CN" sz="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74190069"/>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4" grpId="0" animBg="1"/>
      <p:bldP spid="35" grpId="0" animBg="1"/>
      <p:bldP spid="36" grpId="0" animBg="1"/>
      <p:bldP spid="39" grpId="0" animBg="1"/>
      <p:bldP spid="42" grpId="0" animBg="1"/>
      <p:bldP spid="44" grpId="0" animBg="1"/>
      <p:bldP spid="4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AC25EA25-F33C-4318-BFED-B3F689FC2AE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23" name="TextBox 22"/>
          <p:cNvSpPr txBox="1"/>
          <p:nvPr/>
        </p:nvSpPr>
        <p:spPr>
          <a:xfrm>
            <a:off x="1893800" y="2974478"/>
            <a:ext cx="4494318" cy="307872"/>
          </a:xfrm>
          <a:prstGeom prst="rect">
            <a:avLst/>
          </a:prstGeom>
          <a:noFill/>
        </p:spPr>
        <p:txBody>
          <a:bodyPr wrap="none" lIns="91458" tIns="45729" rIns="91458" bIns="45729" rtlCol="0">
            <a:spAutoFit/>
          </a:bodyPr>
          <a:lstStyle/>
          <a:p>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年终总结</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新年计划</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述职报告</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r>
              <a:rPr lang="zh-CN" altLang="en-US" sz="1400" dirty="0">
                <a:solidFill>
                  <a:schemeClr val="tx1">
                    <a:lumMod val="75000"/>
                    <a:lumOff val="25000"/>
                  </a:schemeClr>
                </a:solidFill>
                <a:latin typeface="微软雅黑" pitchFamily="34" charset="-122"/>
                <a:ea typeface="微软雅黑" pitchFamily="34" charset="-122"/>
                <a:cs typeface="+mn-ea"/>
                <a:sym typeface="+mn-lt"/>
              </a:rPr>
              <a:t>工作汇报</a:t>
            </a:r>
            <a:r>
              <a:rPr lang="en-US" altLang="zh-CN" sz="1400" dirty="0">
                <a:solidFill>
                  <a:schemeClr val="tx1">
                    <a:lumMod val="75000"/>
                    <a:lumOff val="25000"/>
                  </a:schemeClr>
                </a:solidFill>
                <a:latin typeface="微软雅黑" pitchFamily="34" charset="-122"/>
                <a:ea typeface="微软雅黑" pitchFamily="34" charset="-122"/>
                <a:cs typeface="+mn-ea"/>
                <a:sym typeface="+mn-lt"/>
              </a:rPr>
              <a:t>】</a:t>
            </a:r>
            <a:endParaRPr lang="zh-CN" altLang="en-US" sz="14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4" name="矩形 23"/>
          <p:cNvSpPr/>
          <p:nvPr/>
        </p:nvSpPr>
        <p:spPr>
          <a:xfrm>
            <a:off x="2196530" y="2214227"/>
            <a:ext cx="6480720" cy="646349"/>
          </a:xfrm>
          <a:prstGeom prst="rect">
            <a:avLst/>
          </a:prstGeom>
        </p:spPr>
        <p:txBody>
          <a:bodyPr wrap="square" lIns="91458" tIns="45729" rIns="91458" bIns="45729">
            <a:spAutoFit/>
          </a:bodyPr>
          <a:lstStyle/>
          <a:p>
            <a:pPr fontAlgn="auto">
              <a:spcBef>
                <a:spcPts val="0"/>
              </a:spcBef>
              <a:spcAft>
                <a:spcPts val="0"/>
              </a:spcAft>
              <a:defRPr/>
            </a:pPr>
            <a:r>
              <a:rPr lang="zh-CN" altLang="en-US" sz="3600" b="1" spc="300" dirty="0">
                <a:solidFill>
                  <a:schemeClr val="tx1">
                    <a:lumMod val="75000"/>
                    <a:lumOff val="25000"/>
                  </a:schemeClr>
                </a:solidFill>
                <a:latin typeface="微软雅黑" pitchFamily="34" charset="-122"/>
                <a:ea typeface="微软雅黑" pitchFamily="34" charset="-122"/>
                <a:cs typeface="+mn-ea"/>
                <a:sym typeface="+mn-lt"/>
              </a:rPr>
              <a:t>非常感谢您的观看</a:t>
            </a:r>
            <a:endParaRPr lang="zh-CN" altLang="en-US" sz="3600" b="1" spc="300" dirty="0">
              <a:solidFill>
                <a:schemeClr val="tx1">
                  <a:lumMod val="75000"/>
                  <a:lumOff val="25000"/>
                </a:schemeClr>
              </a:solidFill>
              <a:latin typeface="微软雅黑" pitchFamily="34" charset="-122"/>
              <a:ea typeface="微软雅黑" pitchFamily="34" charset="-122"/>
              <a:cs typeface="+mn-ea"/>
              <a:sym typeface="+mn-lt"/>
            </a:endParaRPr>
          </a:p>
        </p:txBody>
      </p:sp>
      <p:sp>
        <p:nvSpPr>
          <p:cNvPr id="25" name="矩形 24">
            <a:extLst>
              <a:ext uri="{FF2B5EF4-FFF2-40B4-BE49-F238E27FC236}">
                <a16:creationId xmlns:a16="http://schemas.microsoft.com/office/drawing/2014/main" xmlns="" id="{F48AB8C1-3A86-40B0-AFB9-60BCA69A122F}"/>
              </a:ext>
            </a:extLst>
          </p:cNvPr>
          <p:cNvSpPr/>
          <p:nvPr/>
        </p:nvSpPr>
        <p:spPr>
          <a:xfrm>
            <a:off x="2518397" y="1063486"/>
            <a:ext cx="3245124" cy="1108338"/>
          </a:xfrm>
          <a:prstGeom prst="rect">
            <a:avLst/>
          </a:prstGeom>
        </p:spPr>
        <p:txBody>
          <a:bodyPr wrap="square" lIns="91458" tIns="45729" rIns="91458" bIns="45729">
            <a:spAutoFit/>
          </a:bodyPr>
          <a:lstStyle/>
          <a:p>
            <a:pPr algn="ctr" fontAlgn="auto">
              <a:spcBef>
                <a:spcPts val="0"/>
              </a:spcBef>
              <a:spcAft>
                <a:spcPts val="0"/>
              </a:spcAft>
              <a:defRPr/>
            </a:pPr>
            <a:r>
              <a:rPr lang="en-US" altLang="zh-CN" sz="6600" b="1" spc="300" dirty="0" smtClean="0">
                <a:solidFill>
                  <a:schemeClr val="tx1">
                    <a:lumMod val="75000"/>
                    <a:lumOff val="25000"/>
                  </a:schemeClr>
                </a:solidFill>
                <a:latin typeface="微软雅黑" pitchFamily="34" charset="-122"/>
                <a:ea typeface="微软雅黑" pitchFamily="34" charset="-122"/>
                <a:cs typeface="+mn-ea"/>
                <a:sym typeface="+mn-lt"/>
              </a:rPr>
              <a:t>201X</a:t>
            </a:r>
            <a:endParaRPr lang="zh-CN" altLang="en-US" sz="6600" b="1" spc="300" dirty="0">
              <a:solidFill>
                <a:schemeClr val="tx1">
                  <a:lumMod val="75000"/>
                  <a:lumOff val="25000"/>
                </a:schemeClr>
              </a:solidFill>
              <a:latin typeface="微软雅黑" pitchFamily="34" charset="-122"/>
              <a:ea typeface="微软雅黑" pitchFamily="34" charset="-122"/>
              <a:cs typeface="+mn-ea"/>
              <a:sym typeface="+mn-lt"/>
            </a:endParaRPr>
          </a:p>
        </p:txBody>
      </p:sp>
      <p:cxnSp>
        <p:nvCxnSpPr>
          <p:cNvPr id="26" name="直接连接符 25">
            <a:extLst>
              <a:ext uri="{FF2B5EF4-FFF2-40B4-BE49-F238E27FC236}">
                <a16:creationId xmlns:a16="http://schemas.microsoft.com/office/drawing/2014/main" xmlns="" id="{F599728D-24B5-4FA0-8D0B-6D961CE162D1}"/>
              </a:ext>
            </a:extLst>
          </p:cNvPr>
          <p:cNvCxnSpPr/>
          <p:nvPr/>
        </p:nvCxnSpPr>
        <p:spPr>
          <a:xfrm>
            <a:off x="2037842" y="2932074"/>
            <a:ext cx="4141284"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 name="TextBox 33">
            <a:extLst>
              <a:ext uri="{FF2B5EF4-FFF2-40B4-BE49-F238E27FC236}">
                <a16:creationId xmlns:a16="http://schemas.microsoft.com/office/drawing/2014/main" xmlns="" id="{AB1F61E1-408D-4142-9C0F-126EAD3B89E8}"/>
              </a:ext>
            </a:extLst>
          </p:cNvPr>
          <p:cNvSpPr txBox="1"/>
          <p:nvPr/>
        </p:nvSpPr>
        <p:spPr>
          <a:xfrm>
            <a:off x="2412554" y="3587333"/>
            <a:ext cx="4425869" cy="276999"/>
          </a:xfrm>
          <a:prstGeom prst="rect">
            <a:avLst/>
          </a:prstGeom>
          <a:noFill/>
        </p:spPr>
        <p:txBody>
          <a:bodyPr wrap="square" rtlCol="0">
            <a:spAutoFit/>
          </a:bodyPr>
          <a:lstStyle/>
          <a:p>
            <a:r>
              <a:rPr lang="zh-CN" altLang="en-US" sz="1200" dirty="0">
                <a:solidFill>
                  <a:schemeClr val="tx1">
                    <a:lumMod val="65000"/>
                    <a:lumOff val="35000"/>
                  </a:schemeClr>
                </a:solidFill>
                <a:ea typeface="微软雅黑" panose="020B0503020204020204" pitchFamily="34" charset="-122"/>
              </a:rPr>
              <a:t>汇报人</a:t>
            </a:r>
            <a:r>
              <a:rPr lang="zh-CN" altLang="en-US" sz="1200" dirty="0" smtClean="0">
                <a:solidFill>
                  <a:schemeClr val="tx1">
                    <a:lumMod val="65000"/>
                    <a:lumOff val="35000"/>
                  </a:schemeClr>
                </a:solidFill>
                <a:ea typeface="微软雅黑" panose="020B0503020204020204" pitchFamily="34" charset="-122"/>
              </a:rPr>
              <a:t>：</a:t>
            </a:r>
            <a:r>
              <a:rPr lang="en-US" altLang="zh-CN" sz="1200" dirty="0" smtClean="0">
                <a:solidFill>
                  <a:schemeClr val="tx1">
                    <a:lumMod val="65000"/>
                    <a:lumOff val="35000"/>
                  </a:schemeClr>
                </a:solidFill>
                <a:ea typeface="微软雅黑" panose="020B0503020204020204" pitchFamily="34" charset="-122"/>
              </a:rPr>
              <a:t>X </a:t>
            </a:r>
            <a:r>
              <a:rPr lang="en-US" altLang="zh-CN" sz="1200" dirty="0" err="1" smtClean="0">
                <a:solidFill>
                  <a:schemeClr val="tx1">
                    <a:lumMod val="65000"/>
                    <a:lumOff val="35000"/>
                  </a:schemeClr>
                </a:solidFill>
                <a:ea typeface="微软雅黑" panose="020B0503020204020204" pitchFamily="34" charset="-122"/>
              </a:rPr>
              <a:t>X</a:t>
            </a:r>
            <a:r>
              <a:rPr lang="en-US" altLang="zh-CN" sz="1200" dirty="0" smtClean="0">
                <a:solidFill>
                  <a:schemeClr val="tx1">
                    <a:lumMod val="65000"/>
                    <a:lumOff val="35000"/>
                  </a:schemeClr>
                </a:solidFill>
                <a:ea typeface="微软雅黑" panose="020B0503020204020204" pitchFamily="34" charset="-122"/>
              </a:rPr>
              <a:t> </a:t>
            </a:r>
            <a:r>
              <a:rPr lang="en-US" altLang="zh-CN" sz="1200" dirty="0" err="1" smtClean="0">
                <a:solidFill>
                  <a:schemeClr val="tx1">
                    <a:lumMod val="65000"/>
                    <a:lumOff val="35000"/>
                  </a:schemeClr>
                </a:solidFill>
                <a:ea typeface="微软雅黑" panose="020B0503020204020204" pitchFamily="34" charset="-122"/>
              </a:rPr>
              <a:t>X</a:t>
            </a:r>
            <a:r>
              <a:rPr lang="zh-CN" altLang="en-US" sz="1200" dirty="0" smtClean="0">
                <a:solidFill>
                  <a:schemeClr val="tx1">
                    <a:lumMod val="65000"/>
                    <a:lumOff val="35000"/>
                  </a:schemeClr>
                </a:solidFill>
                <a:ea typeface="微软雅黑" panose="020B0503020204020204" pitchFamily="34" charset="-122"/>
              </a:rPr>
              <a:t>                     </a:t>
            </a:r>
            <a:r>
              <a:rPr lang="zh-CN" altLang="en-US" sz="1200" dirty="0">
                <a:solidFill>
                  <a:schemeClr val="tx1">
                    <a:lumMod val="65000"/>
                    <a:lumOff val="35000"/>
                  </a:schemeClr>
                </a:solidFill>
                <a:ea typeface="微软雅黑" panose="020B0503020204020204" pitchFamily="34" charset="-122"/>
              </a:rPr>
              <a:t>时间：</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年</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月</a:t>
            </a:r>
            <a:r>
              <a:rPr lang="en-US" altLang="zh-CN" sz="1200" dirty="0">
                <a:solidFill>
                  <a:schemeClr val="tx1">
                    <a:lumMod val="65000"/>
                    <a:lumOff val="35000"/>
                  </a:schemeClr>
                </a:solidFill>
                <a:ea typeface="微软雅黑" panose="020B0503020204020204" pitchFamily="34" charset="-122"/>
              </a:rPr>
              <a:t>xx</a:t>
            </a:r>
            <a:r>
              <a:rPr lang="zh-CN" altLang="en-US" sz="1200" dirty="0">
                <a:solidFill>
                  <a:schemeClr val="tx1">
                    <a:lumMod val="65000"/>
                    <a:lumOff val="35000"/>
                  </a:schemeClr>
                </a:solidFill>
                <a:ea typeface="微软雅黑" panose="020B0503020204020204" pitchFamily="34" charset="-122"/>
              </a:rPr>
              <a:t>日</a:t>
            </a:r>
          </a:p>
        </p:txBody>
      </p:sp>
    </p:spTree>
    <p:extLst>
      <p:ext uri="{BB962C8B-B14F-4D97-AF65-F5344CB8AC3E}">
        <p14:creationId xmlns:p14="http://schemas.microsoft.com/office/powerpoint/2010/main" val="284571258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1000"/>
                            </p:stCondLst>
                            <p:childTnLst>
                              <p:par>
                                <p:cTn id="11" presetID="5" presetClass="entr" presetSubtype="1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checkerboard(across)">
                                      <p:cBhvr>
                                        <p:cTn id="13" dur="500"/>
                                        <p:tgtEl>
                                          <p:spTgt spid="25"/>
                                        </p:tgtEl>
                                      </p:cBhvr>
                                    </p:animEffect>
                                  </p:childTnLst>
                                </p:cTn>
                              </p:par>
                            </p:childTnLst>
                          </p:cTn>
                        </p:par>
                        <p:par>
                          <p:cTn id="14" fill="hold">
                            <p:stCondLst>
                              <p:cond delay="1500"/>
                            </p:stCondLst>
                            <p:childTnLst>
                              <p:par>
                                <p:cTn id="15" presetID="5" presetClass="entr" presetSubtype="1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checkerboard(across)">
                                      <p:cBhvr>
                                        <p:cTn id="17" dur="500"/>
                                        <p:tgtEl>
                                          <p:spTgt spid="24"/>
                                        </p:tgtEl>
                                      </p:cBhvr>
                                    </p:animEffect>
                                  </p:childTnLst>
                                </p:cTn>
                              </p:par>
                            </p:childTnLst>
                          </p:cTn>
                        </p:par>
                        <p:par>
                          <p:cTn id="18" fill="hold">
                            <p:stCondLst>
                              <p:cond delay="2000"/>
                            </p:stCondLst>
                            <p:childTnLst>
                              <p:par>
                                <p:cTn id="19" presetID="16" presetClass="entr" presetSubtype="21" fill="hold"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arn(inVertical)">
                                      <p:cBhvr>
                                        <p:cTn id="21" dur="500"/>
                                        <p:tgtEl>
                                          <p:spTgt spid="26"/>
                                        </p:tgtEl>
                                      </p:cBhvr>
                                    </p:animEffect>
                                  </p:childTnLst>
                                </p:cTn>
                              </p:par>
                            </p:childTnLst>
                          </p:cTn>
                        </p:par>
                        <p:par>
                          <p:cTn id="22" fill="hold">
                            <p:stCondLst>
                              <p:cond delay="2500"/>
                            </p:stCondLst>
                            <p:childTnLst>
                              <p:par>
                                <p:cTn id="23" presetID="42"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0426" y="1852464"/>
            <a:ext cx="4967129"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27346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1AB21610-43B3-4399-A041-6D2C053BC4E6}"/>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标题 5"/>
          <p:cNvSpPr txBox="1">
            <a:spLocks/>
          </p:cNvSpPr>
          <p:nvPr>
            <p:custDataLst>
              <p:tags r:id="rId2"/>
            </p:custDataLst>
          </p:nvPr>
        </p:nvSpPr>
        <p:spPr>
          <a:xfrm>
            <a:off x="2844602" y="2738078"/>
            <a:ext cx="2621750" cy="3878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教学分析</a:t>
            </a:r>
            <a:endParaRPr lang="en-US" altLang="zh-CN"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a:spLocks/>
          </p:cNvSpPr>
          <p:nvPr>
            <p:custDataLst>
              <p:tags r:id="rId3"/>
            </p:custDataLst>
          </p:nvPr>
        </p:nvSpPr>
        <p:spPr>
          <a:xfrm>
            <a:off x="2844602" y="3148608"/>
            <a:ext cx="3057878" cy="221637"/>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p>
        </p:txBody>
      </p:sp>
      <p:sp>
        <p:nvSpPr>
          <p:cNvPr id="2" name="椭圆 1">
            <a:extLst>
              <a:ext uri="{FF2B5EF4-FFF2-40B4-BE49-F238E27FC236}">
                <a16:creationId xmlns:a16="http://schemas.microsoft.com/office/drawing/2014/main" xmlns="" id="{6DA949B9-1864-4241-8946-7DEF4D9912BC}"/>
              </a:ext>
            </a:extLst>
          </p:cNvPr>
          <p:cNvSpPr/>
          <p:nvPr/>
        </p:nvSpPr>
        <p:spPr>
          <a:xfrm>
            <a:off x="3615417" y="1542144"/>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a typeface="微软雅黑" panose="020B0503020204020204" pitchFamily="34" charset="-122"/>
              </a:rPr>
              <a:t>01</a:t>
            </a:r>
            <a:endParaRPr lang="zh-CN" altLang="en-US" sz="4400" dirty="0">
              <a:ea typeface="微软雅黑" panose="020B0503020204020204" pitchFamily="34" charset="-122"/>
            </a:endParaRPr>
          </a:p>
        </p:txBody>
      </p:sp>
    </p:spTree>
    <p:custDataLst>
      <p:tags r:id="rId1"/>
    </p:custDataLst>
    <p:extLst>
      <p:ext uri="{BB962C8B-B14F-4D97-AF65-F5344CB8AC3E}">
        <p14:creationId xmlns:p14="http://schemas.microsoft.com/office/powerpoint/2010/main" val="377645282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4917353" y="1459831"/>
            <a:ext cx="2508309" cy="2553123"/>
            <a:chOff x="7990714" y="1643364"/>
            <a:chExt cx="3343832" cy="3403574"/>
          </a:xfrm>
        </p:grpSpPr>
        <p:grpSp>
          <p:nvGrpSpPr>
            <p:cNvPr id="3" name="组合 21"/>
            <p:cNvGrpSpPr/>
            <p:nvPr/>
          </p:nvGrpSpPr>
          <p:grpSpPr>
            <a:xfrm>
              <a:off x="7990714" y="1643364"/>
              <a:ext cx="1201480" cy="1378161"/>
              <a:chOff x="5657105" y="1643364"/>
              <a:chExt cx="1201480" cy="1378161"/>
            </a:xfrm>
          </p:grpSpPr>
          <p:sp>
            <p:nvSpPr>
              <p:cNvPr id="34" name="立方体 33"/>
              <p:cNvSpPr/>
              <p:nvPr/>
            </p:nvSpPr>
            <p:spPr>
              <a:xfrm rot="2713302" flipV="1">
                <a:off x="5723676" y="1955249"/>
                <a:ext cx="1068339" cy="1064214"/>
              </a:xfrm>
              <a:prstGeom prst="cube">
                <a:avLst>
                  <a:gd name="adj" fmla="val 21948"/>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矩形: 圆角 34"/>
              <p:cNvSpPr/>
              <p:nvPr/>
            </p:nvSpPr>
            <p:spPr>
              <a:xfrm>
                <a:off x="5657105" y="1643364"/>
                <a:ext cx="1201480" cy="462516"/>
              </a:xfrm>
              <a:prstGeom prst="roundRect">
                <a:avLst>
                  <a:gd name="adj" fmla="val 30460"/>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文本框 60"/>
              <p:cNvSpPr txBox="1"/>
              <p:nvPr/>
            </p:nvSpPr>
            <p:spPr>
              <a:xfrm>
                <a:off x="6007616" y="2341162"/>
                <a:ext cx="500458" cy="307777"/>
              </a:xfrm>
              <a:prstGeom prst="rect">
                <a:avLst/>
              </a:prstGeom>
              <a:noFill/>
            </p:spPr>
            <p:txBody>
              <a:bodyPr wrap="none">
                <a:normAutofit fontScale="77500" lnSpcReduction="20000"/>
              </a:bodyPr>
              <a:lstStyle/>
              <a:p>
                <a:pPr algn="ctr"/>
                <a:r>
                  <a:rPr lang="en-US" sz="1400" dirty="0">
                    <a:solidFill>
                      <a:schemeClr val="bg1"/>
                    </a:solidFill>
                    <a:latin typeface="Impact" panose="020B0806030902050204" pitchFamily="34" charset="0"/>
                    <a:ea typeface="微软雅黑" panose="020B0503020204020204" pitchFamily="34" charset="-122"/>
                  </a:rPr>
                  <a:t>30%</a:t>
                </a:r>
              </a:p>
            </p:txBody>
          </p:sp>
          <p:grpSp>
            <p:nvGrpSpPr>
              <p:cNvPr id="4" name="组合 36"/>
              <p:cNvGrpSpPr/>
              <p:nvPr/>
            </p:nvGrpSpPr>
            <p:grpSpPr>
              <a:xfrm>
                <a:off x="5957475" y="1698817"/>
                <a:ext cx="600740" cy="360974"/>
                <a:chOff x="6106632" y="1694135"/>
                <a:chExt cx="600740" cy="360974"/>
              </a:xfrm>
            </p:grpSpPr>
            <p:sp>
              <p:nvSpPr>
                <p:cNvPr id="38" name="任意多边形: 形状 37"/>
                <p:cNvSpPr>
                  <a:spLocks/>
                </p:cNvSpPr>
                <p:nvPr/>
              </p:nvSpPr>
              <p:spPr bwMode="auto">
                <a:xfrm>
                  <a:off x="6106632" y="1694135"/>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3"/>
                </a:solidFill>
                <a:ln>
                  <a:noFill/>
                </a:ln>
              </p:spPr>
              <p:txBody>
                <a:bodyPr anchor="ctr"/>
                <a:lstStyle/>
                <a:p>
                  <a:pPr algn="ctr"/>
                  <a:endParaRPr dirty="0">
                    <a:ea typeface="微软雅黑" panose="020B0503020204020204" pitchFamily="34" charset="-122"/>
                  </a:endParaRPr>
                </a:p>
              </p:txBody>
            </p:sp>
            <p:sp>
              <p:nvSpPr>
                <p:cNvPr id="39" name="任意多边形: 形状 38"/>
                <p:cNvSpPr>
                  <a:spLocks/>
                </p:cNvSpPr>
                <p:nvPr/>
              </p:nvSpPr>
              <p:spPr bwMode="auto">
                <a:xfrm>
                  <a:off x="6330497" y="1694135"/>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3"/>
                </a:solidFill>
                <a:ln>
                  <a:noFill/>
                </a:ln>
              </p:spPr>
              <p:txBody>
                <a:bodyPr anchor="ctr"/>
                <a:lstStyle/>
                <a:p>
                  <a:pPr algn="ctr"/>
                  <a:endParaRPr dirty="0">
                    <a:ea typeface="微软雅黑" panose="020B0503020204020204" pitchFamily="34" charset="-122"/>
                  </a:endParaRPr>
                </a:p>
              </p:txBody>
            </p:sp>
            <p:sp>
              <p:nvSpPr>
                <p:cNvPr id="40" name="任意多边形: 形状 39"/>
                <p:cNvSpPr>
                  <a:spLocks/>
                </p:cNvSpPr>
                <p:nvPr/>
              </p:nvSpPr>
              <p:spPr bwMode="auto">
                <a:xfrm>
                  <a:off x="6554362" y="1694135"/>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3"/>
                </a:solidFill>
                <a:ln>
                  <a:noFill/>
                </a:ln>
              </p:spPr>
              <p:txBody>
                <a:bodyPr anchor="ctr"/>
                <a:lstStyle/>
                <a:p>
                  <a:pPr algn="ctr"/>
                  <a:endParaRPr dirty="0">
                    <a:ea typeface="微软雅黑" panose="020B0503020204020204" pitchFamily="34" charset="-122"/>
                  </a:endParaRPr>
                </a:p>
              </p:txBody>
            </p:sp>
          </p:grpSp>
        </p:grpSp>
        <p:grpSp>
          <p:nvGrpSpPr>
            <p:cNvPr id="5" name="组合 22"/>
            <p:cNvGrpSpPr/>
            <p:nvPr/>
          </p:nvGrpSpPr>
          <p:grpSpPr>
            <a:xfrm>
              <a:off x="7990714" y="3668777"/>
              <a:ext cx="1201480" cy="1378161"/>
              <a:chOff x="7845187" y="3467483"/>
              <a:chExt cx="1201480" cy="1378161"/>
            </a:xfrm>
          </p:grpSpPr>
          <p:sp>
            <p:nvSpPr>
              <p:cNvPr id="28" name="立方体 27"/>
              <p:cNvSpPr/>
              <p:nvPr/>
            </p:nvSpPr>
            <p:spPr>
              <a:xfrm rot="2713302" flipV="1">
                <a:off x="7911758" y="3779368"/>
                <a:ext cx="1068339" cy="1064214"/>
              </a:xfrm>
              <a:prstGeom prst="cube">
                <a:avLst>
                  <a:gd name="adj" fmla="val 21948"/>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矩形: 圆角 28"/>
              <p:cNvSpPr/>
              <p:nvPr/>
            </p:nvSpPr>
            <p:spPr>
              <a:xfrm>
                <a:off x="7845187" y="3467483"/>
                <a:ext cx="1201480" cy="462516"/>
              </a:xfrm>
              <a:prstGeom prst="roundRect">
                <a:avLst>
                  <a:gd name="adj" fmla="val 30460"/>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文本框 67"/>
              <p:cNvSpPr txBox="1"/>
              <p:nvPr/>
            </p:nvSpPr>
            <p:spPr>
              <a:xfrm>
                <a:off x="8198103" y="4165281"/>
                <a:ext cx="495649" cy="307777"/>
              </a:xfrm>
              <a:prstGeom prst="rect">
                <a:avLst/>
              </a:prstGeom>
              <a:noFill/>
            </p:spPr>
            <p:txBody>
              <a:bodyPr wrap="none">
                <a:normAutofit fontScale="77500" lnSpcReduction="20000"/>
              </a:bodyPr>
              <a:lstStyle/>
              <a:p>
                <a:pPr algn="ctr"/>
                <a:r>
                  <a:rPr lang="en-US" sz="1400" dirty="0">
                    <a:solidFill>
                      <a:schemeClr val="bg1"/>
                    </a:solidFill>
                    <a:latin typeface="Impact" panose="020B0806030902050204" pitchFamily="34" charset="0"/>
                    <a:ea typeface="微软雅黑" panose="020B0503020204020204" pitchFamily="34" charset="-122"/>
                  </a:rPr>
                  <a:t>25%</a:t>
                </a:r>
              </a:p>
            </p:txBody>
          </p:sp>
          <p:grpSp>
            <p:nvGrpSpPr>
              <p:cNvPr id="6" name="组合 30"/>
              <p:cNvGrpSpPr/>
              <p:nvPr/>
            </p:nvGrpSpPr>
            <p:grpSpPr>
              <a:xfrm>
                <a:off x="8257490" y="3518254"/>
                <a:ext cx="376875" cy="360974"/>
                <a:chOff x="3805009" y="3522936"/>
                <a:chExt cx="376875" cy="360974"/>
              </a:xfrm>
              <a:solidFill>
                <a:schemeClr val="accent4"/>
              </a:solidFill>
            </p:grpSpPr>
            <p:sp>
              <p:nvSpPr>
                <p:cNvPr id="32" name="任意多边形: 形状 31"/>
                <p:cNvSpPr>
                  <a:spLocks/>
                </p:cNvSpPr>
                <p:nvPr/>
              </p:nvSpPr>
              <p:spPr bwMode="auto">
                <a:xfrm>
                  <a:off x="3805009" y="3522936"/>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grpFill/>
                <a:ln>
                  <a:noFill/>
                </a:ln>
              </p:spPr>
              <p:txBody>
                <a:bodyPr anchor="ctr"/>
                <a:lstStyle/>
                <a:p>
                  <a:pPr algn="ctr"/>
                  <a:endParaRPr dirty="0">
                    <a:ea typeface="微软雅黑" panose="020B0503020204020204" pitchFamily="34" charset="-122"/>
                  </a:endParaRPr>
                </a:p>
              </p:txBody>
            </p:sp>
            <p:sp>
              <p:nvSpPr>
                <p:cNvPr id="33" name="任意多边形: 形状 32"/>
                <p:cNvSpPr>
                  <a:spLocks/>
                </p:cNvSpPr>
                <p:nvPr/>
              </p:nvSpPr>
              <p:spPr bwMode="auto">
                <a:xfrm>
                  <a:off x="4028874" y="3522936"/>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grpFill/>
                <a:ln>
                  <a:noFill/>
                </a:ln>
              </p:spPr>
              <p:txBody>
                <a:bodyPr anchor="ctr"/>
                <a:lstStyle/>
                <a:p>
                  <a:pPr algn="ctr"/>
                  <a:endParaRPr dirty="0">
                    <a:ea typeface="微软雅黑" panose="020B0503020204020204" pitchFamily="34" charset="-122"/>
                  </a:endParaRPr>
                </a:p>
              </p:txBody>
            </p:sp>
          </p:grpSp>
        </p:grpSp>
        <p:sp>
          <p:nvSpPr>
            <p:cNvPr id="24" name="矩形 23"/>
            <p:cNvSpPr/>
            <p:nvPr/>
          </p:nvSpPr>
          <p:spPr>
            <a:xfrm>
              <a:off x="9345414" y="2070984"/>
              <a:ext cx="1989132" cy="311688"/>
            </a:xfrm>
            <a:prstGeom prst="rect">
              <a:avLst/>
            </a:prstGeom>
          </p:spPr>
          <p:txBody>
            <a:bodyPr wrap="none" lIns="0" tIns="0" rIns="0" bIns="0">
              <a:normAutofit/>
            </a:bodyPr>
            <a:lstStyle/>
            <a:p>
              <a:r>
                <a:rPr lang="zh-CN" altLang="en-US" sz="1400" b="1" dirty="0">
                  <a:solidFill>
                    <a:schemeClr val="bg1">
                      <a:lumMod val="50000"/>
                    </a:schemeClr>
                  </a:solidFill>
                  <a:ea typeface="微软雅黑" panose="020B0503020204020204" pitchFamily="34" charset="-122"/>
                </a:rPr>
                <a:t>关键词</a:t>
              </a:r>
            </a:p>
          </p:txBody>
        </p:sp>
        <p:sp>
          <p:nvSpPr>
            <p:cNvPr id="25" name="矩形 24"/>
            <p:cNvSpPr/>
            <p:nvPr/>
          </p:nvSpPr>
          <p:spPr>
            <a:xfrm>
              <a:off x="9345414" y="2382672"/>
              <a:ext cx="1989132" cy="471517"/>
            </a:xfrm>
            <a:prstGeom prst="rect">
              <a:avLst/>
            </a:prstGeom>
          </p:spPr>
          <p:txBody>
            <a:bodyPr wrap="square" lIns="0" tIns="0" rIns="0" bIns="0">
              <a:normAutofit fontScale="92500"/>
            </a:bodyPr>
            <a:lstStyle/>
            <a:p>
              <a:pPr>
                <a:lnSpc>
                  <a:spcPct val="120000"/>
                </a:lnSpc>
              </a:pPr>
              <a:r>
                <a:rPr lang="zh-CN" altLang="en-US" sz="800" dirty="0">
                  <a:solidFill>
                    <a:schemeClr val="bg1">
                      <a:lumMod val="50000"/>
                    </a:schemeClr>
                  </a:solidFill>
                  <a:ea typeface="微软雅黑" panose="020B0503020204020204" pitchFamily="34" charset="-122"/>
                </a:rPr>
                <a:t>此部分内容作为文字排版占位显示</a:t>
              </a:r>
              <a:br>
                <a:rPr lang="zh-CN" altLang="en-US" sz="800" dirty="0">
                  <a:solidFill>
                    <a:schemeClr val="bg1">
                      <a:lumMod val="50000"/>
                    </a:schemeClr>
                  </a:solidFill>
                  <a:ea typeface="微软雅黑" panose="020B0503020204020204" pitchFamily="34" charset="-122"/>
                </a:rPr>
              </a:br>
              <a:r>
                <a:rPr lang="zh-CN" altLang="en-US" sz="800" dirty="0">
                  <a:solidFill>
                    <a:schemeClr val="bg1">
                      <a:lumMod val="50000"/>
                    </a:schemeClr>
                  </a:solidFill>
                  <a:ea typeface="微软雅黑" panose="020B0503020204020204" pitchFamily="34" charset="-122"/>
                </a:rPr>
                <a:t>（建议使用主题字体）</a:t>
              </a:r>
            </a:p>
          </p:txBody>
        </p:sp>
        <p:sp>
          <p:nvSpPr>
            <p:cNvPr id="26" name="矩形 25"/>
            <p:cNvSpPr/>
            <p:nvPr/>
          </p:nvSpPr>
          <p:spPr>
            <a:xfrm>
              <a:off x="9345414" y="4131293"/>
              <a:ext cx="1989132" cy="311688"/>
            </a:xfrm>
            <a:prstGeom prst="rect">
              <a:avLst/>
            </a:prstGeom>
          </p:spPr>
          <p:txBody>
            <a:bodyPr wrap="none" lIns="0" tIns="0" rIns="0" bIns="0">
              <a:normAutofit/>
            </a:bodyPr>
            <a:lstStyle/>
            <a:p>
              <a:r>
                <a:rPr lang="zh-CN" altLang="en-US" sz="1400" b="1" dirty="0">
                  <a:solidFill>
                    <a:schemeClr val="bg1">
                      <a:lumMod val="50000"/>
                    </a:schemeClr>
                  </a:solidFill>
                  <a:ea typeface="微软雅黑" panose="020B0503020204020204" pitchFamily="34" charset="-122"/>
                </a:rPr>
                <a:t>关键词</a:t>
              </a:r>
            </a:p>
          </p:txBody>
        </p:sp>
        <p:sp>
          <p:nvSpPr>
            <p:cNvPr id="27" name="矩形 26"/>
            <p:cNvSpPr/>
            <p:nvPr/>
          </p:nvSpPr>
          <p:spPr>
            <a:xfrm>
              <a:off x="9345414" y="4442981"/>
              <a:ext cx="1989132" cy="471517"/>
            </a:xfrm>
            <a:prstGeom prst="rect">
              <a:avLst/>
            </a:prstGeom>
          </p:spPr>
          <p:txBody>
            <a:bodyPr wrap="square" lIns="0" tIns="0" rIns="0" bIns="0">
              <a:normAutofit fontScale="92500"/>
            </a:bodyPr>
            <a:lstStyle/>
            <a:p>
              <a:pPr>
                <a:lnSpc>
                  <a:spcPct val="120000"/>
                </a:lnSpc>
              </a:pPr>
              <a:r>
                <a:rPr lang="zh-CN" altLang="en-US" sz="800" dirty="0">
                  <a:solidFill>
                    <a:schemeClr val="bg1">
                      <a:lumMod val="50000"/>
                    </a:schemeClr>
                  </a:solidFill>
                  <a:ea typeface="微软雅黑" panose="020B0503020204020204" pitchFamily="34" charset="-122"/>
                </a:rPr>
                <a:t>此部分内容作为文字排版占位显示</a:t>
              </a:r>
              <a:br>
                <a:rPr lang="zh-CN" altLang="en-US" sz="800" dirty="0">
                  <a:solidFill>
                    <a:schemeClr val="bg1">
                      <a:lumMod val="50000"/>
                    </a:schemeClr>
                  </a:solidFill>
                  <a:ea typeface="微软雅黑" panose="020B0503020204020204" pitchFamily="34" charset="-122"/>
                </a:rPr>
              </a:br>
              <a:r>
                <a:rPr lang="zh-CN" altLang="en-US" sz="800" dirty="0">
                  <a:solidFill>
                    <a:schemeClr val="bg1">
                      <a:lumMod val="50000"/>
                    </a:schemeClr>
                  </a:solidFill>
                  <a:ea typeface="微软雅黑" panose="020B0503020204020204" pitchFamily="34" charset="-122"/>
                </a:rPr>
                <a:t>（建议使用主题字体）</a:t>
              </a:r>
            </a:p>
          </p:txBody>
        </p:sp>
      </p:grpSp>
      <p:grpSp>
        <p:nvGrpSpPr>
          <p:cNvPr id="7" name="组合 4"/>
          <p:cNvGrpSpPr/>
          <p:nvPr/>
        </p:nvGrpSpPr>
        <p:grpSpPr>
          <a:xfrm>
            <a:off x="1719927" y="1459831"/>
            <a:ext cx="2471115" cy="2553123"/>
            <a:chOff x="956444" y="1643364"/>
            <a:chExt cx="3294248" cy="3403574"/>
          </a:xfrm>
        </p:grpSpPr>
        <p:grpSp>
          <p:nvGrpSpPr>
            <p:cNvPr id="15" name="组合 5"/>
            <p:cNvGrpSpPr/>
            <p:nvPr/>
          </p:nvGrpSpPr>
          <p:grpSpPr>
            <a:xfrm>
              <a:off x="3049212" y="1643364"/>
              <a:ext cx="1201480" cy="1378161"/>
              <a:chOff x="1018499" y="1648046"/>
              <a:chExt cx="1201480" cy="1378161"/>
            </a:xfrm>
          </p:grpSpPr>
          <p:sp>
            <p:nvSpPr>
              <p:cNvPr id="18" name="立方体 17"/>
              <p:cNvSpPr/>
              <p:nvPr/>
            </p:nvSpPr>
            <p:spPr>
              <a:xfrm rot="2713302" flipV="1">
                <a:off x="1085070" y="1959931"/>
                <a:ext cx="1068339" cy="1064214"/>
              </a:xfrm>
              <a:prstGeom prst="cube">
                <a:avLst>
                  <a:gd name="adj" fmla="val 21948"/>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矩形: 圆角 18"/>
              <p:cNvSpPr/>
              <p:nvPr/>
            </p:nvSpPr>
            <p:spPr>
              <a:xfrm>
                <a:off x="1018499" y="1648046"/>
                <a:ext cx="1201480" cy="462516"/>
              </a:xfrm>
              <a:prstGeom prst="roundRect">
                <a:avLst>
                  <a:gd name="adj" fmla="val 3046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任意多边形: 形状 19"/>
              <p:cNvSpPr>
                <a:spLocks/>
              </p:cNvSpPr>
              <p:nvPr/>
            </p:nvSpPr>
            <p:spPr bwMode="auto">
              <a:xfrm>
                <a:off x="1542734" y="1698817"/>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solidFill>
                <a:schemeClr val="accent1"/>
              </a:solidFill>
              <a:ln>
                <a:noFill/>
              </a:ln>
            </p:spPr>
            <p:txBody>
              <a:bodyPr anchor="ctr"/>
              <a:lstStyle/>
              <a:p>
                <a:pPr algn="ctr"/>
                <a:endParaRPr dirty="0">
                  <a:ea typeface="微软雅黑" panose="020B0503020204020204" pitchFamily="34" charset="-122"/>
                </a:endParaRPr>
              </a:p>
            </p:txBody>
          </p:sp>
          <p:sp>
            <p:nvSpPr>
              <p:cNvPr id="21" name="文本框 51"/>
              <p:cNvSpPr txBox="1"/>
              <p:nvPr/>
            </p:nvSpPr>
            <p:spPr>
              <a:xfrm>
                <a:off x="1371414" y="2336717"/>
                <a:ext cx="495650" cy="307777"/>
              </a:xfrm>
              <a:prstGeom prst="rect">
                <a:avLst/>
              </a:prstGeom>
              <a:noFill/>
            </p:spPr>
            <p:txBody>
              <a:bodyPr wrap="none">
                <a:normAutofit fontScale="77500" lnSpcReduction="20000"/>
              </a:bodyPr>
              <a:lstStyle/>
              <a:p>
                <a:pPr algn="ctr"/>
                <a:r>
                  <a:rPr lang="en-US" altLang="zh-CN" sz="1400" dirty="0">
                    <a:solidFill>
                      <a:schemeClr val="bg1"/>
                    </a:solidFill>
                    <a:latin typeface="Impact" panose="020B0806030902050204" pitchFamily="34" charset="0"/>
                    <a:ea typeface="微软雅黑" panose="020B0503020204020204" pitchFamily="34" charset="-122"/>
                  </a:rPr>
                  <a:t>20%</a:t>
                </a:r>
              </a:p>
            </p:txBody>
          </p:sp>
        </p:grpSp>
        <p:grpSp>
          <p:nvGrpSpPr>
            <p:cNvPr id="22" name="组合 6"/>
            <p:cNvGrpSpPr/>
            <p:nvPr/>
          </p:nvGrpSpPr>
          <p:grpSpPr>
            <a:xfrm>
              <a:off x="3049212" y="3668777"/>
              <a:ext cx="1201480" cy="1378161"/>
              <a:chOff x="3322860" y="3468752"/>
              <a:chExt cx="1201480" cy="1378161"/>
            </a:xfrm>
          </p:grpSpPr>
          <p:sp>
            <p:nvSpPr>
              <p:cNvPr id="12" name="立方体 11"/>
              <p:cNvSpPr/>
              <p:nvPr/>
            </p:nvSpPr>
            <p:spPr>
              <a:xfrm rot="2713302" flipV="1">
                <a:off x="3389431" y="3780637"/>
                <a:ext cx="1068339" cy="1064214"/>
              </a:xfrm>
              <a:prstGeom prst="cube">
                <a:avLst>
                  <a:gd name="adj" fmla="val 21948"/>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矩形: 圆角 12"/>
              <p:cNvSpPr/>
              <p:nvPr/>
            </p:nvSpPr>
            <p:spPr>
              <a:xfrm>
                <a:off x="3322860" y="3468752"/>
                <a:ext cx="1201480" cy="462516"/>
              </a:xfrm>
              <a:prstGeom prst="roundRect">
                <a:avLst>
                  <a:gd name="adj" fmla="val 30460"/>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文本框 54"/>
              <p:cNvSpPr txBox="1"/>
              <p:nvPr/>
            </p:nvSpPr>
            <p:spPr>
              <a:xfrm>
                <a:off x="3675776" y="4166550"/>
                <a:ext cx="495649" cy="307777"/>
              </a:xfrm>
              <a:prstGeom prst="rect">
                <a:avLst/>
              </a:prstGeom>
              <a:noFill/>
            </p:spPr>
            <p:txBody>
              <a:bodyPr wrap="none">
                <a:normAutofit fontScale="77500" lnSpcReduction="20000"/>
              </a:bodyPr>
              <a:lstStyle/>
              <a:p>
                <a:pPr algn="ctr"/>
                <a:r>
                  <a:rPr lang="en-US" sz="1400" dirty="0">
                    <a:solidFill>
                      <a:schemeClr val="bg1"/>
                    </a:solidFill>
                    <a:latin typeface="Impact" panose="020B0806030902050204" pitchFamily="34" charset="0"/>
                    <a:ea typeface="微软雅黑" panose="020B0503020204020204" pitchFamily="34" charset="-122"/>
                  </a:rPr>
                  <a:t>25%</a:t>
                </a:r>
              </a:p>
            </p:txBody>
          </p:sp>
          <p:grpSp>
            <p:nvGrpSpPr>
              <p:cNvPr id="23" name="组合 14"/>
              <p:cNvGrpSpPr/>
              <p:nvPr/>
            </p:nvGrpSpPr>
            <p:grpSpPr>
              <a:xfrm>
                <a:off x="3735163" y="3519523"/>
                <a:ext cx="376875" cy="360974"/>
                <a:chOff x="3805009" y="3522936"/>
                <a:chExt cx="376875" cy="360974"/>
              </a:xfrm>
              <a:solidFill>
                <a:schemeClr val="accent2"/>
              </a:solidFill>
            </p:grpSpPr>
            <p:sp>
              <p:nvSpPr>
                <p:cNvPr id="16" name="任意多边形: 形状 15"/>
                <p:cNvSpPr>
                  <a:spLocks/>
                </p:cNvSpPr>
                <p:nvPr/>
              </p:nvSpPr>
              <p:spPr bwMode="auto">
                <a:xfrm>
                  <a:off x="3805009" y="3522936"/>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grpFill/>
                <a:ln>
                  <a:noFill/>
                </a:ln>
              </p:spPr>
              <p:txBody>
                <a:bodyPr anchor="ctr"/>
                <a:lstStyle/>
                <a:p>
                  <a:pPr algn="ctr"/>
                  <a:endParaRPr dirty="0">
                    <a:ea typeface="微软雅黑" panose="020B0503020204020204" pitchFamily="34" charset="-122"/>
                  </a:endParaRPr>
                </a:p>
              </p:txBody>
            </p:sp>
            <p:sp>
              <p:nvSpPr>
                <p:cNvPr id="17" name="任意多边形: 形状 16"/>
                <p:cNvSpPr>
                  <a:spLocks/>
                </p:cNvSpPr>
                <p:nvPr/>
              </p:nvSpPr>
              <p:spPr bwMode="auto">
                <a:xfrm>
                  <a:off x="4028874" y="3522936"/>
                  <a:ext cx="153010" cy="360974"/>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grpFill/>
                <a:ln>
                  <a:noFill/>
                </a:ln>
              </p:spPr>
              <p:txBody>
                <a:bodyPr anchor="ctr"/>
                <a:lstStyle/>
                <a:p>
                  <a:pPr algn="ctr"/>
                  <a:endParaRPr dirty="0">
                    <a:ea typeface="微软雅黑" panose="020B0503020204020204" pitchFamily="34" charset="-122"/>
                  </a:endParaRPr>
                </a:p>
              </p:txBody>
            </p:sp>
          </p:grpSp>
        </p:grpSp>
        <p:sp>
          <p:nvSpPr>
            <p:cNvPr id="8" name="矩形 7"/>
            <p:cNvSpPr/>
            <p:nvPr/>
          </p:nvSpPr>
          <p:spPr>
            <a:xfrm>
              <a:off x="956444" y="4131293"/>
              <a:ext cx="1989132" cy="311688"/>
            </a:xfrm>
            <a:prstGeom prst="rect">
              <a:avLst/>
            </a:prstGeom>
          </p:spPr>
          <p:txBody>
            <a:bodyPr wrap="none" lIns="0" tIns="0" rIns="0" bIns="0" anchor="ctr" anchorCtr="0">
              <a:normAutofit/>
            </a:bodyPr>
            <a:lstStyle/>
            <a:p>
              <a:pPr algn="r"/>
              <a:r>
                <a:rPr lang="zh-CN" altLang="en-US" sz="1400" b="1" dirty="0">
                  <a:solidFill>
                    <a:schemeClr val="bg1">
                      <a:lumMod val="50000"/>
                    </a:schemeClr>
                  </a:solidFill>
                  <a:ea typeface="微软雅黑" panose="020B0503020204020204" pitchFamily="34" charset="-122"/>
                </a:rPr>
                <a:t>关键词</a:t>
              </a:r>
            </a:p>
          </p:txBody>
        </p:sp>
        <p:sp>
          <p:nvSpPr>
            <p:cNvPr id="9" name="矩形 8"/>
            <p:cNvSpPr/>
            <p:nvPr/>
          </p:nvSpPr>
          <p:spPr>
            <a:xfrm>
              <a:off x="956444" y="4442981"/>
              <a:ext cx="1989132" cy="471517"/>
            </a:xfrm>
            <a:prstGeom prst="rect">
              <a:avLst/>
            </a:prstGeom>
          </p:spPr>
          <p:txBody>
            <a:bodyPr wrap="square" lIns="0" tIns="0" rIns="0" bIns="0" anchor="ctr" anchorCtr="0">
              <a:normAutofit fontScale="92500"/>
            </a:bodyPr>
            <a:lstStyle/>
            <a:p>
              <a:pPr algn="r">
                <a:lnSpc>
                  <a:spcPct val="120000"/>
                </a:lnSpc>
              </a:pPr>
              <a:r>
                <a:rPr lang="zh-CN" altLang="en-US" sz="800" dirty="0">
                  <a:solidFill>
                    <a:schemeClr val="bg1">
                      <a:lumMod val="50000"/>
                    </a:schemeClr>
                  </a:solidFill>
                  <a:ea typeface="微软雅黑" panose="020B0503020204020204" pitchFamily="34" charset="-122"/>
                </a:rPr>
                <a:t>此部分内容作为文字排版占位显示</a:t>
              </a:r>
              <a:br>
                <a:rPr lang="zh-CN" altLang="en-US" sz="800" dirty="0">
                  <a:solidFill>
                    <a:schemeClr val="bg1">
                      <a:lumMod val="50000"/>
                    </a:schemeClr>
                  </a:solidFill>
                  <a:ea typeface="微软雅黑" panose="020B0503020204020204" pitchFamily="34" charset="-122"/>
                </a:rPr>
              </a:br>
              <a:r>
                <a:rPr lang="zh-CN" altLang="en-US" sz="800" dirty="0">
                  <a:solidFill>
                    <a:schemeClr val="bg1">
                      <a:lumMod val="50000"/>
                    </a:schemeClr>
                  </a:solidFill>
                  <a:ea typeface="微软雅黑" panose="020B0503020204020204" pitchFamily="34" charset="-122"/>
                </a:rPr>
                <a:t>（建议使用主题字体）</a:t>
              </a:r>
            </a:p>
          </p:txBody>
        </p:sp>
        <p:sp>
          <p:nvSpPr>
            <p:cNvPr id="10" name="矩形 9"/>
            <p:cNvSpPr/>
            <p:nvPr/>
          </p:nvSpPr>
          <p:spPr>
            <a:xfrm>
              <a:off x="956444" y="2101492"/>
              <a:ext cx="1989132" cy="311688"/>
            </a:xfrm>
            <a:prstGeom prst="rect">
              <a:avLst/>
            </a:prstGeom>
          </p:spPr>
          <p:txBody>
            <a:bodyPr wrap="none" lIns="0" tIns="0" rIns="0" bIns="0" anchor="ctr" anchorCtr="0">
              <a:normAutofit/>
            </a:bodyPr>
            <a:lstStyle/>
            <a:p>
              <a:pPr algn="r"/>
              <a:r>
                <a:rPr lang="zh-CN" altLang="en-US" sz="1400" b="1" dirty="0">
                  <a:solidFill>
                    <a:schemeClr val="bg1">
                      <a:lumMod val="50000"/>
                    </a:schemeClr>
                  </a:solidFill>
                  <a:ea typeface="微软雅黑" panose="020B0503020204020204" pitchFamily="34" charset="-122"/>
                </a:rPr>
                <a:t>关键词</a:t>
              </a:r>
            </a:p>
          </p:txBody>
        </p:sp>
        <p:sp>
          <p:nvSpPr>
            <p:cNvPr id="11" name="矩形 10"/>
            <p:cNvSpPr/>
            <p:nvPr/>
          </p:nvSpPr>
          <p:spPr>
            <a:xfrm>
              <a:off x="956444" y="2413180"/>
              <a:ext cx="1989132" cy="471517"/>
            </a:xfrm>
            <a:prstGeom prst="rect">
              <a:avLst/>
            </a:prstGeom>
          </p:spPr>
          <p:txBody>
            <a:bodyPr wrap="square" lIns="0" tIns="0" rIns="0" bIns="0" anchor="ctr" anchorCtr="0">
              <a:normAutofit fontScale="92500"/>
            </a:bodyPr>
            <a:lstStyle/>
            <a:p>
              <a:pPr algn="r">
                <a:lnSpc>
                  <a:spcPct val="120000"/>
                </a:lnSpc>
              </a:pPr>
              <a:r>
                <a:rPr lang="zh-CN" altLang="en-US" sz="800" dirty="0">
                  <a:solidFill>
                    <a:schemeClr val="bg1">
                      <a:lumMod val="50000"/>
                    </a:schemeClr>
                  </a:solidFill>
                  <a:ea typeface="微软雅黑" panose="020B0503020204020204" pitchFamily="34" charset="-122"/>
                </a:rPr>
                <a:t>此部分内容作为文字排版占位显示</a:t>
              </a:r>
              <a:br>
                <a:rPr lang="zh-CN" altLang="en-US" sz="800" dirty="0">
                  <a:solidFill>
                    <a:schemeClr val="bg1">
                      <a:lumMod val="50000"/>
                    </a:schemeClr>
                  </a:solidFill>
                  <a:ea typeface="微软雅黑" panose="020B0503020204020204" pitchFamily="34" charset="-122"/>
                </a:rPr>
              </a:br>
              <a:r>
                <a:rPr lang="zh-CN" altLang="en-US" sz="800" dirty="0">
                  <a:solidFill>
                    <a:schemeClr val="bg1">
                      <a:lumMod val="50000"/>
                    </a:schemeClr>
                  </a:solidFill>
                  <a:ea typeface="微软雅黑" panose="020B0503020204020204" pitchFamily="34" charset="-122"/>
                </a:rPr>
                <a:t>（建议使用主题字体）</a:t>
              </a:r>
            </a:p>
          </p:txBody>
        </p:sp>
      </p:grpSp>
    </p:spTree>
    <p:extLst>
      <p:ext uri="{BB962C8B-B14F-4D97-AF65-F5344CB8AC3E}">
        <p14:creationId xmlns:p14="http://schemas.microsoft.com/office/powerpoint/2010/main" val="42647562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900" decel="100000" fill="hold"/>
                                        <p:tgtEl>
                                          <p:spTgt spid="2"/>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60df9615-5a09-4790-bf71-845fdd1d90b9"/>
          <p:cNvGrpSpPr>
            <a:grpSpLocks noChangeAspect="1"/>
          </p:cNvGrpSpPr>
          <p:nvPr/>
        </p:nvGrpSpPr>
        <p:grpSpPr>
          <a:xfrm>
            <a:off x="1032538" y="1605044"/>
            <a:ext cx="7080513" cy="2479931"/>
            <a:chOff x="1376477" y="1775999"/>
            <a:chExt cx="9439046" cy="3306002"/>
          </a:xfrm>
        </p:grpSpPr>
        <p:sp>
          <p:nvSpPr>
            <p:cNvPr id="4" name="Freeform: Shape 4"/>
            <p:cNvSpPr>
              <a:spLocks/>
            </p:cNvSpPr>
            <p:nvPr/>
          </p:nvSpPr>
          <p:spPr bwMode="auto">
            <a:xfrm>
              <a:off x="6504996" y="2399208"/>
              <a:ext cx="1449743" cy="1707192"/>
            </a:xfrm>
            <a:custGeom>
              <a:avLst/>
              <a:gdLst>
                <a:gd name="T0" fmla="*/ 7 w 242"/>
                <a:gd name="T1" fmla="*/ 285 h 285"/>
                <a:gd name="T2" fmla="*/ 0 w 242"/>
                <a:gd name="T3" fmla="*/ 247 h 285"/>
                <a:gd name="T4" fmla="*/ 203 w 242"/>
                <a:gd name="T5" fmla="*/ 109 h 285"/>
                <a:gd name="T6" fmla="*/ 185 w 242"/>
                <a:gd name="T7" fmla="*/ 63 h 285"/>
                <a:gd name="T8" fmla="*/ 99 w 242"/>
                <a:gd name="T9" fmla="*/ 61 h 285"/>
                <a:gd name="T10" fmla="*/ 87 w 242"/>
                <a:gd name="T11" fmla="*/ 25 h 285"/>
                <a:gd name="T12" fmla="*/ 207 w 242"/>
                <a:gd name="T13" fmla="*/ 31 h 285"/>
                <a:gd name="T14" fmla="*/ 241 w 242"/>
                <a:gd name="T15" fmla="*/ 109 h 285"/>
                <a:gd name="T16" fmla="*/ 7 w 242"/>
                <a:gd name="T17"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285">
                  <a:moveTo>
                    <a:pt x="7" y="285"/>
                  </a:moveTo>
                  <a:cubicBezTo>
                    <a:pt x="0" y="247"/>
                    <a:pt x="0" y="247"/>
                    <a:pt x="0" y="247"/>
                  </a:cubicBezTo>
                  <a:cubicBezTo>
                    <a:pt x="56" y="236"/>
                    <a:pt x="203" y="189"/>
                    <a:pt x="203" y="109"/>
                  </a:cubicBezTo>
                  <a:cubicBezTo>
                    <a:pt x="203" y="86"/>
                    <a:pt x="197" y="71"/>
                    <a:pt x="185" y="63"/>
                  </a:cubicBezTo>
                  <a:cubicBezTo>
                    <a:pt x="161" y="45"/>
                    <a:pt x="115" y="55"/>
                    <a:pt x="99" y="61"/>
                  </a:cubicBezTo>
                  <a:cubicBezTo>
                    <a:pt x="87" y="25"/>
                    <a:pt x="87" y="25"/>
                    <a:pt x="87" y="25"/>
                  </a:cubicBezTo>
                  <a:cubicBezTo>
                    <a:pt x="94" y="22"/>
                    <a:pt x="163" y="0"/>
                    <a:pt x="207" y="31"/>
                  </a:cubicBezTo>
                  <a:cubicBezTo>
                    <a:pt x="230" y="47"/>
                    <a:pt x="241" y="73"/>
                    <a:pt x="241" y="109"/>
                  </a:cubicBezTo>
                  <a:cubicBezTo>
                    <a:pt x="242" y="237"/>
                    <a:pt x="17" y="283"/>
                    <a:pt x="7" y="285"/>
                  </a:cubicBezTo>
                  <a:close/>
                </a:path>
              </a:pathLst>
            </a:custGeom>
            <a:solidFill>
              <a:schemeClr val="tx2">
                <a:lumMod val="40000"/>
                <a:lumOff val="60000"/>
              </a:schemeClr>
            </a:solidFill>
            <a:ln>
              <a:noFill/>
            </a:ln>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Freeform: Shape 5"/>
            <p:cNvSpPr>
              <a:spLocks/>
            </p:cNvSpPr>
            <p:nvPr/>
          </p:nvSpPr>
          <p:spPr bwMode="auto">
            <a:xfrm>
              <a:off x="4237262" y="2260442"/>
              <a:ext cx="3021820" cy="2337117"/>
            </a:xfrm>
            <a:custGeom>
              <a:avLst/>
              <a:gdLst>
                <a:gd name="T0" fmla="*/ 474 w 505"/>
                <a:gd name="T1" fmla="*/ 0 h 390"/>
                <a:gd name="T2" fmla="*/ 32 w 505"/>
                <a:gd name="T3" fmla="*/ 0 h 390"/>
                <a:gd name="T4" fmla="*/ 4 w 505"/>
                <a:gd name="T5" fmla="*/ 24 h 390"/>
                <a:gd name="T6" fmla="*/ 174 w 505"/>
                <a:gd name="T7" fmla="*/ 356 h 390"/>
                <a:gd name="T8" fmla="*/ 174 w 505"/>
                <a:gd name="T9" fmla="*/ 374 h 390"/>
                <a:gd name="T10" fmla="*/ 190 w 505"/>
                <a:gd name="T11" fmla="*/ 390 h 390"/>
                <a:gd name="T12" fmla="*/ 251 w 505"/>
                <a:gd name="T13" fmla="*/ 390 h 390"/>
                <a:gd name="T14" fmla="*/ 255 w 505"/>
                <a:gd name="T15" fmla="*/ 390 h 390"/>
                <a:gd name="T16" fmla="*/ 316 w 505"/>
                <a:gd name="T17" fmla="*/ 390 h 390"/>
                <a:gd name="T18" fmla="*/ 332 w 505"/>
                <a:gd name="T19" fmla="*/ 374 h 390"/>
                <a:gd name="T20" fmla="*/ 332 w 505"/>
                <a:gd name="T21" fmla="*/ 356 h 390"/>
                <a:gd name="T22" fmla="*/ 502 w 505"/>
                <a:gd name="T23" fmla="*/ 24 h 390"/>
                <a:gd name="T24" fmla="*/ 474 w 505"/>
                <a:gd name="T25"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5" h="390">
                  <a:moveTo>
                    <a:pt x="474" y="0"/>
                  </a:moveTo>
                  <a:cubicBezTo>
                    <a:pt x="447" y="0"/>
                    <a:pt x="59" y="0"/>
                    <a:pt x="32" y="0"/>
                  </a:cubicBezTo>
                  <a:cubicBezTo>
                    <a:pt x="0" y="0"/>
                    <a:pt x="4" y="16"/>
                    <a:pt x="4" y="24"/>
                  </a:cubicBezTo>
                  <a:cubicBezTo>
                    <a:pt x="13" y="287"/>
                    <a:pt x="174" y="356"/>
                    <a:pt x="174" y="356"/>
                  </a:cubicBezTo>
                  <a:cubicBezTo>
                    <a:pt x="174" y="374"/>
                    <a:pt x="174" y="374"/>
                    <a:pt x="174" y="374"/>
                  </a:cubicBezTo>
                  <a:cubicBezTo>
                    <a:pt x="174" y="374"/>
                    <a:pt x="174" y="390"/>
                    <a:pt x="190" y="390"/>
                  </a:cubicBezTo>
                  <a:cubicBezTo>
                    <a:pt x="202" y="390"/>
                    <a:pt x="237" y="390"/>
                    <a:pt x="251" y="390"/>
                  </a:cubicBezTo>
                  <a:cubicBezTo>
                    <a:pt x="253" y="390"/>
                    <a:pt x="254" y="390"/>
                    <a:pt x="255" y="390"/>
                  </a:cubicBezTo>
                  <a:cubicBezTo>
                    <a:pt x="269" y="390"/>
                    <a:pt x="304" y="390"/>
                    <a:pt x="316" y="390"/>
                  </a:cubicBezTo>
                  <a:cubicBezTo>
                    <a:pt x="332" y="390"/>
                    <a:pt x="332" y="374"/>
                    <a:pt x="332" y="374"/>
                  </a:cubicBezTo>
                  <a:cubicBezTo>
                    <a:pt x="332" y="356"/>
                    <a:pt x="332" y="356"/>
                    <a:pt x="332" y="356"/>
                  </a:cubicBezTo>
                  <a:cubicBezTo>
                    <a:pt x="332" y="356"/>
                    <a:pt x="493" y="287"/>
                    <a:pt x="502" y="24"/>
                  </a:cubicBezTo>
                  <a:cubicBezTo>
                    <a:pt x="502" y="16"/>
                    <a:pt x="505" y="0"/>
                    <a:pt x="474" y="0"/>
                  </a:cubicBezTo>
                  <a:close/>
                </a:path>
              </a:pathLst>
            </a:custGeom>
            <a:solidFill>
              <a:schemeClr val="tx2">
                <a:lumMod val="20000"/>
                <a:lumOff val="80000"/>
              </a:schemeClr>
            </a:solidFill>
            <a:ln>
              <a:noFill/>
            </a:ln>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Freeform: Shape 27"/>
            <p:cNvSpPr/>
            <p:nvPr/>
          </p:nvSpPr>
          <p:spPr>
            <a:xfrm>
              <a:off x="4895070" y="3909723"/>
              <a:ext cx="1706204" cy="393353"/>
            </a:xfrm>
            <a:custGeom>
              <a:avLst/>
              <a:gdLst>
                <a:gd name="connsiteX0" fmla="*/ 0 w 1483454"/>
                <a:gd name="connsiteY0" fmla="*/ 0 h 342000"/>
                <a:gd name="connsiteX1" fmla="*/ 1483454 w 1483454"/>
                <a:gd name="connsiteY1" fmla="*/ 0 h 342000"/>
                <a:gd name="connsiteX2" fmla="*/ 1438250 w 1483454"/>
                <a:gd name="connsiteY2" fmla="*/ 58287 h 342000"/>
                <a:gd name="connsiteX3" fmla="*/ 1114669 w 1483454"/>
                <a:gd name="connsiteY3" fmla="*/ 342000 h 342000"/>
                <a:gd name="connsiteX4" fmla="*/ 1109013 w 1483454"/>
                <a:gd name="connsiteY4" fmla="*/ 342000 h 342000"/>
                <a:gd name="connsiteX5" fmla="*/ 1095581 w 1483454"/>
                <a:gd name="connsiteY5" fmla="*/ 342000 h 342000"/>
                <a:gd name="connsiteX6" fmla="*/ 1069422 w 1483454"/>
                <a:gd name="connsiteY6" fmla="*/ 342000 h 342000"/>
                <a:gd name="connsiteX7" fmla="*/ 1026297 w 1483454"/>
                <a:gd name="connsiteY7" fmla="*/ 342000 h 342000"/>
                <a:gd name="connsiteX8" fmla="*/ 961962 w 1483454"/>
                <a:gd name="connsiteY8" fmla="*/ 342000 h 342000"/>
                <a:gd name="connsiteX9" fmla="*/ 872175 w 1483454"/>
                <a:gd name="connsiteY9" fmla="*/ 342000 h 342000"/>
                <a:gd name="connsiteX10" fmla="*/ 752696 w 1483454"/>
                <a:gd name="connsiteY10" fmla="*/ 342000 h 342000"/>
                <a:gd name="connsiteX11" fmla="*/ 749954 w 1483454"/>
                <a:gd name="connsiteY11" fmla="*/ 342000 h 342000"/>
                <a:gd name="connsiteX12" fmla="*/ 730758 w 1483454"/>
                <a:gd name="connsiteY12" fmla="*/ 342000 h 342000"/>
                <a:gd name="connsiteX13" fmla="*/ 725102 w 1483454"/>
                <a:gd name="connsiteY13" fmla="*/ 342000 h 342000"/>
                <a:gd name="connsiteX14" fmla="*/ 711670 w 1483454"/>
                <a:gd name="connsiteY14" fmla="*/ 342000 h 342000"/>
                <a:gd name="connsiteX15" fmla="*/ 685512 w 1483454"/>
                <a:gd name="connsiteY15" fmla="*/ 342000 h 342000"/>
                <a:gd name="connsiteX16" fmla="*/ 642386 w 1483454"/>
                <a:gd name="connsiteY16" fmla="*/ 342000 h 342000"/>
                <a:gd name="connsiteX17" fmla="*/ 578051 w 1483454"/>
                <a:gd name="connsiteY17" fmla="*/ 342000 h 342000"/>
                <a:gd name="connsiteX18" fmla="*/ 488265 w 1483454"/>
                <a:gd name="connsiteY18" fmla="*/ 342000 h 342000"/>
                <a:gd name="connsiteX19" fmla="*/ 368786 w 1483454"/>
                <a:gd name="connsiteY19" fmla="*/ 342000 h 342000"/>
                <a:gd name="connsiteX20" fmla="*/ 45205 w 1483454"/>
                <a:gd name="connsiteY20" fmla="*/ 58287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83454" h="342000">
                  <a:moveTo>
                    <a:pt x="0" y="0"/>
                  </a:moveTo>
                  <a:lnTo>
                    <a:pt x="1483454" y="0"/>
                  </a:lnTo>
                  <a:lnTo>
                    <a:pt x="1438250" y="58287"/>
                  </a:lnTo>
                  <a:cubicBezTo>
                    <a:pt x="1265491" y="266761"/>
                    <a:pt x="1114669" y="342000"/>
                    <a:pt x="1114669" y="342000"/>
                  </a:cubicBezTo>
                  <a:lnTo>
                    <a:pt x="1109013" y="342000"/>
                  </a:lnTo>
                  <a:lnTo>
                    <a:pt x="1095581" y="342000"/>
                  </a:lnTo>
                  <a:lnTo>
                    <a:pt x="1069422" y="342000"/>
                  </a:lnTo>
                  <a:lnTo>
                    <a:pt x="1026297" y="342000"/>
                  </a:lnTo>
                  <a:lnTo>
                    <a:pt x="961962" y="342000"/>
                  </a:lnTo>
                  <a:lnTo>
                    <a:pt x="872175" y="342000"/>
                  </a:lnTo>
                  <a:lnTo>
                    <a:pt x="752696" y="342000"/>
                  </a:lnTo>
                  <a:lnTo>
                    <a:pt x="749954" y="342000"/>
                  </a:lnTo>
                  <a:lnTo>
                    <a:pt x="730758" y="342000"/>
                  </a:lnTo>
                  <a:lnTo>
                    <a:pt x="725102" y="342000"/>
                  </a:lnTo>
                  <a:lnTo>
                    <a:pt x="711670" y="342000"/>
                  </a:lnTo>
                  <a:lnTo>
                    <a:pt x="685512" y="342000"/>
                  </a:lnTo>
                  <a:lnTo>
                    <a:pt x="642386" y="342000"/>
                  </a:lnTo>
                  <a:lnTo>
                    <a:pt x="578051" y="342000"/>
                  </a:lnTo>
                  <a:lnTo>
                    <a:pt x="488265" y="342000"/>
                  </a:lnTo>
                  <a:lnTo>
                    <a:pt x="368786" y="342000"/>
                  </a:lnTo>
                  <a:cubicBezTo>
                    <a:pt x="368786" y="342000"/>
                    <a:pt x="217964" y="266761"/>
                    <a:pt x="45205" y="58287"/>
                  </a:cubicBezTo>
                  <a:close/>
                </a:path>
              </a:pathLst>
            </a:cu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mj-ea"/>
                <a:ea typeface="+mj-ea"/>
              </a:endParaRPr>
            </a:p>
          </p:txBody>
        </p:sp>
        <p:sp>
          <p:nvSpPr>
            <p:cNvPr id="7" name="Freeform: Shape 24"/>
            <p:cNvSpPr/>
            <p:nvPr/>
          </p:nvSpPr>
          <p:spPr>
            <a:xfrm>
              <a:off x="4512809" y="3123685"/>
              <a:ext cx="2470724" cy="393353"/>
            </a:xfrm>
            <a:custGeom>
              <a:avLst/>
              <a:gdLst>
                <a:gd name="connsiteX0" fmla="*/ 0 w 2148164"/>
                <a:gd name="connsiteY0" fmla="*/ 0 h 342000"/>
                <a:gd name="connsiteX1" fmla="*/ 2148164 w 2148164"/>
                <a:gd name="connsiteY1" fmla="*/ 0 h 342000"/>
                <a:gd name="connsiteX2" fmla="*/ 2141961 w 2148164"/>
                <a:gd name="connsiteY2" fmla="*/ 23337 h 342000"/>
                <a:gd name="connsiteX3" fmla="*/ 2030087 w 2148164"/>
                <a:gd name="connsiteY3" fmla="*/ 321819 h 342000"/>
                <a:gd name="connsiteX4" fmla="*/ 2020057 w 2148164"/>
                <a:gd name="connsiteY4" fmla="*/ 342000 h 342000"/>
                <a:gd name="connsiteX5" fmla="*/ 128108 w 2148164"/>
                <a:gd name="connsiteY5" fmla="*/ 342000 h 342000"/>
                <a:gd name="connsiteX6" fmla="*/ 118077 w 2148164"/>
                <a:gd name="connsiteY6" fmla="*/ 321819 h 342000"/>
                <a:gd name="connsiteX7" fmla="*/ 6203 w 2148164"/>
                <a:gd name="connsiteY7" fmla="*/ 23337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8164" h="342000">
                  <a:moveTo>
                    <a:pt x="0" y="0"/>
                  </a:moveTo>
                  <a:lnTo>
                    <a:pt x="2148164" y="0"/>
                  </a:lnTo>
                  <a:lnTo>
                    <a:pt x="2141961" y="23337"/>
                  </a:lnTo>
                  <a:cubicBezTo>
                    <a:pt x="2108669" y="133575"/>
                    <a:pt x="2070706" y="232767"/>
                    <a:pt x="2030087" y="321819"/>
                  </a:cubicBezTo>
                  <a:lnTo>
                    <a:pt x="2020057" y="342000"/>
                  </a:lnTo>
                  <a:lnTo>
                    <a:pt x="128108" y="342000"/>
                  </a:lnTo>
                  <a:lnTo>
                    <a:pt x="118077" y="321819"/>
                  </a:lnTo>
                  <a:cubicBezTo>
                    <a:pt x="77458" y="232767"/>
                    <a:pt x="39495" y="133575"/>
                    <a:pt x="6203" y="23337"/>
                  </a:cubicBezTo>
                  <a:close/>
                </a:path>
              </a:pathLst>
            </a:cu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mj-ea"/>
                <a:ea typeface="+mj-ea"/>
              </a:endParaRPr>
            </a:p>
          </p:txBody>
        </p:sp>
        <p:sp>
          <p:nvSpPr>
            <p:cNvPr id="8" name="Freeform: Shape 22"/>
            <p:cNvSpPr/>
            <p:nvPr/>
          </p:nvSpPr>
          <p:spPr>
            <a:xfrm>
              <a:off x="4423501" y="2731000"/>
              <a:ext cx="2649341" cy="393353"/>
            </a:xfrm>
            <a:custGeom>
              <a:avLst/>
              <a:gdLst>
                <a:gd name="connsiteX0" fmla="*/ 0 w 2303462"/>
                <a:gd name="connsiteY0" fmla="*/ 0 h 342000"/>
                <a:gd name="connsiteX1" fmla="*/ 2303462 w 2303462"/>
                <a:gd name="connsiteY1" fmla="*/ 0 h 342000"/>
                <a:gd name="connsiteX2" fmla="*/ 2265794 w 2303462"/>
                <a:gd name="connsiteY2" fmla="*/ 191002 h 342000"/>
                <a:gd name="connsiteX3" fmla="*/ 2225659 w 2303462"/>
                <a:gd name="connsiteY3" fmla="*/ 342000 h 342000"/>
                <a:gd name="connsiteX4" fmla="*/ 77804 w 2303462"/>
                <a:gd name="connsiteY4" fmla="*/ 342000 h 342000"/>
                <a:gd name="connsiteX5" fmla="*/ 37668 w 2303462"/>
                <a:gd name="connsiteY5" fmla="*/ 191002 h 342000"/>
                <a:gd name="connsiteX6" fmla="*/ 0 w 2303462"/>
                <a:gd name="connsiteY6" fmla="*/ 0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3462" h="342000">
                  <a:moveTo>
                    <a:pt x="0" y="0"/>
                  </a:moveTo>
                  <a:lnTo>
                    <a:pt x="2303462" y="0"/>
                  </a:lnTo>
                  <a:cubicBezTo>
                    <a:pt x="2292493" y="66618"/>
                    <a:pt x="2279853" y="130248"/>
                    <a:pt x="2265794" y="191002"/>
                  </a:cubicBezTo>
                  <a:lnTo>
                    <a:pt x="2225659" y="342000"/>
                  </a:lnTo>
                  <a:lnTo>
                    <a:pt x="77804" y="342000"/>
                  </a:lnTo>
                  <a:lnTo>
                    <a:pt x="37668" y="191002"/>
                  </a:lnTo>
                  <a:cubicBezTo>
                    <a:pt x="23609" y="130248"/>
                    <a:pt x="10969" y="66618"/>
                    <a:pt x="0" y="0"/>
                  </a:cubicBezTo>
                  <a:close/>
                </a:path>
              </a:pathLst>
            </a:cu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mj-ea"/>
                <a:ea typeface="+mj-ea"/>
              </a:endParaRPr>
            </a:p>
          </p:txBody>
        </p:sp>
        <p:sp>
          <p:nvSpPr>
            <p:cNvPr id="9" name="Freeform: Shape 26"/>
            <p:cNvSpPr>
              <a:spLocks/>
            </p:cNvSpPr>
            <p:nvPr/>
          </p:nvSpPr>
          <p:spPr bwMode="auto">
            <a:xfrm>
              <a:off x="4660154" y="3517038"/>
              <a:ext cx="2176037" cy="393353"/>
            </a:xfrm>
            <a:custGeom>
              <a:avLst/>
              <a:gdLst>
                <a:gd name="connsiteX0" fmla="*/ 0 w 1891949"/>
                <a:gd name="connsiteY0" fmla="*/ 0 h 342000"/>
                <a:gd name="connsiteX1" fmla="*/ 1891949 w 1891949"/>
                <a:gd name="connsiteY1" fmla="*/ 0 h 342000"/>
                <a:gd name="connsiteX2" fmla="*/ 1839310 w 1891949"/>
                <a:gd name="connsiteY2" fmla="*/ 105906 h 342000"/>
                <a:gd name="connsiteX3" fmla="*/ 1708059 w 1891949"/>
                <a:gd name="connsiteY3" fmla="*/ 315170 h 342000"/>
                <a:gd name="connsiteX4" fmla="*/ 1687251 w 1891949"/>
                <a:gd name="connsiteY4" fmla="*/ 342000 h 342000"/>
                <a:gd name="connsiteX5" fmla="*/ 204698 w 1891949"/>
                <a:gd name="connsiteY5" fmla="*/ 342000 h 342000"/>
                <a:gd name="connsiteX6" fmla="*/ 183890 w 1891949"/>
                <a:gd name="connsiteY6" fmla="*/ 315170 h 342000"/>
                <a:gd name="connsiteX7" fmla="*/ 52638 w 1891949"/>
                <a:gd name="connsiteY7" fmla="*/ 105906 h 34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1949" h="342000">
                  <a:moveTo>
                    <a:pt x="0" y="0"/>
                  </a:moveTo>
                  <a:lnTo>
                    <a:pt x="1891949" y="0"/>
                  </a:lnTo>
                  <a:lnTo>
                    <a:pt x="1839310" y="105906"/>
                  </a:lnTo>
                  <a:cubicBezTo>
                    <a:pt x="1796538" y="185045"/>
                    <a:pt x="1752116" y="254498"/>
                    <a:pt x="1708059" y="315170"/>
                  </a:cubicBezTo>
                  <a:lnTo>
                    <a:pt x="1687251" y="342000"/>
                  </a:lnTo>
                  <a:lnTo>
                    <a:pt x="204698" y="342000"/>
                  </a:lnTo>
                  <a:lnTo>
                    <a:pt x="183890" y="315170"/>
                  </a:lnTo>
                  <a:cubicBezTo>
                    <a:pt x="139832" y="254498"/>
                    <a:pt x="95411" y="185045"/>
                    <a:pt x="52638" y="105906"/>
                  </a:cubicBezTo>
                  <a:close/>
                </a:path>
              </a:pathLst>
            </a:custGeom>
            <a:solidFill>
              <a:schemeClr val="accent4"/>
            </a:solidFill>
            <a:ln w="12700">
              <a:solidFill>
                <a:schemeClr val="bg1"/>
              </a:solidFill>
            </a:ln>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 name="Group 8"/>
            <p:cNvGrpSpPr/>
            <p:nvPr/>
          </p:nvGrpSpPr>
          <p:grpSpPr>
            <a:xfrm>
              <a:off x="8358194" y="4246224"/>
              <a:ext cx="2457329" cy="835777"/>
              <a:chOff x="9029821" y="3139323"/>
              <a:chExt cx="2457329" cy="835777"/>
            </a:xfrm>
          </p:grpSpPr>
          <p:sp>
            <p:nvSpPr>
              <p:cNvPr id="24" name="TextBox 9"/>
              <p:cNvSpPr txBox="1"/>
              <p:nvPr/>
            </p:nvSpPr>
            <p:spPr>
              <a:xfrm>
                <a:off x="9029821" y="3385544"/>
                <a:ext cx="2457329" cy="589556"/>
              </a:xfrm>
              <a:prstGeom prst="rect">
                <a:avLst/>
              </a:prstGeom>
              <a:noFill/>
            </p:spPr>
            <p:txBody>
              <a:bodyPr wrap="square" lIns="72013" tIns="0" rIns="72013" bIns="0" anchor="ctr" anchorCtr="0">
                <a:normAutofit fontScale="92500" lnSpcReduction="20000"/>
              </a:bodyPr>
              <a:lstStyle/>
              <a:p>
                <a:pPr defTabSz="914561">
                  <a:lnSpc>
                    <a:spcPct val="1200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5" name="Rectangle 10"/>
              <p:cNvSpPr/>
              <p:nvPr/>
            </p:nvSpPr>
            <p:spPr>
              <a:xfrm>
                <a:off x="9029821" y="3139323"/>
                <a:ext cx="2457329" cy="246221"/>
              </a:xfrm>
              <a:prstGeom prst="rect">
                <a:avLst/>
              </a:prstGeom>
            </p:spPr>
            <p:txBody>
              <a:bodyPr wrap="none" lIns="72013" tIns="0" rIns="72013" bIns="0">
                <a:normAutofit fontScale="92500" lnSpcReduction="20000"/>
              </a:bodyPr>
              <a:lstStyle/>
              <a:p>
                <a:pPr defTabSz="91456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0" name="Group 11"/>
            <p:cNvGrpSpPr/>
            <p:nvPr/>
          </p:nvGrpSpPr>
          <p:grpSpPr>
            <a:xfrm>
              <a:off x="1376477" y="4246224"/>
              <a:ext cx="2407615" cy="835777"/>
              <a:chOff x="609599" y="3139323"/>
              <a:chExt cx="2407615" cy="835777"/>
            </a:xfrm>
          </p:grpSpPr>
          <p:sp>
            <p:nvSpPr>
              <p:cNvPr id="22" name="TextBox 12"/>
              <p:cNvSpPr txBox="1"/>
              <p:nvPr/>
            </p:nvSpPr>
            <p:spPr>
              <a:xfrm>
                <a:off x="609599" y="3385544"/>
                <a:ext cx="2407615" cy="589556"/>
              </a:xfrm>
              <a:prstGeom prst="rect">
                <a:avLst/>
              </a:prstGeom>
              <a:noFill/>
            </p:spPr>
            <p:txBody>
              <a:bodyPr wrap="square" lIns="72013" tIns="0" rIns="72013" bIns="0" anchor="ctr" anchorCtr="0">
                <a:normAutofit fontScale="92500" lnSpcReduction="20000"/>
              </a:bodyPr>
              <a:lstStyle/>
              <a:p>
                <a:pPr algn="r" defTabSz="914561">
                  <a:lnSpc>
                    <a:spcPct val="1200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3" name="Rectangle 13"/>
              <p:cNvSpPr/>
              <p:nvPr/>
            </p:nvSpPr>
            <p:spPr>
              <a:xfrm>
                <a:off x="609599" y="3139323"/>
                <a:ext cx="2407615" cy="246221"/>
              </a:xfrm>
              <a:prstGeom prst="rect">
                <a:avLst/>
              </a:prstGeom>
            </p:spPr>
            <p:txBody>
              <a:bodyPr wrap="none" lIns="72013" tIns="0" rIns="72013" bIns="0">
                <a:normAutofit fontScale="92500" lnSpcReduction="20000"/>
              </a:bodyPr>
              <a:lstStyle/>
              <a:p>
                <a:pPr algn="r" defTabSz="91456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1" name="Group 14"/>
            <p:cNvGrpSpPr/>
            <p:nvPr/>
          </p:nvGrpSpPr>
          <p:grpSpPr>
            <a:xfrm>
              <a:off x="8358194" y="1775999"/>
              <a:ext cx="2457329" cy="835777"/>
              <a:chOff x="9029821" y="3139323"/>
              <a:chExt cx="2457329" cy="835777"/>
            </a:xfrm>
          </p:grpSpPr>
          <p:sp>
            <p:nvSpPr>
              <p:cNvPr id="20" name="TextBox 15"/>
              <p:cNvSpPr txBox="1"/>
              <p:nvPr/>
            </p:nvSpPr>
            <p:spPr>
              <a:xfrm>
                <a:off x="9029821" y="3385544"/>
                <a:ext cx="2457329" cy="589556"/>
              </a:xfrm>
              <a:prstGeom prst="rect">
                <a:avLst/>
              </a:prstGeom>
              <a:noFill/>
            </p:spPr>
            <p:txBody>
              <a:bodyPr wrap="square" lIns="72013" tIns="0" rIns="72013" bIns="0" anchor="ctr" anchorCtr="0">
                <a:normAutofit fontScale="92500" lnSpcReduction="20000"/>
              </a:bodyPr>
              <a:lstStyle/>
              <a:p>
                <a:pPr defTabSz="914561">
                  <a:lnSpc>
                    <a:spcPct val="1200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21" name="Rectangle 16"/>
              <p:cNvSpPr/>
              <p:nvPr/>
            </p:nvSpPr>
            <p:spPr>
              <a:xfrm>
                <a:off x="9029821" y="3139323"/>
                <a:ext cx="2457329" cy="246221"/>
              </a:xfrm>
              <a:prstGeom prst="rect">
                <a:avLst/>
              </a:prstGeom>
            </p:spPr>
            <p:txBody>
              <a:bodyPr wrap="none" lIns="72013" tIns="0" rIns="72013" bIns="0">
                <a:normAutofit fontScale="92500" lnSpcReduction="20000"/>
              </a:bodyPr>
              <a:lstStyle/>
              <a:p>
                <a:pPr defTabSz="91456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grpSp>
          <p:nvGrpSpPr>
            <p:cNvPr id="12" name="Group 17"/>
            <p:cNvGrpSpPr/>
            <p:nvPr/>
          </p:nvGrpSpPr>
          <p:grpSpPr>
            <a:xfrm>
              <a:off x="1376477" y="1775999"/>
              <a:ext cx="2407615" cy="835777"/>
              <a:chOff x="609599" y="3139323"/>
              <a:chExt cx="2407615" cy="835777"/>
            </a:xfrm>
          </p:grpSpPr>
          <p:sp>
            <p:nvSpPr>
              <p:cNvPr id="18" name="TextBox 18"/>
              <p:cNvSpPr txBox="1"/>
              <p:nvPr/>
            </p:nvSpPr>
            <p:spPr>
              <a:xfrm>
                <a:off x="609599" y="3385544"/>
                <a:ext cx="2407615" cy="589556"/>
              </a:xfrm>
              <a:prstGeom prst="rect">
                <a:avLst/>
              </a:prstGeom>
              <a:noFill/>
            </p:spPr>
            <p:txBody>
              <a:bodyPr wrap="square" lIns="72013" tIns="0" rIns="72013" bIns="0" anchor="ctr" anchorCtr="0">
                <a:normAutofit fontScale="92500" lnSpcReduction="20000"/>
              </a:bodyPr>
              <a:lstStyle/>
              <a:p>
                <a:pPr algn="r" defTabSz="914561">
                  <a:lnSpc>
                    <a:spcPct val="120000"/>
                  </a:lnSpc>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此部分内容作为文字排版占位显示</a:t>
                </a:r>
                <a:br>
                  <a:rPr lang="zh-CN" altLang="en-US" sz="1000" dirty="0">
                    <a:solidFill>
                      <a:schemeClr val="bg1">
                        <a:lumMod val="50000"/>
                      </a:schemeClr>
                    </a:solidFill>
                    <a:latin typeface="微软雅黑" panose="020B0503020204020204" pitchFamily="34" charset="-122"/>
                    <a:ea typeface="微软雅黑" panose="020B0503020204020204" pitchFamily="34" charset="-122"/>
                  </a:rPr>
                </a:br>
                <a:r>
                  <a:rPr lang="zh-CN" altLang="en-US" sz="1000" dirty="0">
                    <a:solidFill>
                      <a:schemeClr val="bg1">
                        <a:lumMod val="50000"/>
                      </a:schemeClr>
                    </a:solidFill>
                    <a:latin typeface="微软雅黑" panose="020B0503020204020204" pitchFamily="34" charset="-122"/>
                    <a:ea typeface="微软雅黑" panose="020B0503020204020204" pitchFamily="34" charset="-122"/>
                  </a:rPr>
                  <a:t>（建议使用主题字体）</a:t>
                </a:r>
              </a:p>
            </p:txBody>
          </p:sp>
          <p:sp>
            <p:nvSpPr>
              <p:cNvPr id="19" name="Rectangle 19"/>
              <p:cNvSpPr/>
              <p:nvPr/>
            </p:nvSpPr>
            <p:spPr>
              <a:xfrm>
                <a:off x="609599" y="3139323"/>
                <a:ext cx="2407615" cy="246221"/>
              </a:xfrm>
              <a:prstGeom prst="rect">
                <a:avLst/>
              </a:prstGeom>
            </p:spPr>
            <p:txBody>
              <a:bodyPr wrap="none" lIns="72013" tIns="0" rIns="72013" bIns="0">
                <a:normAutofit fontScale="92500" lnSpcReduction="20000"/>
              </a:bodyPr>
              <a:lstStyle/>
              <a:p>
                <a:pPr algn="r" defTabSz="914561">
                  <a:defRPr/>
                </a:pP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标题文本预设</a:t>
                </a:r>
              </a:p>
            </p:txBody>
          </p:sp>
        </p:grpSp>
        <p:sp>
          <p:nvSpPr>
            <p:cNvPr id="14" name="Freeform: Shape 23"/>
            <p:cNvSpPr>
              <a:spLocks/>
            </p:cNvSpPr>
            <p:nvPr/>
          </p:nvSpPr>
          <p:spPr bwMode="auto">
            <a:xfrm>
              <a:off x="5726768" y="3573980"/>
              <a:ext cx="155261" cy="279469"/>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noFill/>
            </a:ln>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5" name="Freeform: Shape 30"/>
            <p:cNvSpPr>
              <a:spLocks/>
            </p:cNvSpPr>
            <p:nvPr/>
          </p:nvSpPr>
          <p:spPr bwMode="auto">
            <a:xfrm>
              <a:off x="5667663" y="2811231"/>
              <a:ext cx="283352" cy="232891"/>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noFill/>
            </a:ln>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6" name="Freeform: Shape 33"/>
            <p:cNvSpPr>
              <a:spLocks/>
            </p:cNvSpPr>
            <p:nvPr/>
          </p:nvSpPr>
          <p:spPr bwMode="auto">
            <a:xfrm>
              <a:off x="5653358" y="3960851"/>
              <a:ext cx="302082" cy="291096"/>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noFill/>
            </a:ln>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Freeform: Shape 36"/>
            <p:cNvSpPr>
              <a:spLocks/>
            </p:cNvSpPr>
            <p:nvPr/>
          </p:nvSpPr>
          <p:spPr bwMode="auto">
            <a:xfrm>
              <a:off x="5681926" y="3193186"/>
              <a:ext cx="254825" cy="254351"/>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noFill/>
            </a:ln>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1699855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Bent Arrow 57"/>
          <p:cNvSpPr/>
          <p:nvPr/>
        </p:nvSpPr>
        <p:spPr>
          <a:xfrm>
            <a:off x="4107761" y="2091057"/>
            <a:ext cx="2074212" cy="3053702"/>
          </a:xfrm>
          <a:prstGeom prst="bentArrow">
            <a:avLst>
              <a:gd name="adj1" fmla="val 10194"/>
              <a:gd name="adj2" fmla="val 9038"/>
              <a:gd name="adj3" fmla="val 14263"/>
              <a:gd name="adj4" fmla="val 2493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2" tIns="34292" rIns="68582" bIns="34292" rtlCol="0" anchor="ctr"/>
          <a:lstStyle/>
          <a:p>
            <a:pPr algn="ctr"/>
            <a:endParaRPr lang="en-US" dirty="0">
              <a:solidFill>
                <a:schemeClr val="tx1"/>
              </a:solidFill>
              <a:latin typeface="微软雅黑" panose="020B0503020204020204" pitchFamily="34" charset="-122"/>
            </a:endParaRPr>
          </a:p>
        </p:txBody>
      </p:sp>
      <p:sp>
        <p:nvSpPr>
          <p:cNvPr id="32" name="Bent Arrow 58"/>
          <p:cNvSpPr/>
          <p:nvPr/>
        </p:nvSpPr>
        <p:spPr>
          <a:xfrm flipH="1">
            <a:off x="3113959" y="2667228"/>
            <a:ext cx="2337733" cy="2477531"/>
          </a:xfrm>
          <a:prstGeom prst="bentArrow">
            <a:avLst>
              <a:gd name="adj1" fmla="val 8879"/>
              <a:gd name="adj2" fmla="val 9038"/>
              <a:gd name="adj3" fmla="val 14263"/>
              <a:gd name="adj4" fmla="val 194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2" tIns="34292" rIns="68582" bIns="34292" rtlCol="0" anchor="ctr"/>
          <a:lstStyle/>
          <a:p>
            <a:pPr algn="ctr"/>
            <a:endParaRPr lang="en-US" dirty="0">
              <a:solidFill>
                <a:schemeClr val="tx1"/>
              </a:solidFill>
              <a:latin typeface="微软雅黑" panose="020B0503020204020204" pitchFamily="34" charset="-122"/>
            </a:endParaRPr>
          </a:p>
        </p:txBody>
      </p:sp>
      <p:sp>
        <p:nvSpPr>
          <p:cNvPr id="33" name="Bent Arrow 59"/>
          <p:cNvSpPr/>
          <p:nvPr/>
        </p:nvSpPr>
        <p:spPr>
          <a:xfrm flipH="1">
            <a:off x="2834479" y="3396690"/>
            <a:ext cx="1120983" cy="1748068"/>
          </a:xfrm>
          <a:prstGeom prst="bentArrow">
            <a:avLst>
              <a:gd name="adj1" fmla="val 19713"/>
              <a:gd name="adj2" fmla="val 20879"/>
              <a:gd name="adj3" fmla="val 22762"/>
              <a:gd name="adj4" fmla="val 294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2" tIns="34292" rIns="68582" bIns="34292" rtlCol="0" anchor="ctr"/>
          <a:lstStyle/>
          <a:p>
            <a:pPr algn="ctr"/>
            <a:endParaRPr lang="en-US" dirty="0">
              <a:solidFill>
                <a:schemeClr val="tx1"/>
              </a:solidFill>
              <a:latin typeface="微软雅黑" panose="020B0503020204020204" pitchFamily="34" charset="-122"/>
            </a:endParaRPr>
          </a:p>
        </p:txBody>
      </p:sp>
      <p:sp>
        <p:nvSpPr>
          <p:cNvPr id="34" name="Bent Arrow 60"/>
          <p:cNvSpPr/>
          <p:nvPr/>
        </p:nvSpPr>
        <p:spPr>
          <a:xfrm>
            <a:off x="4819717" y="3263966"/>
            <a:ext cx="1827289" cy="1880792"/>
          </a:xfrm>
          <a:prstGeom prst="bentArrow">
            <a:avLst>
              <a:gd name="adj1" fmla="val 13127"/>
              <a:gd name="adj2" fmla="val 10495"/>
              <a:gd name="adj3" fmla="val 17138"/>
              <a:gd name="adj4" fmla="val 2192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2" tIns="34292" rIns="68582" bIns="34292" rtlCol="0" anchor="ctr"/>
          <a:lstStyle/>
          <a:p>
            <a:pPr algn="ctr"/>
            <a:endParaRPr lang="en-US" dirty="0">
              <a:solidFill>
                <a:schemeClr val="tx1"/>
              </a:solidFill>
              <a:latin typeface="微软雅黑" panose="020B0503020204020204" pitchFamily="34" charset="-122"/>
            </a:endParaRPr>
          </a:p>
        </p:txBody>
      </p:sp>
      <p:sp>
        <p:nvSpPr>
          <p:cNvPr id="35" name="Up Arrow 61"/>
          <p:cNvSpPr/>
          <p:nvPr/>
        </p:nvSpPr>
        <p:spPr>
          <a:xfrm>
            <a:off x="4346458" y="1016886"/>
            <a:ext cx="444481" cy="4127873"/>
          </a:xfrm>
          <a:prstGeom prst="upArrow">
            <a:avLst>
              <a:gd name="adj1" fmla="val 50000"/>
              <a:gd name="adj2" fmla="val 6714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2" tIns="34292" rIns="68582" bIns="34292" rtlCol="0" anchor="ctr"/>
          <a:lstStyle/>
          <a:p>
            <a:pPr algn="ctr"/>
            <a:endParaRPr lang="en-US" dirty="0">
              <a:latin typeface="微软雅黑" panose="020B0503020204020204" pitchFamily="34" charset="-122"/>
            </a:endParaRPr>
          </a:p>
        </p:txBody>
      </p:sp>
      <p:grpSp>
        <p:nvGrpSpPr>
          <p:cNvPr id="2" name="Group 63"/>
          <p:cNvGrpSpPr/>
          <p:nvPr/>
        </p:nvGrpSpPr>
        <p:grpSpPr>
          <a:xfrm>
            <a:off x="1459968" y="3516859"/>
            <a:ext cx="1237447" cy="241035"/>
            <a:chOff x="1779379" y="1440041"/>
            <a:chExt cx="1237232" cy="240993"/>
          </a:xfrm>
        </p:grpSpPr>
        <p:sp>
          <p:nvSpPr>
            <p:cNvPr id="37" name="Rounded Rectangle 64"/>
            <p:cNvSpPr/>
            <p:nvPr/>
          </p:nvSpPr>
          <p:spPr>
            <a:xfrm>
              <a:off x="1779379" y="1440041"/>
              <a:ext cx="1237232" cy="24099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8" name="Text Placeholder 3"/>
            <p:cNvSpPr txBox="1"/>
            <p:nvPr/>
          </p:nvSpPr>
          <p:spPr>
            <a:xfrm>
              <a:off x="1929004" y="1466315"/>
              <a:ext cx="93798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981">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sz="1600" dirty="0">
                <a:solidFill>
                  <a:schemeClr val="bg1"/>
                </a:solidFill>
                <a:latin typeface="微软雅黑" panose="020B0503020204020204" pitchFamily="34" charset="-122"/>
                <a:ea typeface="微软雅黑" panose="020B0503020204020204" pitchFamily="34" charset="-122"/>
              </a:endParaRPr>
            </a:p>
          </p:txBody>
        </p:sp>
      </p:grpSp>
      <p:sp>
        <p:nvSpPr>
          <p:cNvPr id="39" name="Text Placeholder 3"/>
          <p:cNvSpPr txBox="1"/>
          <p:nvPr/>
        </p:nvSpPr>
        <p:spPr>
          <a:xfrm>
            <a:off x="1459969" y="3799364"/>
            <a:ext cx="1384037" cy="47119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981">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 Placeholder 3"/>
          <p:cNvSpPr txBox="1"/>
          <p:nvPr/>
        </p:nvSpPr>
        <p:spPr>
          <a:xfrm>
            <a:off x="1485114" y="3180284"/>
            <a:ext cx="322489" cy="31413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981">
              <a:spcBef>
                <a:spcPct val="20000"/>
              </a:spcBef>
              <a:defRPr/>
            </a:pPr>
            <a:r>
              <a:rPr lang="en-US" sz="2000" dirty="0">
                <a:solidFill>
                  <a:schemeClr val="tx1"/>
                </a:solidFill>
                <a:latin typeface="微软雅黑" panose="020B0503020204020204" pitchFamily="34" charset="-122"/>
                <a:ea typeface="微软雅黑" panose="020B0503020204020204" pitchFamily="34" charset="-122"/>
              </a:rPr>
              <a:t>01</a:t>
            </a:r>
          </a:p>
        </p:txBody>
      </p:sp>
      <p:grpSp>
        <p:nvGrpSpPr>
          <p:cNvPr id="3" name="Group 70"/>
          <p:cNvGrpSpPr/>
          <p:nvPr/>
        </p:nvGrpSpPr>
        <p:grpSpPr>
          <a:xfrm>
            <a:off x="1653065" y="2192992"/>
            <a:ext cx="1237447" cy="241035"/>
            <a:chOff x="1779379" y="1440041"/>
            <a:chExt cx="1237232" cy="240993"/>
          </a:xfrm>
        </p:grpSpPr>
        <p:sp>
          <p:nvSpPr>
            <p:cNvPr id="42" name="Rounded Rectangle 72"/>
            <p:cNvSpPr/>
            <p:nvPr/>
          </p:nvSpPr>
          <p:spPr>
            <a:xfrm>
              <a:off x="1779379" y="1440041"/>
              <a:ext cx="1237232" cy="24099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43" name="Text Placeholder 3"/>
            <p:cNvSpPr txBox="1"/>
            <p:nvPr/>
          </p:nvSpPr>
          <p:spPr>
            <a:xfrm>
              <a:off x="1929004" y="1466315"/>
              <a:ext cx="93798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981">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sz="1600" dirty="0">
                <a:solidFill>
                  <a:schemeClr val="bg1"/>
                </a:solidFill>
                <a:latin typeface="微软雅黑" panose="020B0503020204020204" pitchFamily="34" charset="-122"/>
                <a:ea typeface="微软雅黑" panose="020B0503020204020204" pitchFamily="34" charset="-122"/>
              </a:endParaRPr>
            </a:p>
          </p:txBody>
        </p:sp>
      </p:grpSp>
      <p:sp>
        <p:nvSpPr>
          <p:cNvPr id="44" name="Text Placeholder 3"/>
          <p:cNvSpPr txBox="1"/>
          <p:nvPr/>
        </p:nvSpPr>
        <p:spPr>
          <a:xfrm>
            <a:off x="1653068" y="2475496"/>
            <a:ext cx="1384037" cy="47119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981">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Text Placeholder 3"/>
          <p:cNvSpPr txBox="1"/>
          <p:nvPr/>
        </p:nvSpPr>
        <p:spPr>
          <a:xfrm>
            <a:off x="1678212" y="1855093"/>
            <a:ext cx="322489" cy="31413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3981">
              <a:spcBef>
                <a:spcPct val="20000"/>
              </a:spcBef>
              <a:defRPr/>
            </a:pPr>
            <a:r>
              <a:rPr lang="en-US" sz="2000" dirty="0">
                <a:solidFill>
                  <a:schemeClr val="bg1">
                    <a:lumMod val="50000"/>
                  </a:schemeClr>
                </a:solidFill>
                <a:latin typeface="微软雅黑" panose="020B0503020204020204" pitchFamily="34" charset="-122"/>
                <a:ea typeface="微软雅黑" panose="020B0503020204020204" pitchFamily="34" charset="-122"/>
              </a:rPr>
              <a:t>02</a:t>
            </a:r>
          </a:p>
        </p:txBody>
      </p:sp>
      <p:grpSp>
        <p:nvGrpSpPr>
          <p:cNvPr id="4" name="Group 77"/>
          <p:cNvGrpSpPr/>
          <p:nvPr/>
        </p:nvGrpSpPr>
        <p:grpSpPr>
          <a:xfrm>
            <a:off x="6849984" y="3345275"/>
            <a:ext cx="1237447" cy="241035"/>
            <a:chOff x="1779379" y="1440041"/>
            <a:chExt cx="1237232" cy="240993"/>
          </a:xfrm>
        </p:grpSpPr>
        <p:sp>
          <p:nvSpPr>
            <p:cNvPr id="47" name="Rounded Rectangle 78"/>
            <p:cNvSpPr/>
            <p:nvPr/>
          </p:nvSpPr>
          <p:spPr>
            <a:xfrm>
              <a:off x="1779379" y="1440041"/>
              <a:ext cx="1237232" cy="24099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48" name="Text Placeholder 3"/>
            <p:cNvSpPr txBox="1"/>
            <p:nvPr/>
          </p:nvSpPr>
          <p:spPr>
            <a:xfrm>
              <a:off x="1929004" y="1466315"/>
              <a:ext cx="93798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981">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sz="1600" dirty="0">
                <a:solidFill>
                  <a:schemeClr val="bg1"/>
                </a:solidFill>
                <a:latin typeface="微软雅黑" panose="020B0503020204020204" pitchFamily="34" charset="-122"/>
                <a:ea typeface="微软雅黑" panose="020B0503020204020204" pitchFamily="34" charset="-122"/>
              </a:endParaRPr>
            </a:p>
          </p:txBody>
        </p:sp>
      </p:grpSp>
      <p:sp>
        <p:nvSpPr>
          <p:cNvPr id="49" name="Text Placeholder 3"/>
          <p:cNvSpPr txBox="1"/>
          <p:nvPr/>
        </p:nvSpPr>
        <p:spPr>
          <a:xfrm>
            <a:off x="6693539" y="3627778"/>
            <a:ext cx="1384037" cy="47119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981">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Text Placeholder 3"/>
          <p:cNvSpPr txBox="1"/>
          <p:nvPr/>
        </p:nvSpPr>
        <p:spPr>
          <a:xfrm>
            <a:off x="7744788" y="3007433"/>
            <a:ext cx="322489" cy="31413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981">
              <a:spcBef>
                <a:spcPct val="20000"/>
              </a:spcBef>
              <a:defRPr/>
            </a:pPr>
            <a:r>
              <a:rPr lang="en-US" sz="2000" dirty="0">
                <a:solidFill>
                  <a:schemeClr val="bg1">
                    <a:lumMod val="50000"/>
                  </a:schemeClr>
                </a:solidFill>
                <a:latin typeface="微软雅黑" panose="020B0503020204020204" pitchFamily="34" charset="-122"/>
                <a:ea typeface="微软雅黑" panose="020B0503020204020204" pitchFamily="34" charset="-122"/>
              </a:rPr>
              <a:t>05</a:t>
            </a:r>
          </a:p>
        </p:txBody>
      </p:sp>
      <p:grpSp>
        <p:nvGrpSpPr>
          <p:cNvPr id="5" name="Group 82"/>
          <p:cNvGrpSpPr/>
          <p:nvPr/>
        </p:nvGrpSpPr>
        <p:grpSpPr>
          <a:xfrm>
            <a:off x="6400136" y="1723901"/>
            <a:ext cx="1237447" cy="241035"/>
            <a:chOff x="1779379" y="1440041"/>
            <a:chExt cx="1237232" cy="240993"/>
          </a:xfrm>
        </p:grpSpPr>
        <p:sp>
          <p:nvSpPr>
            <p:cNvPr id="52" name="Rounded Rectangle 83"/>
            <p:cNvSpPr/>
            <p:nvPr/>
          </p:nvSpPr>
          <p:spPr>
            <a:xfrm>
              <a:off x="1779379" y="1440041"/>
              <a:ext cx="1237232" cy="24099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3" name="Text Placeholder 3"/>
            <p:cNvSpPr txBox="1"/>
            <p:nvPr/>
          </p:nvSpPr>
          <p:spPr>
            <a:xfrm>
              <a:off x="1929004" y="1466315"/>
              <a:ext cx="93798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981">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sz="1600" dirty="0">
                <a:solidFill>
                  <a:schemeClr val="bg1"/>
                </a:solidFill>
                <a:latin typeface="微软雅黑" panose="020B0503020204020204" pitchFamily="34" charset="-122"/>
                <a:ea typeface="微软雅黑" panose="020B0503020204020204" pitchFamily="34" charset="-122"/>
              </a:endParaRPr>
            </a:p>
          </p:txBody>
        </p:sp>
      </p:grpSp>
      <p:sp>
        <p:nvSpPr>
          <p:cNvPr id="54" name="Text Placeholder 3"/>
          <p:cNvSpPr txBox="1"/>
          <p:nvPr/>
        </p:nvSpPr>
        <p:spPr>
          <a:xfrm>
            <a:off x="6243689" y="2006405"/>
            <a:ext cx="1384037" cy="47119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981">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Text Placeholder 3"/>
          <p:cNvSpPr txBox="1"/>
          <p:nvPr/>
        </p:nvSpPr>
        <p:spPr>
          <a:xfrm>
            <a:off x="7294938" y="1394158"/>
            <a:ext cx="322489" cy="31413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981">
              <a:spcBef>
                <a:spcPct val="20000"/>
              </a:spcBef>
              <a:defRPr/>
            </a:pPr>
            <a:r>
              <a:rPr lang="en-US" sz="2000" dirty="0">
                <a:solidFill>
                  <a:schemeClr val="bg1">
                    <a:lumMod val="50000"/>
                  </a:schemeClr>
                </a:solidFill>
                <a:latin typeface="微软雅黑" panose="020B0503020204020204" pitchFamily="34" charset="-122"/>
                <a:ea typeface="微软雅黑" panose="020B0503020204020204" pitchFamily="34" charset="-122"/>
              </a:rPr>
              <a:t>04</a:t>
            </a:r>
          </a:p>
        </p:txBody>
      </p:sp>
      <p:grpSp>
        <p:nvGrpSpPr>
          <p:cNvPr id="6" name="Group 92"/>
          <p:cNvGrpSpPr/>
          <p:nvPr/>
        </p:nvGrpSpPr>
        <p:grpSpPr>
          <a:xfrm>
            <a:off x="3028209" y="1328680"/>
            <a:ext cx="1237447" cy="241035"/>
            <a:chOff x="1779379" y="1440041"/>
            <a:chExt cx="1237232" cy="240993"/>
          </a:xfrm>
        </p:grpSpPr>
        <p:sp>
          <p:nvSpPr>
            <p:cNvPr id="57" name="Rounded Rectangle 93"/>
            <p:cNvSpPr/>
            <p:nvPr/>
          </p:nvSpPr>
          <p:spPr>
            <a:xfrm>
              <a:off x="1779379" y="1440041"/>
              <a:ext cx="1237232" cy="24099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58" name="Text Placeholder 3"/>
            <p:cNvSpPr txBox="1"/>
            <p:nvPr/>
          </p:nvSpPr>
          <p:spPr>
            <a:xfrm>
              <a:off x="1929004" y="1466315"/>
              <a:ext cx="937986" cy="18844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3981">
                <a:spcBef>
                  <a:spcPct val="20000"/>
                </a:spcBef>
                <a:defRPr/>
              </a:pPr>
              <a:r>
                <a:rPr lang="zh-CN" altLang="en-US" sz="1200" dirty="0">
                  <a:solidFill>
                    <a:schemeClr val="bg1"/>
                  </a:solidFill>
                  <a:latin typeface="微软雅黑" panose="020B0503020204020204" pitchFamily="34" charset="-122"/>
                  <a:ea typeface="微软雅黑" panose="020B0503020204020204" pitchFamily="34" charset="-122"/>
                </a:rPr>
                <a:t>单击编辑标题</a:t>
              </a:r>
              <a:endParaRPr lang="en-US" sz="1600" dirty="0">
                <a:solidFill>
                  <a:schemeClr val="bg1"/>
                </a:solidFill>
                <a:latin typeface="微软雅黑" panose="020B0503020204020204" pitchFamily="34" charset="-122"/>
                <a:ea typeface="微软雅黑" panose="020B0503020204020204" pitchFamily="34" charset="-122"/>
              </a:endParaRPr>
            </a:p>
          </p:txBody>
        </p:sp>
      </p:grpSp>
      <p:sp>
        <p:nvSpPr>
          <p:cNvPr id="59" name="Text Placeholder 3"/>
          <p:cNvSpPr txBox="1"/>
          <p:nvPr/>
        </p:nvSpPr>
        <p:spPr>
          <a:xfrm>
            <a:off x="2871763" y="1611183"/>
            <a:ext cx="1384037" cy="47119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981">
              <a:spcBef>
                <a:spcPct val="20000"/>
              </a:spcBef>
              <a:defRPr/>
            </a:pPr>
            <a:r>
              <a:rPr lang="zh-CN" altLang="en-US" sz="1000" dirty="0">
                <a:solidFill>
                  <a:schemeClr val="bg1">
                    <a:lumMod val="50000"/>
                  </a:schemeClr>
                </a:solidFill>
                <a:latin typeface="微软雅黑" panose="020B0503020204020204" pitchFamily="34" charset="-122"/>
                <a:ea typeface="微软雅黑" panose="020B0503020204020204" pitchFamily="34" charset="-122"/>
              </a:rPr>
              <a:t>单击此处可编辑内容单击此处可编辑内容单击此处可编辑内容</a:t>
            </a:r>
            <a:endParaRPr lang="en-US" sz="1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 Placeholder 3"/>
          <p:cNvSpPr txBox="1"/>
          <p:nvPr/>
        </p:nvSpPr>
        <p:spPr>
          <a:xfrm>
            <a:off x="3923013" y="1022272"/>
            <a:ext cx="322489" cy="314133"/>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3981">
              <a:spcBef>
                <a:spcPct val="20000"/>
              </a:spcBef>
              <a:defRPr/>
            </a:pPr>
            <a:r>
              <a:rPr lang="en-US" sz="2000" dirty="0">
                <a:solidFill>
                  <a:schemeClr val="bg1">
                    <a:lumMod val="50000"/>
                  </a:schemeClr>
                </a:solidFill>
                <a:latin typeface="微软雅黑" panose="020B0503020204020204" pitchFamily="34" charset="-122"/>
                <a:ea typeface="微软雅黑" panose="020B0503020204020204" pitchFamily="34" charset="-122"/>
              </a:rPr>
              <a:t>03</a:t>
            </a:r>
          </a:p>
        </p:txBody>
      </p:sp>
    </p:spTree>
    <p:extLst>
      <p:ext uri="{BB962C8B-B14F-4D97-AF65-F5344CB8AC3E}">
        <p14:creationId xmlns:p14="http://schemas.microsoft.com/office/powerpoint/2010/main" val="254317773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9"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strips(upLeft)">
                                      <p:cBhvr>
                                        <p:cTn id="7" dur="500"/>
                                        <p:tgtEl>
                                          <p:spTgt spid="33"/>
                                        </p:tgtEl>
                                      </p:cBhvr>
                                    </p:animEffect>
                                  </p:childTnLst>
                                </p:cTn>
                              </p:par>
                            </p:childTnLst>
                          </p:cTn>
                        </p:par>
                        <p:par>
                          <p:cTn id="8" fill="hold">
                            <p:stCondLst>
                              <p:cond delay="500"/>
                            </p:stCondLst>
                            <p:childTnLst>
                              <p:par>
                                <p:cTn id="9" presetID="2" presetClass="entr" presetSubtype="8" accel="50000" decel="5000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0-#ppt_w/2"/>
                                          </p:val>
                                        </p:tav>
                                        <p:tav tm="100000">
                                          <p:val>
                                            <p:strVal val="#ppt_x"/>
                                          </p:val>
                                        </p:tav>
                                      </p:tavLst>
                                    </p:anim>
                                    <p:anim calcmode="lin" valueType="num">
                                      <p:cBhvr additive="base">
                                        <p:cTn id="12" dur="500" fill="hold"/>
                                        <p:tgtEl>
                                          <p:spTgt spid="4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accel="50000" decel="5000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2000"/>
                            </p:stCondLst>
                            <p:childTnLst>
                              <p:par>
                                <p:cTn id="23" presetID="18" presetClass="entr" presetSubtype="9" fill="hold" grpId="0" nodeType="after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strips(upLeft)">
                                      <p:cBhvr>
                                        <p:cTn id="25" dur="500"/>
                                        <p:tgtEl>
                                          <p:spTgt spid="32"/>
                                        </p:tgtEl>
                                      </p:cBhvr>
                                    </p:animEffect>
                                  </p:childTnLst>
                                </p:cTn>
                              </p:par>
                            </p:childTnLst>
                          </p:cTn>
                        </p:par>
                        <p:par>
                          <p:cTn id="26" fill="hold">
                            <p:stCondLst>
                              <p:cond delay="2500"/>
                            </p:stCondLst>
                            <p:childTnLst>
                              <p:par>
                                <p:cTn id="27" presetID="2" presetClass="entr" presetSubtype="8" accel="50000" decel="5000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additive="base">
                                        <p:cTn id="29" dur="500" fill="hold"/>
                                        <p:tgtEl>
                                          <p:spTgt spid="45"/>
                                        </p:tgtEl>
                                        <p:attrNameLst>
                                          <p:attrName>ppt_x</p:attrName>
                                        </p:attrNameLst>
                                      </p:cBhvr>
                                      <p:tavLst>
                                        <p:tav tm="0">
                                          <p:val>
                                            <p:strVal val="0-#ppt_w/2"/>
                                          </p:val>
                                        </p:tav>
                                        <p:tav tm="100000">
                                          <p:val>
                                            <p:strVal val="#ppt_x"/>
                                          </p:val>
                                        </p:tav>
                                      </p:tavLst>
                                    </p:anim>
                                    <p:anim calcmode="lin" valueType="num">
                                      <p:cBhvr additive="base">
                                        <p:cTn id="30" dur="500" fill="hold"/>
                                        <p:tgtEl>
                                          <p:spTgt spid="45"/>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8" accel="50000" decel="5000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0-#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childTnLst>
                          </p:cTn>
                        </p:par>
                        <p:par>
                          <p:cTn id="40" fill="hold">
                            <p:stCondLst>
                              <p:cond delay="4000"/>
                            </p:stCondLst>
                            <p:childTnLst>
                              <p:par>
                                <p:cTn id="41" presetID="18" presetClass="entr" presetSubtype="3"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strips(upRight)">
                                      <p:cBhvr>
                                        <p:cTn id="43" dur="500"/>
                                        <p:tgtEl>
                                          <p:spTgt spid="35"/>
                                        </p:tgtEl>
                                      </p:cBhvr>
                                    </p:animEffect>
                                  </p:childTnLst>
                                </p:cTn>
                              </p:par>
                            </p:childTnLst>
                          </p:cTn>
                        </p:par>
                        <p:par>
                          <p:cTn id="44" fill="hold">
                            <p:stCondLst>
                              <p:cond delay="4500"/>
                            </p:stCondLst>
                            <p:childTnLst>
                              <p:par>
                                <p:cTn id="45" presetID="2" presetClass="entr" presetSubtype="8" accel="50000" decel="5000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0-#ppt_w/2"/>
                                          </p:val>
                                        </p:tav>
                                        <p:tav tm="100000">
                                          <p:val>
                                            <p:strVal val="#ppt_x"/>
                                          </p:val>
                                        </p:tav>
                                      </p:tavLst>
                                    </p:anim>
                                    <p:anim calcmode="lin" valueType="num">
                                      <p:cBhvr additive="base">
                                        <p:cTn id="48" dur="500" fill="hold"/>
                                        <p:tgtEl>
                                          <p:spTgt spid="60"/>
                                        </p:tgtEl>
                                        <p:attrNameLst>
                                          <p:attrName>ppt_y</p:attrName>
                                        </p:attrNameLst>
                                      </p:cBhvr>
                                      <p:tavLst>
                                        <p:tav tm="0">
                                          <p:val>
                                            <p:strVal val="#ppt_y"/>
                                          </p:val>
                                        </p:tav>
                                        <p:tav tm="100000">
                                          <p:val>
                                            <p:strVal val="#ppt_y"/>
                                          </p:val>
                                        </p:tav>
                                      </p:tavLst>
                                    </p:anim>
                                  </p:childTnLst>
                                </p:cTn>
                              </p:par>
                            </p:childTnLst>
                          </p:cTn>
                        </p:par>
                        <p:par>
                          <p:cTn id="49" fill="hold">
                            <p:stCondLst>
                              <p:cond delay="5000"/>
                            </p:stCondLst>
                            <p:childTnLst>
                              <p:par>
                                <p:cTn id="50" presetID="2" presetClass="entr" presetSubtype="4" accel="50000" decel="5000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ppt_x"/>
                                          </p:val>
                                        </p:tav>
                                        <p:tav tm="100000">
                                          <p:val>
                                            <p:strVal val="#ppt_x"/>
                                          </p:val>
                                        </p:tav>
                                      </p:tavLst>
                                    </p:anim>
                                    <p:anim calcmode="lin" valueType="num">
                                      <p:cBhvr additive="base">
                                        <p:cTn id="53" dur="500" fill="hold"/>
                                        <p:tgtEl>
                                          <p:spTgt spid="6"/>
                                        </p:tgtEl>
                                        <p:attrNameLst>
                                          <p:attrName>ppt_y</p:attrName>
                                        </p:attrNameLst>
                                      </p:cBhvr>
                                      <p:tavLst>
                                        <p:tav tm="0">
                                          <p:val>
                                            <p:strVal val="1+#ppt_h/2"/>
                                          </p:val>
                                        </p:tav>
                                        <p:tav tm="100000">
                                          <p:val>
                                            <p:strVal val="#ppt_y"/>
                                          </p:val>
                                        </p:tav>
                                      </p:tavLst>
                                    </p:anim>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par>
                          <p:cTn id="58" fill="hold">
                            <p:stCondLst>
                              <p:cond delay="6000"/>
                            </p:stCondLst>
                            <p:childTnLst>
                              <p:par>
                                <p:cTn id="59" presetID="18" presetClass="entr" presetSubtype="3"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strips(upRight)">
                                      <p:cBhvr>
                                        <p:cTn id="61" dur="500"/>
                                        <p:tgtEl>
                                          <p:spTgt spid="31"/>
                                        </p:tgtEl>
                                      </p:cBhvr>
                                    </p:animEffect>
                                  </p:childTnLst>
                                </p:cTn>
                              </p:par>
                            </p:childTnLst>
                          </p:cTn>
                        </p:par>
                        <p:par>
                          <p:cTn id="62" fill="hold">
                            <p:stCondLst>
                              <p:cond delay="6500"/>
                            </p:stCondLst>
                            <p:childTnLst>
                              <p:par>
                                <p:cTn id="63" presetID="2" presetClass="entr" presetSubtype="2" accel="50000" decel="5000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additive="base">
                                        <p:cTn id="65" dur="500" fill="hold"/>
                                        <p:tgtEl>
                                          <p:spTgt spid="55"/>
                                        </p:tgtEl>
                                        <p:attrNameLst>
                                          <p:attrName>ppt_x</p:attrName>
                                        </p:attrNameLst>
                                      </p:cBhvr>
                                      <p:tavLst>
                                        <p:tav tm="0">
                                          <p:val>
                                            <p:strVal val="1+#ppt_w/2"/>
                                          </p:val>
                                        </p:tav>
                                        <p:tav tm="100000">
                                          <p:val>
                                            <p:strVal val="#ppt_x"/>
                                          </p:val>
                                        </p:tav>
                                      </p:tavLst>
                                    </p:anim>
                                    <p:anim calcmode="lin" valueType="num">
                                      <p:cBhvr additive="base">
                                        <p:cTn id="66" dur="500" fill="hold"/>
                                        <p:tgtEl>
                                          <p:spTgt spid="55"/>
                                        </p:tgtEl>
                                        <p:attrNameLst>
                                          <p:attrName>ppt_y</p:attrName>
                                        </p:attrNameLst>
                                      </p:cBhvr>
                                      <p:tavLst>
                                        <p:tav tm="0">
                                          <p:val>
                                            <p:strVal val="#ppt_y"/>
                                          </p:val>
                                        </p:tav>
                                        <p:tav tm="100000">
                                          <p:val>
                                            <p:strVal val="#ppt_y"/>
                                          </p:val>
                                        </p:tav>
                                      </p:tavLst>
                                    </p:anim>
                                  </p:childTnLst>
                                </p:cTn>
                              </p:par>
                            </p:childTnLst>
                          </p:cTn>
                        </p:par>
                        <p:par>
                          <p:cTn id="67" fill="hold">
                            <p:stCondLst>
                              <p:cond delay="7000"/>
                            </p:stCondLst>
                            <p:childTnLst>
                              <p:par>
                                <p:cTn id="68" presetID="2" presetClass="entr" presetSubtype="2" accel="50000" decel="50000"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 calcmode="lin" valueType="num">
                                      <p:cBhvr additive="base">
                                        <p:cTn id="70" dur="500" fill="hold"/>
                                        <p:tgtEl>
                                          <p:spTgt spid="5"/>
                                        </p:tgtEl>
                                        <p:attrNameLst>
                                          <p:attrName>ppt_x</p:attrName>
                                        </p:attrNameLst>
                                      </p:cBhvr>
                                      <p:tavLst>
                                        <p:tav tm="0">
                                          <p:val>
                                            <p:strVal val="1+#ppt_w/2"/>
                                          </p:val>
                                        </p:tav>
                                        <p:tav tm="100000">
                                          <p:val>
                                            <p:strVal val="#ppt_x"/>
                                          </p:val>
                                        </p:tav>
                                      </p:tavLst>
                                    </p:anim>
                                    <p:anim calcmode="lin" valueType="num">
                                      <p:cBhvr additive="base">
                                        <p:cTn id="71" dur="500" fill="hold"/>
                                        <p:tgtEl>
                                          <p:spTgt spid="5"/>
                                        </p:tgtEl>
                                        <p:attrNameLst>
                                          <p:attrName>ppt_y</p:attrName>
                                        </p:attrNameLst>
                                      </p:cBhvr>
                                      <p:tavLst>
                                        <p:tav tm="0">
                                          <p:val>
                                            <p:strVal val="#ppt_y"/>
                                          </p:val>
                                        </p:tav>
                                        <p:tav tm="100000">
                                          <p:val>
                                            <p:strVal val="#ppt_y"/>
                                          </p:val>
                                        </p:tav>
                                      </p:tavLst>
                                    </p:anim>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par>
                          <p:cTn id="76" fill="hold">
                            <p:stCondLst>
                              <p:cond delay="8000"/>
                            </p:stCondLst>
                            <p:childTnLst>
                              <p:par>
                                <p:cTn id="77" presetID="18" presetClass="entr" presetSubtype="3" fill="hold" grpId="0" nodeType="after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strips(upRight)">
                                      <p:cBhvr>
                                        <p:cTn id="79" dur="500"/>
                                        <p:tgtEl>
                                          <p:spTgt spid="34"/>
                                        </p:tgtEl>
                                      </p:cBhvr>
                                    </p:animEffect>
                                  </p:childTnLst>
                                </p:cTn>
                              </p:par>
                            </p:childTnLst>
                          </p:cTn>
                        </p:par>
                        <p:par>
                          <p:cTn id="80" fill="hold">
                            <p:stCondLst>
                              <p:cond delay="8500"/>
                            </p:stCondLst>
                            <p:childTnLst>
                              <p:par>
                                <p:cTn id="81" presetID="2" presetClass="entr" presetSubtype="2" accel="50000" decel="50000" fill="hold" grpId="0" nodeType="afterEffect">
                                  <p:stCondLst>
                                    <p:cond delay="0"/>
                                  </p:stCondLst>
                                  <p:childTnLst>
                                    <p:set>
                                      <p:cBhvr>
                                        <p:cTn id="82" dur="1" fill="hold">
                                          <p:stCondLst>
                                            <p:cond delay="0"/>
                                          </p:stCondLst>
                                        </p:cTn>
                                        <p:tgtEl>
                                          <p:spTgt spid="50"/>
                                        </p:tgtEl>
                                        <p:attrNameLst>
                                          <p:attrName>style.visibility</p:attrName>
                                        </p:attrNameLst>
                                      </p:cBhvr>
                                      <p:to>
                                        <p:strVal val="visible"/>
                                      </p:to>
                                    </p:set>
                                    <p:anim calcmode="lin" valueType="num">
                                      <p:cBhvr additive="base">
                                        <p:cTn id="83" dur="500" fill="hold"/>
                                        <p:tgtEl>
                                          <p:spTgt spid="50"/>
                                        </p:tgtEl>
                                        <p:attrNameLst>
                                          <p:attrName>ppt_x</p:attrName>
                                        </p:attrNameLst>
                                      </p:cBhvr>
                                      <p:tavLst>
                                        <p:tav tm="0">
                                          <p:val>
                                            <p:strVal val="1+#ppt_w/2"/>
                                          </p:val>
                                        </p:tav>
                                        <p:tav tm="100000">
                                          <p:val>
                                            <p:strVal val="#ppt_x"/>
                                          </p:val>
                                        </p:tav>
                                      </p:tavLst>
                                    </p:anim>
                                    <p:anim calcmode="lin" valueType="num">
                                      <p:cBhvr additive="base">
                                        <p:cTn id="84" dur="500" fill="hold"/>
                                        <p:tgtEl>
                                          <p:spTgt spid="50"/>
                                        </p:tgtEl>
                                        <p:attrNameLst>
                                          <p:attrName>ppt_y</p:attrName>
                                        </p:attrNameLst>
                                      </p:cBhvr>
                                      <p:tavLst>
                                        <p:tav tm="0">
                                          <p:val>
                                            <p:strVal val="#ppt_y"/>
                                          </p:val>
                                        </p:tav>
                                        <p:tav tm="100000">
                                          <p:val>
                                            <p:strVal val="#ppt_y"/>
                                          </p:val>
                                        </p:tav>
                                      </p:tavLst>
                                    </p:anim>
                                  </p:childTnLst>
                                </p:cTn>
                              </p:par>
                            </p:childTnLst>
                          </p:cTn>
                        </p:par>
                        <p:par>
                          <p:cTn id="85" fill="hold">
                            <p:stCondLst>
                              <p:cond delay="9000"/>
                            </p:stCondLst>
                            <p:childTnLst>
                              <p:par>
                                <p:cTn id="86" presetID="2" presetClass="entr" presetSubtype="2" accel="50000" decel="50000" fill="hold" nodeType="afterEffect">
                                  <p:stCondLst>
                                    <p:cond delay="0"/>
                                  </p:stCondLst>
                                  <p:childTnLst>
                                    <p:set>
                                      <p:cBhvr>
                                        <p:cTn id="87" dur="1" fill="hold">
                                          <p:stCondLst>
                                            <p:cond delay="0"/>
                                          </p:stCondLst>
                                        </p:cTn>
                                        <p:tgtEl>
                                          <p:spTgt spid="4"/>
                                        </p:tgtEl>
                                        <p:attrNameLst>
                                          <p:attrName>style.visibility</p:attrName>
                                        </p:attrNameLst>
                                      </p:cBhvr>
                                      <p:to>
                                        <p:strVal val="visible"/>
                                      </p:to>
                                    </p:set>
                                    <p:anim calcmode="lin" valueType="num">
                                      <p:cBhvr additive="base">
                                        <p:cTn id="88" dur="500" fill="hold"/>
                                        <p:tgtEl>
                                          <p:spTgt spid="4"/>
                                        </p:tgtEl>
                                        <p:attrNameLst>
                                          <p:attrName>ppt_x</p:attrName>
                                        </p:attrNameLst>
                                      </p:cBhvr>
                                      <p:tavLst>
                                        <p:tav tm="0">
                                          <p:val>
                                            <p:strVal val="1+#ppt_w/2"/>
                                          </p:val>
                                        </p:tav>
                                        <p:tav tm="100000">
                                          <p:val>
                                            <p:strVal val="#ppt_x"/>
                                          </p:val>
                                        </p:tav>
                                      </p:tavLst>
                                    </p:anim>
                                    <p:anim calcmode="lin" valueType="num">
                                      <p:cBhvr additive="base">
                                        <p:cTn id="89" dur="500" fill="hold"/>
                                        <p:tgtEl>
                                          <p:spTgt spid="4"/>
                                        </p:tgtEl>
                                        <p:attrNameLst>
                                          <p:attrName>ppt_y</p:attrName>
                                        </p:attrNameLst>
                                      </p:cBhvr>
                                      <p:tavLst>
                                        <p:tav tm="0">
                                          <p:val>
                                            <p:strVal val="#ppt_y"/>
                                          </p:val>
                                        </p:tav>
                                        <p:tav tm="100000">
                                          <p:val>
                                            <p:strVal val="#ppt_y"/>
                                          </p:val>
                                        </p:tav>
                                      </p:tavLst>
                                    </p:anim>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9" grpId="0"/>
      <p:bldP spid="40" grpId="0"/>
      <p:bldP spid="44" grpId="0"/>
      <p:bldP spid="45" grpId="0"/>
      <p:bldP spid="49" grpId="0"/>
      <p:bldP spid="50" grpId="0"/>
      <p:bldP spid="54" grpId="0"/>
      <p:bldP spid="55" grpId="0"/>
      <p:bldP spid="59" grpId="0"/>
      <p:bldP spid="6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22160"/>
            <a:ext cx="9145588" cy="1194770"/>
          </a:xfrm>
          <a:prstGeom prst="rect">
            <a:avLst/>
          </a:prstGeom>
          <a:blipFill dpi="0" rotWithShape="1">
            <a:blip r:embed="rId2">
              <a:extLst>
                <a:ext uri="{28A0092B-C50C-407E-A947-70E740481C1C}">
                  <a14:useLocalDpi xmlns:a14="http://schemas.microsoft.com/office/drawing/2010/main"/>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lumMod val="50000"/>
                </a:schemeClr>
              </a:solidFill>
              <a:latin typeface="+mj-ea"/>
              <a:ea typeface="+mj-ea"/>
            </a:endParaRPr>
          </a:p>
        </p:txBody>
      </p:sp>
      <p:grpSp>
        <p:nvGrpSpPr>
          <p:cNvPr id="2" name="组合 4"/>
          <p:cNvGrpSpPr/>
          <p:nvPr/>
        </p:nvGrpSpPr>
        <p:grpSpPr>
          <a:xfrm>
            <a:off x="847923" y="1086307"/>
            <a:ext cx="7449743" cy="2389965"/>
            <a:chOff x="1199456" y="1916832"/>
            <a:chExt cx="9931267" cy="3186067"/>
          </a:xfrm>
        </p:grpSpPr>
        <p:grpSp>
          <p:nvGrpSpPr>
            <p:cNvPr id="3" name="组合 7"/>
            <p:cNvGrpSpPr/>
            <p:nvPr/>
          </p:nvGrpSpPr>
          <p:grpSpPr>
            <a:xfrm>
              <a:off x="1199456" y="1916832"/>
              <a:ext cx="2154403" cy="3186067"/>
              <a:chOff x="1911376" y="1916832"/>
              <a:chExt cx="2154403" cy="3186067"/>
            </a:xfrm>
          </p:grpSpPr>
          <p:sp>
            <p:nvSpPr>
              <p:cNvPr id="24" name="矩形 23"/>
              <p:cNvSpPr/>
              <p:nvPr/>
            </p:nvSpPr>
            <p:spPr>
              <a:xfrm>
                <a:off x="2051538" y="2097937"/>
                <a:ext cx="1916724" cy="1592750"/>
              </a:xfrm>
              <a:prstGeom prst="rect">
                <a:avLst/>
              </a:prstGeom>
              <a:solidFill>
                <a:schemeClr val="accent1">
                  <a:alpha val="70000"/>
                </a:schemeClr>
              </a:solidFill>
              <a:ln w="25400" cap="flat">
                <a:noFill/>
                <a:miter lim="4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2051539" y="2874357"/>
                <a:ext cx="1916724" cy="252665"/>
              </a:xfrm>
              <a:prstGeom prst="rect">
                <a:avLst/>
              </a:prstGeom>
            </p:spPr>
            <p:txBody>
              <a:bodyPr wrap="none" lIns="144025" tIns="0" rIns="72013" bIns="0">
                <a:normAutofit fontScale="92500" lnSpcReduction="20000"/>
              </a:bodyPr>
              <a:lstStyle/>
              <a:p>
                <a:pPr algn="ctr" defTabSz="914561">
                  <a:defRPr/>
                </a:pPr>
                <a:r>
                  <a:rPr lang="zh-CN" altLang="en-US" sz="1600" b="1" dirty="0">
                    <a:solidFill>
                      <a:schemeClr val="bg1"/>
                    </a:solidFill>
                    <a:latin typeface="微软雅黑" panose="020B0503020204020204" pitchFamily="34" charset="-122"/>
                    <a:ea typeface="微软雅黑" panose="020B0503020204020204" pitchFamily="34" charset="-122"/>
                  </a:rPr>
                  <a:t>标题文本预设</a:t>
                </a:r>
              </a:p>
            </p:txBody>
          </p:sp>
          <p:sp>
            <p:nvSpPr>
              <p:cNvPr id="26" name="矩形 25"/>
              <p:cNvSpPr/>
              <p:nvPr/>
            </p:nvSpPr>
            <p:spPr>
              <a:xfrm>
                <a:off x="2664996" y="1916832"/>
                <a:ext cx="647164" cy="646526"/>
              </a:xfrm>
              <a:prstGeom prst="rect">
                <a:avLst/>
              </a:prstGeom>
              <a:solidFill>
                <a:schemeClr val="bg1"/>
              </a:solidFill>
              <a:ln w="28575">
                <a:noFill/>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70" indent="-225470" algn="ctr"/>
                <a:r>
                  <a:rPr lang="en-US" sz="2400" kern="0" dirty="0">
                    <a:solidFill>
                      <a:schemeClr val="bg1">
                        <a:lumMod val="50000"/>
                      </a:schemeClr>
                    </a:solidFill>
                    <a:latin typeface="+mj-ea"/>
                    <a:ea typeface="+mj-ea"/>
                    <a:cs typeface="Arial" pitchFamily="34" charset="0"/>
                  </a:rPr>
                  <a:t>1</a:t>
                </a:r>
                <a:endParaRPr sz="2400" kern="0" dirty="0">
                  <a:solidFill>
                    <a:schemeClr val="bg1">
                      <a:lumMod val="50000"/>
                    </a:schemeClr>
                  </a:solidFill>
                  <a:latin typeface="+mj-ea"/>
                  <a:ea typeface="+mj-ea"/>
                  <a:cs typeface="Arial" pitchFamily="34" charset="0"/>
                </a:endParaRPr>
              </a:p>
            </p:txBody>
          </p:sp>
          <p:sp>
            <p:nvSpPr>
              <p:cNvPr id="27" name="矩形 26"/>
              <p:cNvSpPr/>
              <p:nvPr/>
            </p:nvSpPr>
            <p:spPr>
              <a:xfrm>
                <a:off x="1911376" y="3871792"/>
                <a:ext cx="2154403" cy="1231107"/>
              </a:xfrm>
              <a:prstGeom prst="rect">
                <a:avLst/>
              </a:prstGeom>
            </p:spPr>
            <p:txBody>
              <a:bodyPr wrap="square">
                <a:spAutoFit/>
              </a:bodyPr>
              <a:lstStyle/>
              <a:p>
                <a:pPr algn="ctr">
                  <a:lnSpc>
                    <a:spcPct val="150000"/>
                  </a:lnSpc>
                  <a:buClr>
                    <a:srgbClr val="E24848"/>
                  </a:buClr>
                  <a:defRPr/>
                </a:pPr>
                <a:r>
                  <a:rPr lang="zh-CN" alt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5" name="组合 8"/>
            <p:cNvGrpSpPr/>
            <p:nvPr/>
          </p:nvGrpSpPr>
          <p:grpSpPr>
            <a:xfrm>
              <a:off x="3791744" y="1916832"/>
              <a:ext cx="2154403" cy="3186067"/>
              <a:chOff x="1911376" y="1916832"/>
              <a:chExt cx="2154403" cy="3186067"/>
            </a:xfrm>
          </p:grpSpPr>
          <p:sp>
            <p:nvSpPr>
              <p:cNvPr id="20" name="矩形 19"/>
              <p:cNvSpPr/>
              <p:nvPr/>
            </p:nvSpPr>
            <p:spPr>
              <a:xfrm>
                <a:off x="2051538" y="2097937"/>
                <a:ext cx="1916724" cy="1592750"/>
              </a:xfrm>
              <a:prstGeom prst="rect">
                <a:avLst/>
              </a:prstGeom>
              <a:solidFill>
                <a:schemeClr val="accent2">
                  <a:alpha val="70000"/>
                </a:schemeClr>
              </a:solidFill>
              <a:ln w="25400" cap="flat">
                <a:noFill/>
                <a:miter lim="4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051539" y="2874357"/>
                <a:ext cx="1916724" cy="252665"/>
              </a:xfrm>
              <a:prstGeom prst="rect">
                <a:avLst/>
              </a:prstGeom>
            </p:spPr>
            <p:txBody>
              <a:bodyPr wrap="none" lIns="144025" tIns="0" rIns="72013" bIns="0">
                <a:normAutofit fontScale="92500" lnSpcReduction="20000"/>
              </a:bodyPr>
              <a:lstStyle/>
              <a:p>
                <a:pPr algn="ctr" defTabSz="914561">
                  <a:defRPr/>
                </a:pPr>
                <a:r>
                  <a:rPr lang="zh-CN" altLang="en-US" sz="1600" b="1" dirty="0">
                    <a:solidFill>
                      <a:schemeClr val="bg1"/>
                    </a:solidFill>
                    <a:latin typeface="微软雅黑" panose="020B0503020204020204" pitchFamily="34" charset="-122"/>
                    <a:ea typeface="微软雅黑" panose="020B0503020204020204" pitchFamily="34" charset="-122"/>
                  </a:rPr>
                  <a:t>标题文本预设</a:t>
                </a:r>
              </a:p>
            </p:txBody>
          </p:sp>
          <p:sp>
            <p:nvSpPr>
              <p:cNvPr id="22" name="矩形 21"/>
              <p:cNvSpPr/>
              <p:nvPr/>
            </p:nvSpPr>
            <p:spPr>
              <a:xfrm>
                <a:off x="2664996" y="1916832"/>
                <a:ext cx="647164" cy="646526"/>
              </a:xfrm>
              <a:prstGeom prst="rect">
                <a:avLst/>
              </a:prstGeom>
              <a:solidFill>
                <a:schemeClr val="bg1"/>
              </a:solidFill>
              <a:ln w="28575">
                <a:noFill/>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70" indent="-225470" algn="ctr"/>
                <a:r>
                  <a:rPr lang="en-US" sz="2400" kern="0" dirty="0">
                    <a:solidFill>
                      <a:schemeClr val="bg1">
                        <a:lumMod val="50000"/>
                      </a:schemeClr>
                    </a:solidFill>
                    <a:latin typeface="+mj-ea"/>
                    <a:ea typeface="+mj-ea"/>
                    <a:cs typeface="Arial" pitchFamily="34" charset="0"/>
                  </a:rPr>
                  <a:t>2</a:t>
                </a:r>
                <a:endParaRPr sz="2400" kern="0" dirty="0">
                  <a:solidFill>
                    <a:schemeClr val="bg1">
                      <a:lumMod val="50000"/>
                    </a:schemeClr>
                  </a:solidFill>
                  <a:latin typeface="+mj-ea"/>
                  <a:ea typeface="+mj-ea"/>
                  <a:cs typeface="Arial" pitchFamily="34" charset="0"/>
                </a:endParaRPr>
              </a:p>
            </p:txBody>
          </p:sp>
          <p:sp>
            <p:nvSpPr>
              <p:cNvPr id="23" name="矩形 22"/>
              <p:cNvSpPr/>
              <p:nvPr/>
            </p:nvSpPr>
            <p:spPr>
              <a:xfrm>
                <a:off x="1911376" y="3871792"/>
                <a:ext cx="2154403" cy="1231107"/>
              </a:xfrm>
              <a:prstGeom prst="rect">
                <a:avLst/>
              </a:prstGeom>
            </p:spPr>
            <p:txBody>
              <a:bodyPr wrap="square">
                <a:spAutoFit/>
              </a:bodyPr>
              <a:lstStyle/>
              <a:p>
                <a:pPr algn="ctr">
                  <a:lnSpc>
                    <a:spcPct val="150000"/>
                  </a:lnSpc>
                  <a:buClr>
                    <a:srgbClr val="E24848"/>
                  </a:buClr>
                  <a:defRPr/>
                </a:pPr>
                <a:r>
                  <a:rPr lang="zh-CN" alt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8" name="组合 9"/>
            <p:cNvGrpSpPr/>
            <p:nvPr/>
          </p:nvGrpSpPr>
          <p:grpSpPr>
            <a:xfrm>
              <a:off x="6384032" y="1916832"/>
              <a:ext cx="2154403" cy="3186067"/>
              <a:chOff x="1911376" y="1916832"/>
              <a:chExt cx="2154403" cy="3186067"/>
            </a:xfrm>
          </p:grpSpPr>
          <p:sp>
            <p:nvSpPr>
              <p:cNvPr id="16" name="矩形 15"/>
              <p:cNvSpPr/>
              <p:nvPr/>
            </p:nvSpPr>
            <p:spPr>
              <a:xfrm>
                <a:off x="2051538" y="2097937"/>
                <a:ext cx="1916724" cy="1592750"/>
              </a:xfrm>
              <a:prstGeom prst="rect">
                <a:avLst/>
              </a:prstGeom>
              <a:solidFill>
                <a:schemeClr val="accent3">
                  <a:alpha val="70000"/>
                </a:schemeClr>
              </a:solidFill>
              <a:ln w="25400" cap="flat">
                <a:noFill/>
                <a:miter lim="4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7" name="矩形 16"/>
              <p:cNvSpPr/>
              <p:nvPr/>
            </p:nvSpPr>
            <p:spPr>
              <a:xfrm>
                <a:off x="2051539" y="2874357"/>
                <a:ext cx="1916724" cy="252665"/>
              </a:xfrm>
              <a:prstGeom prst="rect">
                <a:avLst/>
              </a:prstGeom>
            </p:spPr>
            <p:txBody>
              <a:bodyPr wrap="none" lIns="144025" tIns="0" rIns="72013" bIns="0">
                <a:normAutofit fontScale="92500" lnSpcReduction="20000"/>
              </a:bodyPr>
              <a:lstStyle/>
              <a:p>
                <a:pPr algn="ctr" defTabSz="914561">
                  <a:defRPr/>
                </a:pPr>
                <a:r>
                  <a:rPr lang="zh-CN" altLang="en-US" sz="1600" b="1" dirty="0">
                    <a:solidFill>
                      <a:schemeClr val="bg1"/>
                    </a:solidFill>
                    <a:latin typeface="微软雅黑" panose="020B0503020204020204" pitchFamily="34" charset="-122"/>
                    <a:ea typeface="微软雅黑" panose="020B0503020204020204" pitchFamily="34" charset="-122"/>
                  </a:rPr>
                  <a:t>标题文本预设</a:t>
                </a:r>
              </a:p>
            </p:txBody>
          </p:sp>
          <p:sp>
            <p:nvSpPr>
              <p:cNvPr id="18" name="矩形 17"/>
              <p:cNvSpPr/>
              <p:nvPr/>
            </p:nvSpPr>
            <p:spPr>
              <a:xfrm>
                <a:off x="2664996" y="1916832"/>
                <a:ext cx="647164" cy="646526"/>
              </a:xfrm>
              <a:prstGeom prst="rect">
                <a:avLst/>
              </a:prstGeom>
              <a:solidFill>
                <a:schemeClr val="bg1"/>
              </a:solidFill>
              <a:ln w="28575">
                <a:noFill/>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70" indent="-225470" algn="ctr"/>
                <a:r>
                  <a:rPr lang="en-US" sz="2400" kern="0" dirty="0">
                    <a:solidFill>
                      <a:schemeClr val="bg1">
                        <a:lumMod val="50000"/>
                      </a:schemeClr>
                    </a:solidFill>
                    <a:latin typeface="+mj-ea"/>
                    <a:ea typeface="+mj-ea"/>
                    <a:cs typeface="Arial" pitchFamily="34" charset="0"/>
                  </a:rPr>
                  <a:t>3</a:t>
                </a:r>
                <a:endParaRPr sz="2400" kern="0" dirty="0">
                  <a:solidFill>
                    <a:schemeClr val="bg1">
                      <a:lumMod val="50000"/>
                    </a:schemeClr>
                  </a:solidFill>
                  <a:latin typeface="+mj-ea"/>
                  <a:ea typeface="+mj-ea"/>
                  <a:cs typeface="Arial" pitchFamily="34" charset="0"/>
                </a:endParaRPr>
              </a:p>
            </p:txBody>
          </p:sp>
          <p:sp>
            <p:nvSpPr>
              <p:cNvPr id="19" name="矩形 18"/>
              <p:cNvSpPr/>
              <p:nvPr/>
            </p:nvSpPr>
            <p:spPr>
              <a:xfrm>
                <a:off x="1911376" y="3871792"/>
                <a:ext cx="2154403" cy="1231107"/>
              </a:xfrm>
              <a:prstGeom prst="rect">
                <a:avLst/>
              </a:prstGeom>
            </p:spPr>
            <p:txBody>
              <a:bodyPr wrap="square">
                <a:spAutoFit/>
              </a:bodyPr>
              <a:lstStyle/>
              <a:p>
                <a:pPr algn="ctr">
                  <a:lnSpc>
                    <a:spcPct val="150000"/>
                  </a:lnSpc>
                  <a:buClr>
                    <a:srgbClr val="E24848"/>
                  </a:buClr>
                  <a:defRPr/>
                </a:pPr>
                <a:r>
                  <a:rPr lang="zh-CN" alt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9" name="组合 10"/>
            <p:cNvGrpSpPr/>
            <p:nvPr/>
          </p:nvGrpSpPr>
          <p:grpSpPr>
            <a:xfrm>
              <a:off x="8976320" y="1916832"/>
              <a:ext cx="2154403" cy="3186067"/>
              <a:chOff x="1911376" y="1916832"/>
              <a:chExt cx="2154403" cy="3186067"/>
            </a:xfrm>
          </p:grpSpPr>
          <p:sp>
            <p:nvSpPr>
              <p:cNvPr id="12" name="矩形 11"/>
              <p:cNvSpPr/>
              <p:nvPr/>
            </p:nvSpPr>
            <p:spPr>
              <a:xfrm>
                <a:off x="2051538" y="2097937"/>
                <a:ext cx="1916724" cy="1592750"/>
              </a:xfrm>
              <a:prstGeom prst="rect">
                <a:avLst/>
              </a:prstGeom>
              <a:solidFill>
                <a:schemeClr val="accent4">
                  <a:alpha val="70000"/>
                </a:schemeClr>
              </a:solidFill>
              <a:ln w="25400" cap="flat">
                <a:noFill/>
                <a:miter lim="4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txBody>
              <a:bodyPr anchor="ctr"/>
              <a:lstStyle/>
              <a:p>
                <a:pPr algn="ctr"/>
                <a:endParaRPr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矩形 12"/>
              <p:cNvSpPr/>
              <p:nvPr/>
            </p:nvSpPr>
            <p:spPr>
              <a:xfrm>
                <a:off x="2051539" y="2874357"/>
                <a:ext cx="1916724" cy="252665"/>
              </a:xfrm>
              <a:prstGeom prst="rect">
                <a:avLst/>
              </a:prstGeom>
            </p:spPr>
            <p:txBody>
              <a:bodyPr wrap="none" lIns="144025" tIns="0" rIns="72013" bIns="0">
                <a:normAutofit fontScale="92500" lnSpcReduction="20000"/>
              </a:bodyPr>
              <a:lstStyle/>
              <a:p>
                <a:pPr algn="ctr" defTabSz="914561">
                  <a:defRPr/>
                </a:pPr>
                <a:r>
                  <a:rPr lang="zh-CN" altLang="en-US" sz="1600" b="1" dirty="0">
                    <a:solidFill>
                      <a:schemeClr val="bg1"/>
                    </a:solidFill>
                    <a:latin typeface="微软雅黑" panose="020B0503020204020204" pitchFamily="34" charset="-122"/>
                    <a:ea typeface="微软雅黑" panose="020B0503020204020204" pitchFamily="34" charset="-122"/>
                  </a:rPr>
                  <a:t>标题文本预设</a:t>
                </a:r>
              </a:p>
            </p:txBody>
          </p:sp>
          <p:sp>
            <p:nvSpPr>
              <p:cNvPr id="14" name="矩形 13"/>
              <p:cNvSpPr/>
              <p:nvPr/>
            </p:nvSpPr>
            <p:spPr>
              <a:xfrm>
                <a:off x="2664996" y="1916832"/>
                <a:ext cx="647164" cy="646526"/>
              </a:xfrm>
              <a:prstGeom prst="rect">
                <a:avLst/>
              </a:prstGeom>
              <a:solidFill>
                <a:schemeClr val="bg1"/>
              </a:solidFill>
              <a:ln w="28575">
                <a:noFill/>
              </a:ln>
              <a:ex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marL="225470" indent="-225470" algn="ctr"/>
                <a:r>
                  <a:rPr lang="en-US" sz="2400" kern="0" dirty="0">
                    <a:solidFill>
                      <a:schemeClr val="bg1">
                        <a:lumMod val="50000"/>
                      </a:schemeClr>
                    </a:solidFill>
                    <a:latin typeface="+mj-ea"/>
                    <a:ea typeface="+mj-ea"/>
                    <a:cs typeface="Arial" pitchFamily="34" charset="0"/>
                  </a:rPr>
                  <a:t>4</a:t>
                </a:r>
                <a:endParaRPr sz="2400" kern="0" dirty="0">
                  <a:solidFill>
                    <a:schemeClr val="bg1">
                      <a:lumMod val="50000"/>
                    </a:schemeClr>
                  </a:solidFill>
                  <a:latin typeface="+mj-ea"/>
                  <a:ea typeface="+mj-ea"/>
                  <a:cs typeface="Arial" pitchFamily="34" charset="0"/>
                </a:endParaRPr>
              </a:p>
            </p:txBody>
          </p:sp>
          <p:sp>
            <p:nvSpPr>
              <p:cNvPr id="15" name="矩形 14"/>
              <p:cNvSpPr/>
              <p:nvPr/>
            </p:nvSpPr>
            <p:spPr>
              <a:xfrm>
                <a:off x="1911376" y="3871792"/>
                <a:ext cx="2154403" cy="1231107"/>
              </a:xfrm>
              <a:prstGeom prst="rect">
                <a:avLst/>
              </a:prstGeom>
            </p:spPr>
            <p:txBody>
              <a:bodyPr wrap="square">
                <a:spAutoFit/>
              </a:bodyPr>
              <a:lstStyle/>
              <a:p>
                <a:pPr algn="ctr">
                  <a:lnSpc>
                    <a:spcPct val="150000"/>
                  </a:lnSpc>
                  <a:buClr>
                    <a:srgbClr val="E24848"/>
                  </a:buClr>
                  <a:defRPr/>
                </a:pPr>
                <a:r>
                  <a:rPr lang="zh-CN" alt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rPr>
                  <a:t>此部分内容作为文字排版占位显示（建议使用主题字体）</a:t>
                </a:r>
                <a:endParaRPr lang="en-US" sz="1200" noProof="1">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sp>
        <p:nvSpPr>
          <p:cNvPr id="6" name="文本框 45"/>
          <p:cNvSpPr txBox="1">
            <a:spLocks/>
          </p:cNvSpPr>
          <p:nvPr/>
        </p:nvSpPr>
        <p:spPr>
          <a:xfrm>
            <a:off x="1547935" y="3904946"/>
            <a:ext cx="6049721" cy="531128"/>
          </a:xfrm>
          <a:prstGeom prst="rect">
            <a:avLst/>
          </a:prstGeom>
        </p:spPr>
        <p:txBody>
          <a:bodyPr wrap="square">
            <a:normAutofit fontScale="70000" lnSpcReduction="20000"/>
          </a:bodyPr>
          <a:lstStyle>
            <a:defPPr>
              <a:defRPr lang="zh-CN"/>
            </a:defPPr>
            <a:lvl1pPr algn="ctr" fontAlgn="base">
              <a:lnSpc>
                <a:spcPct val="150000"/>
              </a:lnSpc>
              <a:defRPr sz="1000"/>
            </a:lvl1p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1.</a:t>
            </a:r>
            <a:r>
              <a:rPr lang="zh-CN" altLang="en-US" dirty="0">
                <a:solidFill>
                  <a:schemeClr val="bg1">
                    <a:lumMod val="50000"/>
                  </a:schemeClr>
                </a:solidFill>
                <a:latin typeface="微软雅黑" panose="020B0503020204020204" pitchFamily="34" charset="-122"/>
                <a:ea typeface="微软雅黑" panose="020B0503020204020204" pitchFamily="34" charset="-122"/>
              </a:rPr>
              <a:t>单击要填充的形状；</a:t>
            </a:r>
            <a:r>
              <a:rPr lang="en-US" altLang="zh-CN" dirty="0">
                <a:solidFill>
                  <a:schemeClr val="bg1">
                    <a:lumMod val="50000"/>
                  </a:schemeClr>
                </a:solidFill>
                <a:latin typeface="微软雅黑" panose="020B0503020204020204" pitchFamily="34" charset="-122"/>
                <a:ea typeface="微软雅黑" panose="020B0503020204020204" pitchFamily="34" charset="-122"/>
              </a:rPr>
              <a:t>2.</a:t>
            </a:r>
            <a:r>
              <a:rPr lang="zh-CN" altLang="en-US" dirty="0">
                <a:solidFill>
                  <a:schemeClr val="bg1">
                    <a:lumMod val="50000"/>
                  </a:schemeClr>
                </a:solidFill>
                <a:latin typeface="微软雅黑" panose="020B0503020204020204" pitchFamily="34" charset="-122"/>
                <a:ea typeface="微软雅黑" panose="020B0503020204020204" pitchFamily="34" charset="-122"/>
              </a:rPr>
              <a:t>在“格式”选项卡上的“形状样式”组中，单击“形状填充”旁边的箭头，然后单击「图片或纹理填充」。 </a:t>
            </a:r>
            <a:r>
              <a:rPr lang="en-US" altLang="zh-CN" dirty="0">
                <a:solidFill>
                  <a:schemeClr val="bg1">
                    <a:lumMod val="50000"/>
                  </a:schemeClr>
                </a:solidFill>
                <a:latin typeface="微软雅黑" panose="020B0503020204020204" pitchFamily="34" charset="-122"/>
                <a:ea typeface="微软雅黑" panose="020B0503020204020204" pitchFamily="34" charset="-122"/>
              </a:rPr>
              <a:t>3.</a:t>
            </a:r>
            <a:r>
              <a:rPr lang="zh-CN" altLang="en-US" dirty="0">
                <a:solidFill>
                  <a:schemeClr val="bg1">
                    <a:lumMod val="50000"/>
                  </a:schemeClr>
                </a:solidFill>
                <a:latin typeface="微软雅黑" panose="020B0503020204020204" pitchFamily="34" charset="-122"/>
                <a:ea typeface="微软雅黑" panose="020B0503020204020204" pitchFamily="34" charset="-122"/>
              </a:rPr>
              <a:t>找到包含需要使用的图片的文件夹，单击该图片，然后单击“插入”。</a:t>
            </a:r>
            <a:r>
              <a:rPr lang="en-US" altLang="zh-CN" dirty="0">
                <a:solidFill>
                  <a:schemeClr val="bg1">
                    <a:lumMod val="50000"/>
                  </a:schemeClr>
                </a:solidFill>
                <a:latin typeface="微软雅黑" panose="020B0503020204020204" pitchFamily="34" charset="-122"/>
                <a:ea typeface="微软雅黑" panose="020B0503020204020204" pitchFamily="34" charset="-122"/>
              </a:rPr>
              <a:t>4.</a:t>
            </a:r>
            <a:r>
              <a:rPr lang="zh-CN" altLang="en-US" dirty="0">
                <a:solidFill>
                  <a:schemeClr val="bg1">
                    <a:lumMod val="50000"/>
                  </a:schemeClr>
                </a:solidFill>
                <a:latin typeface="微软雅黑" panose="020B0503020204020204" pitchFamily="34" charset="-122"/>
                <a:ea typeface="微软雅黑" panose="020B0503020204020204" pitchFamily="34" charset="-122"/>
              </a:rPr>
              <a:t>使用图片工具“裁剪”下拉菜单中的「填充」可对图片进行调整</a:t>
            </a:r>
            <a:r>
              <a:rPr lang="en-US" altLang="zh-CN" dirty="0">
                <a:solidFill>
                  <a:schemeClr val="bg1">
                    <a:lumMod val="50000"/>
                  </a:schemeClr>
                </a:solidFill>
                <a:latin typeface="微软雅黑" panose="020B0503020204020204" pitchFamily="34" charset="-122"/>
                <a:ea typeface="微软雅黑" panose="020B0503020204020204" pitchFamily="34" charset="-122"/>
              </a:rPr>
              <a:t>——</a:t>
            </a:r>
            <a:r>
              <a:rPr lang="zh-CN" altLang="en-US" dirty="0">
                <a:solidFill>
                  <a:schemeClr val="bg1">
                    <a:lumMod val="50000"/>
                  </a:schemeClr>
                </a:solidFill>
                <a:latin typeface="微软雅黑" panose="020B0503020204020204" pitchFamily="34" charset="-122"/>
                <a:ea typeface="微软雅黑" panose="020B0503020204020204" pitchFamily="34" charset="-122"/>
              </a:rPr>
              <a:t>本图示</a:t>
            </a:r>
            <a:r>
              <a:rPr lang="zh-CN" altLang="en-US" dirty="0" smtClean="0">
                <a:solidFill>
                  <a:schemeClr val="bg1">
                    <a:lumMod val="50000"/>
                  </a:schemeClr>
                </a:solidFill>
                <a:latin typeface="微软雅黑" panose="020B0503020204020204" pitchFamily="34" charset="-122"/>
                <a:ea typeface="微软雅黑" panose="020B0503020204020204" pitchFamily="34" charset="-122"/>
              </a:rPr>
              <a:t>由</a:t>
            </a:r>
            <a:r>
              <a:rPr lang="en-US" altLang="zh-CN" dirty="0" smtClean="0">
                <a:solidFill>
                  <a:schemeClr val="bg1">
                    <a:lumMod val="50000"/>
                  </a:schemeClr>
                </a:solidFill>
                <a:latin typeface="微软雅黑" panose="020B0503020204020204" pitchFamily="34" charset="-122"/>
                <a:ea typeface="微软雅黑" panose="020B0503020204020204" pitchFamily="34" charset="-122"/>
              </a:rPr>
              <a:t>1ppt  </a:t>
            </a:r>
            <a:r>
              <a:rPr lang="zh-CN" altLang="en-US" dirty="0">
                <a:solidFill>
                  <a:schemeClr val="bg1">
                    <a:lumMod val="50000"/>
                  </a:schemeClr>
                </a:solidFill>
                <a:latin typeface="微软雅黑" panose="020B0503020204020204" pitchFamily="34" charset="-122"/>
                <a:ea typeface="微软雅黑" panose="020B0503020204020204" pitchFamily="34" charset="-122"/>
              </a:rPr>
              <a:t>设计提供 </a:t>
            </a:r>
          </a:p>
        </p:txBody>
      </p:sp>
      <p:sp>
        <p:nvSpPr>
          <p:cNvPr id="7" name="文本框 46"/>
          <p:cNvSpPr txBox="1">
            <a:spLocks/>
          </p:cNvSpPr>
          <p:nvPr/>
        </p:nvSpPr>
        <p:spPr>
          <a:xfrm>
            <a:off x="1547935" y="3544821"/>
            <a:ext cx="6049721" cy="324688"/>
          </a:xfrm>
          <a:prstGeom prst="rect">
            <a:avLst/>
          </a:prstGeom>
        </p:spPr>
        <p:txBody>
          <a:bodyPr anchor="ctr">
            <a:normAutofit fontScale="92500" lnSpcReduction="20000"/>
          </a:bodyPr>
          <a:lstStyle/>
          <a:p>
            <a:pPr algn="ctr"/>
            <a:r>
              <a:rPr lang="zh-CN" altLang="en-US" sz="2000" b="1" dirty="0">
                <a:solidFill>
                  <a:schemeClr val="bg1">
                    <a:lumMod val="50000"/>
                  </a:schemeClr>
                </a:solidFill>
                <a:latin typeface="微软雅黑" panose="020B0503020204020204" pitchFamily="34" charset="-122"/>
                <a:ea typeface="微软雅黑" panose="020B0503020204020204" pitchFamily="34" charset="-122"/>
              </a:rPr>
              <a:t>请在形状中填充图片</a:t>
            </a:r>
          </a:p>
        </p:txBody>
      </p:sp>
    </p:spTree>
    <p:extLst>
      <p:ext uri="{BB962C8B-B14F-4D97-AF65-F5344CB8AC3E}">
        <p14:creationId xmlns:p14="http://schemas.microsoft.com/office/powerpoint/2010/main" val="370116077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xmlns="" id="{1AB21610-43B3-4399-A041-6D2C053BC4E6}"/>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444" y="0"/>
            <a:ext cx="9138700" cy="5145088"/>
          </a:xfrm>
          <a:prstGeom prst="rect">
            <a:avLst/>
          </a:prstGeom>
        </p:spPr>
      </p:pic>
      <p:sp>
        <p:nvSpPr>
          <p:cNvPr id="6" name="标题 5"/>
          <p:cNvSpPr txBox="1">
            <a:spLocks/>
          </p:cNvSpPr>
          <p:nvPr>
            <p:custDataLst>
              <p:tags r:id="rId2"/>
            </p:custDataLst>
          </p:nvPr>
        </p:nvSpPr>
        <p:spPr>
          <a:xfrm>
            <a:off x="2844602" y="2738078"/>
            <a:ext cx="2621750" cy="387865"/>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r>
              <a:rPr lang="zh-CN" altLang="en-US"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教学方案</a:t>
            </a:r>
            <a:endParaRPr lang="en-US" altLang="zh-CN" sz="280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文本占位符 6"/>
          <p:cNvSpPr txBox="1">
            <a:spLocks/>
          </p:cNvSpPr>
          <p:nvPr>
            <p:custDataLst>
              <p:tags r:id="rId3"/>
            </p:custDataLst>
          </p:nvPr>
        </p:nvSpPr>
        <p:spPr>
          <a:xfrm>
            <a:off x="2844602" y="3148608"/>
            <a:ext cx="3057878" cy="221637"/>
          </a:xfrm>
          <a:prstGeom prst="rect">
            <a:avLst/>
          </a:prstGeom>
          <a:noFill/>
        </p:spPr>
        <p:txBody>
          <a:bodyPr wrap="square" lIns="0" tIns="0" rIns="0" bIns="0" anchor="t" anchorCtr="0">
            <a:spAutoFit/>
          </a:bodyPr>
          <a:lstStyle>
            <a:lvl1pPr indent="0" algn="ctr">
              <a:lnSpc>
                <a:spcPct val="90000"/>
              </a:lnSpc>
              <a:spcBef>
                <a:spcPts val="1000"/>
              </a:spcBef>
              <a:buFont typeface="Arial" panose="020B0604020202020204" pitchFamily="34" charset="0"/>
              <a:buNone/>
              <a:defRPr sz="1600" baseline="0">
                <a:solidFill>
                  <a:schemeClr val="bg1">
                    <a:lumMod val="50000"/>
                  </a:schemeClr>
                </a:solidFill>
              </a:defRPr>
            </a:lvl1pPr>
            <a:lvl2pPr indent="0">
              <a:lnSpc>
                <a:spcPct val="90000"/>
              </a:lnSpc>
              <a:spcBef>
                <a:spcPts val="500"/>
              </a:spcBef>
              <a:buFont typeface="Arial" panose="020B0604020202020204" pitchFamily="34" charset="0"/>
              <a:buNone/>
              <a:defRPr sz="2000">
                <a:solidFill>
                  <a:schemeClr val="tx1">
                    <a:tint val="75000"/>
                  </a:schemeClr>
                </a:solidFill>
              </a:defRPr>
            </a:lvl2pPr>
            <a:lvl3pPr indent="0">
              <a:lnSpc>
                <a:spcPct val="90000"/>
              </a:lnSpc>
              <a:spcBef>
                <a:spcPts val="500"/>
              </a:spcBef>
              <a:buFont typeface="Arial" panose="020B0604020202020204" pitchFamily="34" charset="0"/>
              <a:buNone/>
              <a:defRPr>
                <a:solidFill>
                  <a:schemeClr val="tx1">
                    <a:tint val="75000"/>
                  </a:schemeClr>
                </a:solidFill>
              </a:defRPr>
            </a:lvl3pPr>
            <a:lvl4pPr indent="0">
              <a:lnSpc>
                <a:spcPct val="90000"/>
              </a:lnSpc>
              <a:spcBef>
                <a:spcPts val="500"/>
              </a:spcBef>
              <a:buFont typeface="Arial" panose="020B0604020202020204" pitchFamily="34" charset="0"/>
              <a:buNone/>
              <a:defRPr sz="1600">
                <a:solidFill>
                  <a:schemeClr val="tx1">
                    <a:tint val="75000"/>
                  </a:schemeClr>
                </a:solidFill>
              </a:defRPr>
            </a:lvl4pPr>
            <a:lvl5pPr indent="0">
              <a:lnSpc>
                <a:spcPct val="90000"/>
              </a:lnSpc>
              <a:spcBef>
                <a:spcPts val="500"/>
              </a:spcBef>
              <a:buFont typeface="Arial" panose="020B0604020202020204" pitchFamily="34" charset="0"/>
              <a:buNone/>
              <a:defRPr sz="1600">
                <a:solidFill>
                  <a:schemeClr val="tx1">
                    <a:tint val="75000"/>
                  </a:schemeClr>
                </a:solidFill>
              </a:defRPr>
            </a:lvl5pPr>
            <a:lvl6pPr indent="0">
              <a:lnSpc>
                <a:spcPct val="90000"/>
              </a:lnSpc>
              <a:spcBef>
                <a:spcPts val="500"/>
              </a:spcBef>
              <a:buFont typeface="Arial" panose="020B0604020202020204" pitchFamily="34" charset="0"/>
              <a:buNone/>
              <a:defRPr sz="1600">
                <a:solidFill>
                  <a:schemeClr val="tx1">
                    <a:tint val="75000"/>
                  </a:schemeClr>
                </a:solidFill>
              </a:defRPr>
            </a:lvl6pPr>
            <a:lvl7pPr indent="0">
              <a:lnSpc>
                <a:spcPct val="90000"/>
              </a:lnSpc>
              <a:spcBef>
                <a:spcPts val="500"/>
              </a:spcBef>
              <a:buFont typeface="Arial" panose="020B0604020202020204" pitchFamily="34" charset="0"/>
              <a:buNone/>
              <a:defRPr sz="1600">
                <a:solidFill>
                  <a:schemeClr val="tx1">
                    <a:tint val="75000"/>
                  </a:schemeClr>
                </a:solidFill>
              </a:defRPr>
            </a:lvl7pPr>
            <a:lvl8pPr indent="0">
              <a:lnSpc>
                <a:spcPct val="90000"/>
              </a:lnSpc>
              <a:spcBef>
                <a:spcPts val="500"/>
              </a:spcBef>
              <a:buFont typeface="Arial" panose="020B0604020202020204" pitchFamily="34" charset="0"/>
              <a:buNone/>
              <a:defRPr sz="1600">
                <a:solidFill>
                  <a:schemeClr val="tx1">
                    <a:tint val="75000"/>
                  </a:schemeClr>
                </a:solidFill>
              </a:defRPr>
            </a:lvl8pPr>
            <a:lvl9pPr indent="0">
              <a:lnSpc>
                <a:spcPct val="90000"/>
              </a:lnSpc>
              <a:spcBef>
                <a:spcPts val="500"/>
              </a:spcBef>
              <a:buFont typeface="Arial" panose="020B0604020202020204" pitchFamily="34" charset="0"/>
              <a:buNone/>
              <a:defRPr sz="1600">
                <a:solidFill>
                  <a:schemeClr val="tx1">
                    <a:tint val="75000"/>
                  </a:schemeClr>
                </a:solidFill>
              </a:defRPr>
            </a:lvl9pPr>
          </a:lstStyle>
          <a:p>
            <a:pPr algn="l">
              <a:defRPr/>
            </a:pPr>
            <a:r>
              <a:rPr lang="en-US" altLang="zh-CN" kern="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CLICK TO ADD CAPTION TEXT</a:t>
            </a:r>
          </a:p>
        </p:txBody>
      </p:sp>
      <p:sp>
        <p:nvSpPr>
          <p:cNvPr id="2" name="椭圆 1">
            <a:extLst>
              <a:ext uri="{FF2B5EF4-FFF2-40B4-BE49-F238E27FC236}">
                <a16:creationId xmlns:a16="http://schemas.microsoft.com/office/drawing/2014/main" xmlns="" id="{6DA949B9-1864-4241-8946-7DEF4D9912BC}"/>
              </a:ext>
            </a:extLst>
          </p:cNvPr>
          <p:cNvSpPr/>
          <p:nvPr/>
        </p:nvSpPr>
        <p:spPr>
          <a:xfrm>
            <a:off x="3615417" y="1542144"/>
            <a:ext cx="1080120" cy="10801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a typeface="微软雅黑" panose="020B0503020204020204" pitchFamily="34" charset="-122"/>
              </a:rPr>
              <a:t>02</a:t>
            </a:r>
            <a:endParaRPr lang="zh-CN" altLang="en-US" sz="4400" dirty="0">
              <a:ea typeface="微软雅黑" panose="020B0503020204020204" pitchFamily="34" charset="-122"/>
            </a:endParaRPr>
          </a:p>
        </p:txBody>
      </p:sp>
    </p:spTree>
    <p:custDataLst>
      <p:tags r:id="rId1"/>
    </p:custDataLst>
    <p:extLst>
      <p:ext uri="{BB962C8B-B14F-4D97-AF65-F5344CB8AC3E}">
        <p14:creationId xmlns:p14="http://schemas.microsoft.com/office/powerpoint/2010/main" val="892888175"/>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1+#ppt_w/2"/>
                                          </p:val>
                                        </p:tav>
                                        <p:tav tm="100000">
                                          <p:val>
                                            <p:strVal val="#ppt_x"/>
                                          </p:val>
                                        </p:tav>
                                      </p:tavLst>
                                    </p:anim>
                                    <p:anim calcmode="lin" valueType="num">
                                      <p:cBhvr additive="base">
                                        <p:cTn id="21" dur="500" fill="hold"/>
                                        <p:tgtEl>
                                          <p:spTgt spid="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bwMode="auto">
          <a:xfrm>
            <a:off x="1047934" y="1407118"/>
            <a:ext cx="1864049" cy="1864049"/>
            <a:chOff x="1047975" y="1130980"/>
            <a:chExt cx="1863725" cy="1863724"/>
          </a:xfrm>
        </p:grpSpPr>
        <p:sp>
          <p:nvSpPr>
            <p:cNvPr id="67605" name="Freeform 9"/>
            <p:cNvSpPr>
              <a:spLocks noEditPoints="1"/>
            </p:cNvSpPr>
            <p:nvPr/>
          </p:nvSpPr>
          <p:spPr bwMode="auto">
            <a:xfrm>
              <a:off x="1047975" y="1130980"/>
              <a:ext cx="1863725" cy="1863724"/>
            </a:xfrm>
            <a:custGeom>
              <a:avLst/>
              <a:gdLst>
                <a:gd name="T0" fmla="*/ 931863 w 352"/>
                <a:gd name="T1" fmla="*/ 0 h 352"/>
                <a:gd name="T2" fmla="*/ 0 w 352"/>
                <a:gd name="T3" fmla="*/ 931862 h 352"/>
                <a:gd name="T4" fmla="*/ 931863 w 352"/>
                <a:gd name="T5" fmla="*/ 1863724 h 352"/>
                <a:gd name="T6" fmla="*/ 1863725 w 352"/>
                <a:gd name="T7" fmla="*/ 931862 h 352"/>
                <a:gd name="T8" fmla="*/ 931863 w 352"/>
                <a:gd name="T9" fmla="*/ 0 h 352"/>
                <a:gd name="T10" fmla="*/ 931863 w 352"/>
                <a:gd name="T11" fmla="*/ 1477213 h 352"/>
                <a:gd name="T12" fmla="*/ 381217 w 352"/>
                <a:gd name="T13" fmla="*/ 931862 h 352"/>
                <a:gd name="T14" fmla="*/ 931863 w 352"/>
                <a:gd name="T15" fmla="*/ 381216 h 352"/>
                <a:gd name="T16" fmla="*/ 1477214 w 352"/>
                <a:gd name="T17" fmla="*/ 931862 h 352"/>
                <a:gd name="T18" fmla="*/ 931863 w 352"/>
                <a:gd name="T19" fmla="*/ 1477213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352"/>
                <a:gd name="T32" fmla="*/ 352 w 352"/>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176" y="279"/>
                  </a:moveTo>
                  <a:cubicBezTo>
                    <a:pt x="119" y="279"/>
                    <a:pt x="72" y="233"/>
                    <a:pt x="72" y="176"/>
                  </a:cubicBezTo>
                  <a:cubicBezTo>
                    <a:pt x="72" y="119"/>
                    <a:pt x="119" y="72"/>
                    <a:pt x="176" y="72"/>
                  </a:cubicBezTo>
                  <a:cubicBezTo>
                    <a:pt x="233" y="72"/>
                    <a:pt x="279" y="119"/>
                    <a:pt x="279" y="176"/>
                  </a:cubicBezTo>
                  <a:cubicBezTo>
                    <a:pt x="279" y="233"/>
                    <a:pt x="233" y="279"/>
                    <a:pt x="176" y="279"/>
                  </a:cubicBezTo>
                  <a:close/>
                </a:path>
              </a:pathLst>
            </a:custGeom>
            <a:solidFill>
              <a:schemeClr val="accent1"/>
            </a:solidFill>
            <a:ln w="9525">
              <a:noFill/>
              <a:round/>
            </a:ln>
          </p:spPr>
          <p:txBody>
            <a:bodyPr/>
            <a:lstStyle/>
            <a:p>
              <a:endParaRPr lang="zh-CN" altLang="en-US" dirty="0">
                <a:ea typeface="微软雅黑" panose="020B0503020204020204" pitchFamily="34" charset="-122"/>
              </a:endParaRPr>
            </a:p>
          </p:txBody>
        </p:sp>
        <p:sp>
          <p:nvSpPr>
            <p:cNvPr id="67606" name="Freeform 10"/>
            <p:cNvSpPr/>
            <p:nvPr/>
          </p:nvSpPr>
          <p:spPr bwMode="auto">
            <a:xfrm>
              <a:off x="1100363" y="1797730"/>
              <a:ext cx="1754188" cy="1144587"/>
            </a:xfrm>
            <a:custGeom>
              <a:avLst/>
              <a:gdLst>
                <a:gd name="T0" fmla="*/ 1415010 w 331"/>
                <a:gd name="T1" fmla="*/ 0 h 216"/>
                <a:gd name="T2" fmla="*/ 1478606 w 331"/>
                <a:gd name="T3" fmla="*/ 264951 h 216"/>
                <a:gd name="T4" fmla="*/ 879744 w 331"/>
                <a:gd name="T5" fmla="*/ 863739 h 216"/>
                <a:gd name="T6" fmla="*/ 275582 w 331"/>
                <a:gd name="T7" fmla="*/ 264951 h 216"/>
                <a:gd name="T8" fmla="*/ 339178 w 331"/>
                <a:gd name="T9" fmla="*/ 0 h 216"/>
                <a:gd name="T10" fmla="*/ 42397 w 331"/>
                <a:gd name="T11" fmla="*/ 0 h 216"/>
                <a:gd name="T12" fmla="*/ 0 w 331"/>
                <a:gd name="T13" fmla="*/ 264951 h 216"/>
                <a:gd name="T14" fmla="*/ 879744 w 331"/>
                <a:gd name="T15" fmla="*/ 1144587 h 216"/>
                <a:gd name="T16" fmla="*/ 1754188 w 331"/>
                <a:gd name="T17" fmla="*/ 264951 h 216"/>
                <a:gd name="T18" fmla="*/ 1717090 w 331"/>
                <a:gd name="T19" fmla="*/ 0 h 216"/>
                <a:gd name="T20" fmla="*/ 1415010 w 331"/>
                <a:gd name="T21" fmla="*/ 0 h 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1"/>
                <a:gd name="T34" fmla="*/ 0 h 216"/>
                <a:gd name="T35" fmla="*/ 331 w 331"/>
                <a:gd name="T36" fmla="*/ 216 h 2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1" h="216">
                  <a:moveTo>
                    <a:pt x="267" y="0"/>
                  </a:moveTo>
                  <a:cubicBezTo>
                    <a:pt x="275" y="15"/>
                    <a:pt x="279" y="32"/>
                    <a:pt x="279" y="50"/>
                  </a:cubicBezTo>
                  <a:cubicBezTo>
                    <a:pt x="279" y="112"/>
                    <a:pt x="228" y="163"/>
                    <a:pt x="166" y="163"/>
                  </a:cubicBezTo>
                  <a:cubicBezTo>
                    <a:pt x="103" y="163"/>
                    <a:pt x="52" y="112"/>
                    <a:pt x="52" y="50"/>
                  </a:cubicBezTo>
                  <a:cubicBezTo>
                    <a:pt x="52" y="32"/>
                    <a:pt x="57" y="15"/>
                    <a:pt x="64" y="0"/>
                  </a:cubicBezTo>
                  <a:cubicBezTo>
                    <a:pt x="8" y="0"/>
                    <a:pt x="8" y="0"/>
                    <a:pt x="8" y="0"/>
                  </a:cubicBezTo>
                  <a:cubicBezTo>
                    <a:pt x="3" y="15"/>
                    <a:pt x="0" y="32"/>
                    <a:pt x="0" y="50"/>
                  </a:cubicBezTo>
                  <a:cubicBezTo>
                    <a:pt x="0" y="141"/>
                    <a:pt x="75" y="216"/>
                    <a:pt x="166" y="216"/>
                  </a:cubicBezTo>
                  <a:cubicBezTo>
                    <a:pt x="257" y="216"/>
                    <a:pt x="331" y="141"/>
                    <a:pt x="331" y="50"/>
                  </a:cubicBezTo>
                  <a:cubicBezTo>
                    <a:pt x="331" y="32"/>
                    <a:pt x="329" y="15"/>
                    <a:pt x="324" y="0"/>
                  </a:cubicBezTo>
                  <a:lnTo>
                    <a:pt x="267" y="0"/>
                  </a:lnTo>
                  <a:close/>
                </a:path>
              </a:pathLst>
            </a:custGeom>
            <a:solidFill>
              <a:schemeClr val="accent1">
                <a:lumMod val="75000"/>
              </a:schemeClr>
            </a:solidFill>
            <a:ln w="9525">
              <a:noFill/>
              <a:round/>
            </a:ln>
          </p:spPr>
          <p:txBody>
            <a:bodyPr/>
            <a:lstStyle/>
            <a:p>
              <a:endParaRPr lang="zh-CN" altLang="en-US" dirty="0">
                <a:ea typeface="微软雅黑" panose="020B0503020204020204" pitchFamily="34" charset="-122"/>
              </a:endParaRPr>
            </a:p>
          </p:txBody>
        </p:sp>
        <p:sp>
          <p:nvSpPr>
            <p:cNvPr id="11" name="矩形 10"/>
            <p:cNvSpPr/>
            <p:nvPr/>
          </p:nvSpPr>
          <p:spPr>
            <a:xfrm>
              <a:off x="1685904" y="1721530"/>
              <a:ext cx="641842" cy="461522"/>
            </a:xfrm>
            <a:prstGeom prst="rect">
              <a:avLst/>
            </a:prstGeom>
          </p:spPr>
          <p:txBody>
            <a:bodyPr wrap="none">
              <a:spAutoFit/>
            </a:bodyPr>
            <a:lstStyle/>
            <a:p>
              <a:pPr algn="ctr">
                <a:spcBef>
                  <a:spcPts val="0"/>
                </a:spcBef>
                <a:spcAft>
                  <a:spcPts val="0"/>
                </a:spcAft>
                <a:defRPr/>
              </a:pPr>
              <a:r>
                <a:rPr lang="en-US" altLang="zh-CN" sz="2400" dirty="0">
                  <a:solidFill>
                    <a:schemeClr val="tx1">
                      <a:lumMod val="65000"/>
                      <a:lumOff val="35000"/>
                    </a:schemeClr>
                  </a:solidFill>
                  <a:latin typeface="Impact" panose="020B0806030902050204" pitchFamily="34" charset="0"/>
                  <a:ea typeface="微软雅黑" panose="020B0503020204020204" pitchFamily="34" charset="-122"/>
                  <a:cs typeface="Arial" panose="020B0604020202020204" pitchFamily="34" charset="0"/>
                </a:rPr>
                <a:t>71%</a:t>
              </a:r>
              <a:endParaRPr lang="zh-CN" altLang="en-US" sz="2400" dirty="0">
                <a:solidFill>
                  <a:schemeClr val="tx1">
                    <a:lumMod val="65000"/>
                    <a:lumOff val="35000"/>
                  </a:schemeClr>
                </a:solidFill>
                <a:latin typeface="Impact" panose="020B0806030902050204" pitchFamily="34" charset="0"/>
                <a:ea typeface="微软雅黑" panose="020B0503020204020204" pitchFamily="34" charset="-122"/>
                <a:cs typeface="Arial" panose="020B0604020202020204" pitchFamily="34" charset="0"/>
              </a:endParaRPr>
            </a:p>
          </p:txBody>
        </p:sp>
        <p:sp>
          <p:nvSpPr>
            <p:cNvPr id="12" name="矩形 11"/>
            <p:cNvSpPr/>
            <p:nvPr/>
          </p:nvSpPr>
          <p:spPr>
            <a:xfrm>
              <a:off x="1560738" y="2227942"/>
              <a:ext cx="844956" cy="230792"/>
            </a:xfrm>
            <a:prstGeom prst="rect">
              <a:avLst/>
            </a:prstGeom>
          </p:spPr>
          <p:txBody>
            <a:bodyPr wrap="none">
              <a:spAutoFit/>
            </a:bodyPr>
            <a:lstStyle/>
            <a:p>
              <a:pPr>
                <a:spcBef>
                  <a:spcPts val="0"/>
                </a:spcBef>
                <a:spcAft>
                  <a:spcPts val="0"/>
                </a:spcAft>
                <a:defRPr/>
              </a:pPr>
              <a:r>
                <a:rPr lang="en-US" altLang="zh-CN" sz="900" dirty="0">
                  <a:solidFill>
                    <a:schemeClr val="tx1">
                      <a:lumMod val="65000"/>
                      <a:lumOff val="35000"/>
                    </a:schemeClr>
                  </a:solidFill>
                  <a:latin typeface="方正大黑简体" panose="03000509000000000000" pitchFamily="65" charset="-122"/>
                  <a:ea typeface="方正大黑简体" panose="03000509000000000000" pitchFamily="65" charset="-122"/>
                </a:rPr>
                <a:t>TEXT  HERE</a:t>
              </a:r>
              <a:endParaRPr lang="zh-CN" altLang="en-US" sz="900" dirty="0">
                <a:solidFill>
                  <a:schemeClr val="tx1">
                    <a:lumMod val="65000"/>
                    <a:lumOff val="35000"/>
                  </a:schemeClr>
                </a:solidFill>
                <a:latin typeface="+mn-lt"/>
                <a:ea typeface="微软雅黑" panose="020B0503020204020204" pitchFamily="34" charset="-122"/>
              </a:endParaRPr>
            </a:p>
          </p:txBody>
        </p:sp>
      </p:grpSp>
      <p:grpSp>
        <p:nvGrpSpPr>
          <p:cNvPr id="3" name="组合 12"/>
          <p:cNvGrpSpPr/>
          <p:nvPr/>
        </p:nvGrpSpPr>
        <p:grpSpPr bwMode="auto">
          <a:xfrm>
            <a:off x="3494695" y="1407118"/>
            <a:ext cx="1865636" cy="1864049"/>
            <a:chOff x="3494313" y="1130980"/>
            <a:chExt cx="1865313" cy="1863724"/>
          </a:xfrm>
        </p:grpSpPr>
        <p:sp>
          <p:nvSpPr>
            <p:cNvPr id="67601" name="Freeform 14"/>
            <p:cNvSpPr>
              <a:spLocks noEditPoints="1"/>
            </p:cNvSpPr>
            <p:nvPr/>
          </p:nvSpPr>
          <p:spPr bwMode="auto">
            <a:xfrm>
              <a:off x="3494313" y="1130980"/>
              <a:ext cx="1865313" cy="1863724"/>
            </a:xfrm>
            <a:custGeom>
              <a:avLst/>
              <a:gdLst>
                <a:gd name="T0" fmla="*/ 932657 w 352"/>
                <a:gd name="T1" fmla="*/ 0 h 352"/>
                <a:gd name="T2" fmla="*/ 0 w 352"/>
                <a:gd name="T3" fmla="*/ 931862 h 352"/>
                <a:gd name="T4" fmla="*/ 932657 w 352"/>
                <a:gd name="T5" fmla="*/ 1863724 h 352"/>
                <a:gd name="T6" fmla="*/ 1865313 w 352"/>
                <a:gd name="T7" fmla="*/ 931862 h 352"/>
                <a:gd name="T8" fmla="*/ 932657 w 352"/>
                <a:gd name="T9" fmla="*/ 0 h 352"/>
                <a:gd name="T10" fmla="*/ 932657 w 352"/>
                <a:gd name="T11" fmla="*/ 1477213 h 352"/>
                <a:gd name="T12" fmla="*/ 381541 w 352"/>
                <a:gd name="T13" fmla="*/ 931862 h 352"/>
                <a:gd name="T14" fmla="*/ 932657 w 352"/>
                <a:gd name="T15" fmla="*/ 381216 h 352"/>
                <a:gd name="T16" fmla="*/ 1478473 w 352"/>
                <a:gd name="T17" fmla="*/ 931862 h 352"/>
                <a:gd name="T18" fmla="*/ 932657 w 352"/>
                <a:gd name="T19" fmla="*/ 1477213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352"/>
                <a:gd name="T32" fmla="*/ 352 w 352"/>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176" y="279"/>
                  </a:moveTo>
                  <a:cubicBezTo>
                    <a:pt x="119" y="279"/>
                    <a:pt x="72" y="233"/>
                    <a:pt x="72" y="176"/>
                  </a:cubicBezTo>
                  <a:cubicBezTo>
                    <a:pt x="72" y="119"/>
                    <a:pt x="119" y="72"/>
                    <a:pt x="176" y="72"/>
                  </a:cubicBezTo>
                  <a:cubicBezTo>
                    <a:pt x="233" y="72"/>
                    <a:pt x="279" y="119"/>
                    <a:pt x="279" y="176"/>
                  </a:cubicBezTo>
                  <a:cubicBezTo>
                    <a:pt x="279" y="233"/>
                    <a:pt x="233" y="279"/>
                    <a:pt x="176" y="279"/>
                  </a:cubicBezTo>
                  <a:close/>
                </a:path>
              </a:pathLst>
            </a:custGeom>
            <a:solidFill>
              <a:schemeClr val="accent2"/>
            </a:solidFill>
            <a:ln w="9525">
              <a:noFill/>
              <a:round/>
            </a:ln>
          </p:spPr>
          <p:txBody>
            <a:bodyPr/>
            <a:lstStyle/>
            <a:p>
              <a:endParaRPr lang="zh-CN" altLang="en-US" dirty="0">
                <a:ea typeface="微软雅黑" panose="020B0503020204020204" pitchFamily="34" charset="-122"/>
              </a:endParaRPr>
            </a:p>
          </p:txBody>
        </p:sp>
        <p:sp>
          <p:nvSpPr>
            <p:cNvPr id="67602" name="Freeform 15"/>
            <p:cNvSpPr/>
            <p:nvPr/>
          </p:nvSpPr>
          <p:spPr bwMode="auto">
            <a:xfrm>
              <a:off x="3595913" y="2339067"/>
              <a:ext cx="1663700" cy="603250"/>
            </a:xfrm>
            <a:custGeom>
              <a:avLst/>
              <a:gdLst>
                <a:gd name="T0" fmla="*/ 1366989 w 314"/>
                <a:gd name="T1" fmla="*/ 0 h 114"/>
                <a:gd name="T2" fmla="*/ 831850 w 314"/>
                <a:gd name="T3" fmla="*/ 322792 h 114"/>
                <a:gd name="T4" fmla="*/ 296711 w 314"/>
                <a:gd name="T5" fmla="*/ 0 h 114"/>
                <a:gd name="T6" fmla="*/ 0 w 314"/>
                <a:gd name="T7" fmla="*/ 0 h 114"/>
                <a:gd name="T8" fmla="*/ 831850 w 314"/>
                <a:gd name="T9" fmla="*/ 603250 h 114"/>
                <a:gd name="T10" fmla="*/ 1663700 w 314"/>
                <a:gd name="T11" fmla="*/ 0 h 114"/>
                <a:gd name="T12" fmla="*/ 1366989 w 314"/>
                <a:gd name="T13" fmla="*/ 0 h 114"/>
                <a:gd name="T14" fmla="*/ 0 60000 65536"/>
                <a:gd name="T15" fmla="*/ 0 60000 65536"/>
                <a:gd name="T16" fmla="*/ 0 60000 65536"/>
                <a:gd name="T17" fmla="*/ 0 60000 65536"/>
                <a:gd name="T18" fmla="*/ 0 60000 65536"/>
                <a:gd name="T19" fmla="*/ 0 60000 65536"/>
                <a:gd name="T20" fmla="*/ 0 60000 65536"/>
                <a:gd name="T21" fmla="*/ 0 w 314"/>
                <a:gd name="T22" fmla="*/ 0 h 114"/>
                <a:gd name="T23" fmla="*/ 314 w 314"/>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114">
                  <a:moveTo>
                    <a:pt x="258" y="0"/>
                  </a:moveTo>
                  <a:cubicBezTo>
                    <a:pt x="239" y="37"/>
                    <a:pt x="201" y="61"/>
                    <a:pt x="157" y="61"/>
                  </a:cubicBezTo>
                  <a:cubicBezTo>
                    <a:pt x="113" y="61"/>
                    <a:pt x="75" y="37"/>
                    <a:pt x="56" y="0"/>
                  </a:cubicBezTo>
                  <a:cubicBezTo>
                    <a:pt x="0" y="0"/>
                    <a:pt x="0" y="0"/>
                    <a:pt x="0" y="0"/>
                  </a:cubicBezTo>
                  <a:cubicBezTo>
                    <a:pt x="22" y="66"/>
                    <a:pt x="84" y="114"/>
                    <a:pt x="157" y="114"/>
                  </a:cubicBezTo>
                  <a:cubicBezTo>
                    <a:pt x="230" y="114"/>
                    <a:pt x="292" y="66"/>
                    <a:pt x="314" y="0"/>
                  </a:cubicBezTo>
                  <a:lnTo>
                    <a:pt x="258" y="0"/>
                  </a:lnTo>
                  <a:close/>
                </a:path>
              </a:pathLst>
            </a:custGeom>
            <a:solidFill>
              <a:schemeClr val="accent2">
                <a:lumMod val="75000"/>
              </a:schemeClr>
            </a:solidFill>
            <a:ln w="9525">
              <a:noFill/>
              <a:round/>
            </a:ln>
          </p:spPr>
          <p:txBody>
            <a:bodyPr/>
            <a:lstStyle/>
            <a:p>
              <a:endParaRPr lang="zh-CN" altLang="en-US" dirty="0">
                <a:ea typeface="微软雅黑" panose="020B0503020204020204" pitchFamily="34" charset="-122"/>
              </a:endParaRPr>
            </a:p>
          </p:txBody>
        </p:sp>
        <p:sp>
          <p:nvSpPr>
            <p:cNvPr id="16" name="矩形 15"/>
            <p:cNvSpPr/>
            <p:nvPr/>
          </p:nvSpPr>
          <p:spPr>
            <a:xfrm>
              <a:off x="4066903" y="1721530"/>
              <a:ext cx="726481" cy="461522"/>
            </a:xfrm>
            <a:prstGeom prst="rect">
              <a:avLst/>
            </a:prstGeom>
          </p:spPr>
          <p:txBody>
            <a:bodyPr wrap="none">
              <a:spAutoFit/>
            </a:bodyPr>
            <a:lstStyle/>
            <a:p>
              <a:pPr algn="ctr">
                <a:spcBef>
                  <a:spcPts val="0"/>
                </a:spcBef>
                <a:spcAft>
                  <a:spcPts val="0"/>
                </a:spcAft>
                <a:defRPr/>
              </a:pPr>
              <a:r>
                <a:rPr lang="en-US" altLang="zh-CN" sz="2400" dirty="0">
                  <a:solidFill>
                    <a:schemeClr val="tx1">
                      <a:lumMod val="65000"/>
                      <a:lumOff val="35000"/>
                    </a:schemeClr>
                  </a:solidFill>
                  <a:latin typeface="Impact" panose="020B0806030902050204" pitchFamily="34" charset="0"/>
                  <a:ea typeface="微软雅黑" panose="020B0503020204020204" pitchFamily="34" charset="-122"/>
                  <a:cs typeface="Arial" panose="020B0604020202020204" pitchFamily="34" charset="0"/>
                </a:rPr>
                <a:t>35%</a:t>
              </a:r>
              <a:endParaRPr lang="zh-CN" altLang="en-US" sz="2400" dirty="0">
                <a:solidFill>
                  <a:schemeClr val="tx1">
                    <a:lumMod val="65000"/>
                    <a:lumOff val="35000"/>
                  </a:schemeClr>
                </a:solidFill>
                <a:latin typeface="Impact" panose="020B0806030902050204" pitchFamily="34" charset="0"/>
                <a:ea typeface="微软雅黑" panose="020B0503020204020204" pitchFamily="34" charset="-122"/>
                <a:cs typeface="Arial" panose="020B0604020202020204" pitchFamily="34" charset="0"/>
              </a:endParaRPr>
            </a:p>
          </p:txBody>
        </p:sp>
        <p:sp>
          <p:nvSpPr>
            <p:cNvPr id="17" name="矩形 16"/>
            <p:cNvSpPr/>
            <p:nvPr/>
          </p:nvSpPr>
          <p:spPr>
            <a:xfrm>
              <a:off x="4013425" y="2227942"/>
              <a:ext cx="844957" cy="230792"/>
            </a:xfrm>
            <a:prstGeom prst="rect">
              <a:avLst/>
            </a:prstGeom>
          </p:spPr>
          <p:txBody>
            <a:bodyPr wrap="none">
              <a:spAutoFit/>
            </a:bodyPr>
            <a:lstStyle/>
            <a:p>
              <a:pPr>
                <a:spcBef>
                  <a:spcPts val="0"/>
                </a:spcBef>
                <a:spcAft>
                  <a:spcPts val="0"/>
                </a:spcAft>
                <a:defRPr/>
              </a:pPr>
              <a:r>
                <a:rPr lang="en-US" altLang="zh-CN" sz="900" dirty="0">
                  <a:solidFill>
                    <a:schemeClr val="tx1">
                      <a:lumMod val="65000"/>
                      <a:lumOff val="35000"/>
                    </a:schemeClr>
                  </a:solidFill>
                  <a:latin typeface="方正大黑简体" panose="03000509000000000000" pitchFamily="65" charset="-122"/>
                  <a:ea typeface="方正大黑简体" panose="03000509000000000000" pitchFamily="65" charset="-122"/>
                </a:rPr>
                <a:t>TEXT  HERE</a:t>
              </a:r>
              <a:endParaRPr lang="zh-CN" altLang="en-US" sz="900" dirty="0">
                <a:solidFill>
                  <a:schemeClr val="tx1">
                    <a:lumMod val="65000"/>
                    <a:lumOff val="35000"/>
                  </a:schemeClr>
                </a:solidFill>
                <a:latin typeface="+mn-lt"/>
                <a:ea typeface="微软雅黑" panose="020B0503020204020204" pitchFamily="34" charset="-122"/>
              </a:endParaRPr>
            </a:p>
          </p:txBody>
        </p:sp>
      </p:grpSp>
      <p:grpSp>
        <p:nvGrpSpPr>
          <p:cNvPr id="4" name="组合 17"/>
          <p:cNvGrpSpPr/>
          <p:nvPr/>
        </p:nvGrpSpPr>
        <p:grpSpPr bwMode="auto">
          <a:xfrm>
            <a:off x="5943045" y="1407118"/>
            <a:ext cx="1865636" cy="1864049"/>
            <a:chOff x="5942238" y="1130980"/>
            <a:chExt cx="1865313" cy="1863724"/>
          </a:xfrm>
        </p:grpSpPr>
        <p:sp>
          <p:nvSpPr>
            <p:cNvPr id="67597" name="Freeform 19"/>
            <p:cNvSpPr>
              <a:spLocks noEditPoints="1"/>
            </p:cNvSpPr>
            <p:nvPr/>
          </p:nvSpPr>
          <p:spPr bwMode="auto">
            <a:xfrm>
              <a:off x="5942238" y="1130980"/>
              <a:ext cx="1865313" cy="1863724"/>
            </a:xfrm>
            <a:custGeom>
              <a:avLst/>
              <a:gdLst>
                <a:gd name="T0" fmla="*/ 932657 w 352"/>
                <a:gd name="T1" fmla="*/ 0 h 352"/>
                <a:gd name="T2" fmla="*/ 0 w 352"/>
                <a:gd name="T3" fmla="*/ 931862 h 352"/>
                <a:gd name="T4" fmla="*/ 932657 w 352"/>
                <a:gd name="T5" fmla="*/ 1863724 h 352"/>
                <a:gd name="T6" fmla="*/ 1865313 w 352"/>
                <a:gd name="T7" fmla="*/ 931862 h 352"/>
                <a:gd name="T8" fmla="*/ 932657 w 352"/>
                <a:gd name="T9" fmla="*/ 0 h 352"/>
                <a:gd name="T10" fmla="*/ 932657 w 352"/>
                <a:gd name="T11" fmla="*/ 1477213 h 352"/>
                <a:gd name="T12" fmla="*/ 381541 w 352"/>
                <a:gd name="T13" fmla="*/ 931862 h 352"/>
                <a:gd name="T14" fmla="*/ 932657 w 352"/>
                <a:gd name="T15" fmla="*/ 381216 h 352"/>
                <a:gd name="T16" fmla="*/ 1478473 w 352"/>
                <a:gd name="T17" fmla="*/ 931862 h 352"/>
                <a:gd name="T18" fmla="*/ 932657 w 352"/>
                <a:gd name="T19" fmla="*/ 1477213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352"/>
                <a:gd name="T32" fmla="*/ 352 w 352"/>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176" y="279"/>
                  </a:moveTo>
                  <a:cubicBezTo>
                    <a:pt x="119" y="279"/>
                    <a:pt x="72" y="233"/>
                    <a:pt x="72" y="176"/>
                  </a:cubicBezTo>
                  <a:cubicBezTo>
                    <a:pt x="72" y="119"/>
                    <a:pt x="119" y="72"/>
                    <a:pt x="176" y="72"/>
                  </a:cubicBezTo>
                  <a:cubicBezTo>
                    <a:pt x="233" y="72"/>
                    <a:pt x="279" y="119"/>
                    <a:pt x="279" y="176"/>
                  </a:cubicBezTo>
                  <a:cubicBezTo>
                    <a:pt x="279" y="233"/>
                    <a:pt x="233" y="279"/>
                    <a:pt x="176" y="279"/>
                  </a:cubicBezTo>
                  <a:close/>
                </a:path>
              </a:pathLst>
            </a:custGeom>
            <a:solidFill>
              <a:schemeClr val="accent3"/>
            </a:solidFill>
            <a:ln w="9525">
              <a:noFill/>
              <a:round/>
            </a:ln>
          </p:spPr>
          <p:txBody>
            <a:bodyPr/>
            <a:lstStyle/>
            <a:p>
              <a:endParaRPr lang="zh-CN" altLang="en-US" dirty="0">
                <a:ea typeface="微软雅黑" panose="020B0503020204020204" pitchFamily="34" charset="-122"/>
              </a:endParaRPr>
            </a:p>
          </p:txBody>
        </p:sp>
        <p:sp>
          <p:nvSpPr>
            <p:cNvPr id="67598" name="Freeform 20"/>
            <p:cNvSpPr/>
            <p:nvPr/>
          </p:nvSpPr>
          <p:spPr bwMode="auto">
            <a:xfrm>
              <a:off x="6159726" y="2566080"/>
              <a:ext cx="1430338" cy="376237"/>
            </a:xfrm>
            <a:custGeom>
              <a:avLst/>
              <a:gdLst>
                <a:gd name="T0" fmla="*/ 1038319 w 270"/>
                <a:gd name="T1" fmla="*/ 0 h 71"/>
                <a:gd name="T2" fmla="*/ 715169 w 270"/>
                <a:gd name="T3" fmla="*/ 95384 h 71"/>
                <a:gd name="T4" fmla="*/ 392019 w 270"/>
                <a:gd name="T5" fmla="*/ 0 h 71"/>
                <a:gd name="T6" fmla="*/ 0 w 270"/>
                <a:gd name="T7" fmla="*/ 0 h 71"/>
                <a:gd name="T8" fmla="*/ 715169 w 270"/>
                <a:gd name="T9" fmla="*/ 376237 h 71"/>
                <a:gd name="T10" fmla="*/ 1430338 w 270"/>
                <a:gd name="T11" fmla="*/ 0 h 71"/>
                <a:gd name="T12" fmla="*/ 1038319 w 270"/>
                <a:gd name="T13" fmla="*/ 0 h 71"/>
                <a:gd name="T14" fmla="*/ 0 60000 65536"/>
                <a:gd name="T15" fmla="*/ 0 60000 65536"/>
                <a:gd name="T16" fmla="*/ 0 60000 65536"/>
                <a:gd name="T17" fmla="*/ 0 60000 65536"/>
                <a:gd name="T18" fmla="*/ 0 60000 65536"/>
                <a:gd name="T19" fmla="*/ 0 60000 65536"/>
                <a:gd name="T20" fmla="*/ 0 60000 65536"/>
                <a:gd name="T21" fmla="*/ 0 w 270"/>
                <a:gd name="T22" fmla="*/ 0 h 71"/>
                <a:gd name="T23" fmla="*/ 270 w 27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0" h="71">
                  <a:moveTo>
                    <a:pt x="196" y="0"/>
                  </a:moveTo>
                  <a:cubicBezTo>
                    <a:pt x="178" y="12"/>
                    <a:pt x="157" y="18"/>
                    <a:pt x="135" y="18"/>
                  </a:cubicBezTo>
                  <a:cubicBezTo>
                    <a:pt x="112" y="18"/>
                    <a:pt x="91" y="12"/>
                    <a:pt x="74" y="0"/>
                  </a:cubicBezTo>
                  <a:cubicBezTo>
                    <a:pt x="0" y="0"/>
                    <a:pt x="0" y="0"/>
                    <a:pt x="0" y="0"/>
                  </a:cubicBezTo>
                  <a:cubicBezTo>
                    <a:pt x="30" y="43"/>
                    <a:pt x="79" y="71"/>
                    <a:pt x="135" y="71"/>
                  </a:cubicBezTo>
                  <a:cubicBezTo>
                    <a:pt x="191" y="71"/>
                    <a:pt x="240" y="43"/>
                    <a:pt x="270" y="0"/>
                  </a:cubicBezTo>
                  <a:lnTo>
                    <a:pt x="196" y="0"/>
                  </a:lnTo>
                  <a:close/>
                </a:path>
              </a:pathLst>
            </a:custGeom>
            <a:solidFill>
              <a:schemeClr val="accent3">
                <a:lumMod val="75000"/>
              </a:schemeClr>
            </a:solidFill>
            <a:ln w="9525">
              <a:noFill/>
              <a:round/>
            </a:ln>
          </p:spPr>
          <p:txBody>
            <a:bodyPr/>
            <a:lstStyle/>
            <a:p>
              <a:endParaRPr lang="zh-CN" altLang="en-US" dirty="0">
                <a:ea typeface="微软雅黑" panose="020B0503020204020204" pitchFamily="34" charset="-122"/>
              </a:endParaRPr>
            </a:p>
          </p:txBody>
        </p:sp>
        <p:sp>
          <p:nvSpPr>
            <p:cNvPr id="21" name="矩形 20"/>
            <p:cNvSpPr/>
            <p:nvPr/>
          </p:nvSpPr>
          <p:spPr>
            <a:xfrm>
              <a:off x="6557122" y="1721530"/>
              <a:ext cx="679994" cy="461522"/>
            </a:xfrm>
            <a:prstGeom prst="rect">
              <a:avLst/>
            </a:prstGeom>
          </p:spPr>
          <p:txBody>
            <a:bodyPr wrap="none">
              <a:spAutoFit/>
            </a:bodyPr>
            <a:lstStyle/>
            <a:p>
              <a:pPr algn="ctr">
                <a:spcBef>
                  <a:spcPts val="0"/>
                </a:spcBef>
                <a:spcAft>
                  <a:spcPts val="0"/>
                </a:spcAft>
                <a:defRPr/>
              </a:pPr>
              <a:r>
                <a:rPr lang="en-US" altLang="zh-CN" sz="2400" dirty="0">
                  <a:solidFill>
                    <a:schemeClr val="tx1">
                      <a:lumMod val="65000"/>
                      <a:lumOff val="35000"/>
                    </a:schemeClr>
                  </a:solidFill>
                  <a:latin typeface="Impact" panose="020B0806030902050204" pitchFamily="34" charset="0"/>
                  <a:ea typeface="微软雅黑" panose="020B0503020204020204" pitchFamily="34" charset="-122"/>
                  <a:cs typeface="Arial" panose="020B0604020202020204" pitchFamily="34" charset="0"/>
                </a:rPr>
                <a:t>18%</a:t>
              </a:r>
              <a:endParaRPr lang="zh-CN" altLang="en-US" sz="2400" dirty="0">
                <a:solidFill>
                  <a:schemeClr val="tx1">
                    <a:lumMod val="65000"/>
                    <a:lumOff val="35000"/>
                  </a:schemeClr>
                </a:solidFill>
                <a:latin typeface="Impact" panose="020B0806030902050204" pitchFamily="34" charset="0"/>
                <a:ea typeface="微软雅黑" panose="020B0503020204020204" pitchFamily="34" charset="-122"/>
                <a:cs typeface="Arial" panose="020B0604020202020204" pitchFamily="34" charset="0"/>
              </a:endParaRPr>
            </a:p>
          </p:txBody>
        </p:sp>
        <p:sp>
          <p:nvSpPr>
            <p:cNvPr id="22" name="矩形 21"/>
            <p:cNvSpPr/>
            <p:nvPr/>
          </p:nvSpPr>
          <p:spPr>
            <a:xfrm>
              <a:off x="6451825" y="2227942"/>
              <a:ext cx="844957" cy="230792"/>
            </a:xfrm>
            <a:prstGeom prst="rect">
              <a:avLst/>
            </a:prstGeom>
          </p:spPr>
          <p:txBody>
            <a:bodyPr wrap="none">
              <a:spAutoFit/>
            </a:bodyPr>
            <a:lstStyle/>
            <a:p>
              <a:pPr>
                <a:spcBef>
                  <a:spcPts val="0"/>
                </a:spcBef>
                <a:spcAft>
                  <a:spcPts val="0"/>
                </a:spcAft>
                <a:defRPr/>
              </a:pPr>
              <a:r>
                <a:rPr lang="en-US" altLang="zh-CN" sz="900" dirty="0">
                  <a:solidFill>
                    <a:schemeClr val="tx1">
                      <a:lumMod val="65000"/>
                      <a:lumOff val="35000"/>
                    </a:schemeClr>
                  </a:solidFill>
                  <a:latin typeface="方正大黑简体" panose="03000509000000000000" pitchFamily="65" charset="-122"/>
                  <a:ea typeface="方正大黑简体" panose="03000509000000000000" pitchFamily="65" charset="-122"/>
                </a:rPr>
                <a:t>TEXT  HERE</a:t>
              </a:r>
              <a:endParaRPr lang="zh-CN" altLang="en-US" sz="900" dirty="0">
                <a:solidFill>
                  <a:schemeClr val="tx1">
                    <a:lumMod val="65000"/>
                    <a:lumOff val="35000"/>
                  </a:schemeClr>
                </a:solidFill>
                <a:latin typeface="+mn-lt"/>
                <a:ea typeface="微软雅黑" panose="020B0503020204020204" pitchFamily="34" charset="-122"/>
              </a:endParaRPr>
            </a:p>
          </p:txBody>
        </p:sp>
      </p:grpSp>
      <p:sp>
        <p:nvSpPr>
          <p:cNvPr id="23" name="TextBox 22"/>
          <p:cNvSpPr txBox="1">
            <a:spLocks noChangeArrowheads="1"/>
          </p:cNvSpPr>
          <p:nvPr/>
        </p:nvSpPr>
        <p:spPr bwMode="auto">
          <a:xfrm>
            <a:off x="657339" y="3755439"/>
            <a:ext cx="3018362" cy="276962"/>
          </a:xfrm>
          <a:prstGeom prst="rect">
            <a:avLst/>
          </a:prstGeom>
          <a:noFill/>
          <a:ln w="9525">
            <a:noFill/>
            <a:miter lim="800000"/>
          </a:ln>
        </p:spPr>
        <p:txBody>
          <a:bodyPr>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点击添加小标题文字</a:t>
            </a:r>
          </a:p>
        </p:txBody>
      </p:sp>
      <p:cxnSp>
        <p:nvCxnSpPr>
          <p:cNvPr id="24" name="直接连接符 23"/>
          <p:cNvCxnSpPr/>
          <p:nvPr/>
        </p:nvCxnSpPr>
        <p:spPr>
          <a:xfrm>
            <a:off x="730377" y="4107924"/>
            <a:ext cx="760227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a:spLocks noChangeArrowheads="1"/>
          </p:cNvSpPr>
          <p:nvPr/>
        </p:nvSpPr>
        <p:spPr bwMode="auto">
          <a:xfrm>
            <a:off x="668459" y="4201602"/>
            <a:ext cx="7692772" cy="230801"/>
          </a:xfrm>
          <a:prstGeom prst="rect">
            <a:avLst/>
          </a:prstGeom>
          <a:noFill/>
          <a:ln w="9525">
            <a:noFill/>
            <a:miter lim="800000"/>
          </a:ln>
        </p:spPr>
        <p:txBody>
          <a:bodyPr>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点击添加文字内容点击添加文字内容点击添加文字内容点击添加文字内容点击添加文字内容点击添加文字内容点击添加文字内容点击添加文字内容</a:t>
            </a:r>
          </a:p>
        </p:txBody>
      </p:sp>
    </p:spTree>
    <p:extLst>
      <p:ext uri="{BB962C8B-B14F-4D97-AF65-F5344CB8AC3E}">
        <p14:creationId xmlns:p14="http://schemas.microsoft.com/office/powerpoint/2010/main" val="2379181660"/>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7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 presetClass="path" presetSubtype="0" fill="hold" nodeType="withEffect">
                                  <p:stCondLst>
                                    <p:cond delay="1750"/>
                                  </p:stCondLst>
                                  <p:childTnLst>
                                    <p:animMotion origin="layout" path="M 2.77778E-7 6.44863E-7 C 0.0158 6.44863E-7 0.02865 0.01265 0.02865 0.02839 C 0.02865 0.04412 0.0158 0.05708 2.77778E-7 0.05708 C -0.0158 0.05708 -0.02847 0.04412 -0.02847 0.02839 C -0.02847 0.01265 -0.0158 6.44863E-7 2.77778E-7 6.44863E-7 Z " pathEditMode="relative" rAng="0" ptsTypes="fffff">
                                      <p:cBhvr>
                                        <p:cTn id="11" dur="1500" fill="hold"/>
                                        <p:tgtEl>
                                          <p:spTgt spid="2"/>
                                        </p:tgtEl>
                                        <p:attrNameLst>
                                          <p:attrName>ppt_x</p:attrName>
                                          <p:attrName>ppt_y</p:attrName>
                                        </p:attrNameLst>
                                      </p:cBhvr>
                                      <p:rCtr x="0" y="2839"/>
                                    </p:animMotion>
                                  </p:childTnLst>
                                </p:cTn>
                              </p:par>
                              <p:par>
                                <p:cTn id="12" presetID="47" presetClass="entr" presetSubtype="0" fill="hold" nodeType="withEffect">
                                  <p:stCondLst>
                                    <p:cond delay="1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1" presetClass="path" presetSubtype="0" fill="hold" nodeType="withEffect">
                                  <p:stCondLst>
                                    <p:cond delay="2500"/>
                                  </p:stCondLst>
                                  <p:childTnLst>
                                    <p:animMotion origin="layout" path="M 2.77778E-7 6.44863E-7 C 0.0158 6.44863E-7 0.02865 0.01265 0.02865 0.02839 C 0.02865 0.04412 0.0158 0.05708 2.77778E-7 0.05708 C -0.0158 0.05708 -0.02847 0.04412 -0.02847 0.02839 C -0.02847 0.01265 -0.0158 6.44863E-7 2.77778E-7 6.44863E-7 Z " pathEditMode="relative" rAng="0" ptsTypes="fffff">
                                      <p:cBhvr>
                                        <p:cTn id="18" dur="1500" fill="hold"/>
                                        <p:tgtEl>
                                          <p:spTgt spid="3"/>
                                        </p:tgtEl>
                                        <p:attrNameLst>
                                          <p:attrName>ppt_x</p:attrName>
                                          <p:attrName>ppt_y</p:attrName>
                                        </p:attrNameLst>
                                      </p:cBhvr>
                                      <p:rCtr x="0" y="2839"/>
                                    </p:animMotion>
                                  </p:childTnLst>
                                </p:cTn>
                              </p:par>
                              <p:par>
                                <p:cTn id="19" presetID="47" presetClass="entr" presetSubtype="0" fill="hold" nodeType="with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1" presetClass="path" presetSubtype="0" fill="hold" nodeType="withEffect">
                                  <p:stCondLst>
                                    <p:cond delay="3000"/>
                                  </p:stCondLst>
                                  <p:childTnLst>
                                    <p:animMotion origin="layout" path="M 2.77778E-7 6.44863E-7 C 0.0158 6.44863E-7 0.02865 0.01265 0.02865 0.02839 C 0.02865 0.04412 0.0158 0.05708 2.77778E-7 0.05708 C -0.0158 0.05708 -0.02847 0.04412 -0.02847 0.02839 C -0.02847 0.01265 -0.0158 6.44863E-7 2.77778E-7 6.44863E-7 Z " pathEditMode="relative" rAng="0" ptsTypes="fffff">
                                      <p:cBhvr>
                                        <p:cTn id="25" dur="1500" fill="hold"/>
                                        <p:tgtEl>
                                          <p:spTgt spid="4"/>
                                        </p:tgtEl>
                                        <p:attrNameLst>
                                          <p:attrName>ppt_x</p:attrName>
                                          <p:attrName>ppt_y</p:attrName>
                                        </p:attrNameLst>
                                      </p:cBhvr>
                                      <p:rCtr x="0" y="2839"/>
                                    </p:animMotion>
                                  </p:childTnLst>
                                </p:cTn>
                              </p:par>
                              <p:par>
                                <p:cTn id="26" presetID="12" presetClass="entr" presetSubtype="8" fill="hold" grpId="0" nodeType="withEffect">
                                  <p:stCondLst>
                                    <p:cond delay="400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1250"/>
                                        <p:tgtEl>
                                          <p:spTgt spid="23"/>
                                        </p:tgtEl>
                                        <p:attrNameLst>
                                          <p:attrName>ppt_x</p:attrName>
                                        </p:attrNameLst>
                                      </p:cBhvr>
                                      <p:tavLst>
                                        <p:tav tm="0">
                                          <p:val>
                                            <p:strVal val="#ppt_x-#ppt_w*1.125000"/>
                                          </p:val>
                                        </p:tav>
                                        <p:tav tm="100000">
                                          <p:val>
                                            <p:strVal val="#ppt_x"/>
                                          </p:val>
                                        </p:tav>
                                      </p:tavLst>
                                    </p:anim>
                                    <p:animEffect transition="in" filter="wipe(right)">
                                      <p:cBhvr>
                                        <p:cTn id="29" dur="1250"/>
                                        <p:tgtEl>
                                          <p:spTgt spid="23"/>
                                        </p:tgtEl>
                                      </p:cBhvr>
                                    </p:animEffect>
                                  </p:childTnLst>
                                </p:cTn>
                              </p:par>
                              <p:par>
                                <p:cTn id="30" presetID="22" presetClass="entr" presetSubtype="8" fill="hold" nodeType="withEffect">
                                  <p:stCondLst>
                                    <p:cond delay="430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1100"/>
                                        <p:tgtEl>
                                          <p:spTgt spid="24"/>
                                        </p:tgtEl>
                                      </p:cBhvr>
                                    </p:animEffect>
                                  </p:childTnLst>
                                </p:cTn>
                              </p:par>
                              <p:par>
                                <p:cTn id="33" presetID="12" presetClass="entr" presetSubtype="8" fill="hold" grpId="0" nodeType="withEffect">
                                  <p:stCondLst>
                                    <p:cond delay="47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250"/>
                                        <p:tgtEl>
                                          <p:spTgt spid="25"/>
                                        </p:tgtEl>
                                        <p:attrNameLst>
                                          <p:attrName>ppt_x</p:attrName>
                                        </p:attrNameLst>
                                      </p:cBhvr>
                                      <p:tavLst>
                                        <p:tav tm="0">
                                          <p:val>
                                            <p:strVal val="#ppt_x-#ppt_w*1.125000"/>
                                          </p:val>
                                        </p:tav>
                                        <p:tav tm="100000">
                                          <p:val>
                                            <p:strVal val="#ppt_x"/>
                                          </p:val>
                                        </p:tav>
                                      </p:tavLst>
                                    </p:anim>
                                    <p:animEffect transition="in" filter="wipe(right)">
                                      <p:cBhvr>
                                        <p:cTn id="36"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3FDE6F3-C2C1-497D-9AC0-D418F52504A2"/>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641.pptx"/>
</p:tagLst>
</file>

<file path=ppt/tags/tag10.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4.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15.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17.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18.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0.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21.xml><?xml version="1.0" encoding="utf-8"?>
<p:tagLst xmlns:a="http://schemas.openxmlformats.org/drawingml/2006/main" xmlns:r="http://schemas.openxmlformats.org/officeDocument/2006/relationships" xmlns:p="http://schemas.openxmlformats.org/presentationml/2006/main">
  <p:tag name="MH" val="20161022204303"/>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标题 5"/>
</p:tagLst>
</file>

<file path=ppt/tags/tag23.xml><?xml version="1.0" encoding="utf-8"?>
<p:tagLst xmlns:a="http://schemas.openxmlformats.org/drawingml/2006/main" xmlns:r="http://schemas.openxmlformats.org/officeDocument/2006/relationships" xmlns:p="http://schemas.openxmlformats.org/presentationml/2006/main">
  <p:tag name="MH" val="20161022204343"/>
  <p:tag name="MH_LIBRARY" val="GRAPHIC"/>
  <p:tag name="MH_ORDER" val="文本占位符 6"/>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1022203400"/>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192605"/>
  <p:tag name="MH_LIBRARY" val="GRAPHIC"/>
  <p:tag name="MH_TYPE" val="Text"/>
  <p:tag name="MH_ORDER" val="2"/>
</p:tagLst>
</file>

<file path=ppt/theme/theme1.xml><?xml version="1.0" encoding="utf-8"?>
<a:theme xmlns:a="http://schemas.openxmlformats.org/drawingml/2006/main" name="第一PPT，www.1ppt.com">
  <a:themeElements>
    <a:clrScheme name="自定义 1124">
      <a:dk1>
        <a:sysClr val="windowText" lastClr="000000"/>
      </a:dk1>
      <a:lt1>
        <a:sysClr val="window" lastClr="FFFFFF"/>
      </a:lt1>
      <a:dk2>
        <a:srgbClr val="E66C7D"/>
      </a:dk2>
      <a:lt2>
        <a:srgbClr val="D4D4D6"/>
      </a:lt2>
      <a:accent1>
        <a:srgbClr val="60B5CC"/>
      </a:accent1>
      <a:accent2>
        <a:srgbClr val="E66C7D"/>
      </a:accent2>
      <a:accent3>
        <a:srgbClr val="F0AD00"/>
      </a:accent3>
      <a:accent4>
        <a:srgbClr val="6BB76D"/>
      </a:accent4>
      <a:accent5>
        <a:srgbClr val="E88651"/>
      </a:accent5>
      <a:accent6>
        <a:srgbClr val="C64847"/>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3314</Words>
  <Application>Microsoft Office PowerPoint</Application>
  <PresentationFormat>自定义</PresentationFormat>
  <Paragraphs>247</Paragraphs>
  <Slides>25</Slides>
  <Notes>21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Adobe Arabic</vt:lpstr>
      <vt:lpstr>Bebas Neue</vt:lpstr>
      <vt:lpstr>Impact MT Std</vt:lpstr>
      <vt:lpstr>PT Sans</vt:lpstr>
      <vt:lpstr>方正大黑简体</vt:lpstr>
      <vt:lpstr>方正兰亭黑简体</vt:lpstr>
      <vt:lpstr>方正细圆简体</vt:lpstr>
      <vt:lpstr>宋体</vt:lpstr>
      <vt:lpstr>微软雅黑</vt:lpstr>
      <vt:lpstr>Arial</vt:lpstr>
      <vt:lpstr>Calibri</vt:lpstr>
      <vt:lpstr>Calibri Light</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公开课</dc:title>
  <dc:creator/>
  <cp:keywords>user</cp:keywords>
  <dc:description>user</dc:description>
  <cp:lastModifiedBy/>
  <cp:revision>1</cp:revision>
  <dcterms:created xsi:type="dcterms:W3CDTF">2016-10-17T14:00:15Z</dcterms:created>
  <dcterms:modified xsi:type="dcterms:W3CDTF">2019-09-05T12:58:26Z</dcterms:modified>
</cp:coreProperties>
</file>