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Dubbo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89401"/>
            <a:ext cx="9448800" cy="685800"/>
          </a:xfrm>
        </p:spPr>
        <p:txBody>
          <a:bodyPr/>
          <a:lstStyle/>
          <a:p>
            <a:r>
              <a:rPr lang="en-US" altLang="zh-CN" dirty="0" smtClean="0"/>
              <a:t>								</a:t>
            </a:r>
            <a:r>
              <a:rPr lang="zh-CN" altLang="en-US" sz="2800" dirty="0" smtClean="0"/>
              <a:t>风落几番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592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接口性能演示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Dubbo-server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en-US" altLang="zh-CN" dirty="0" err="1" smtClean="0"/>
              <a:t>Duboo</a:t>
            </a:r>
            <a:r>
              <a:rPr lang="en-US" altLang="zh-CN" dirty="0" smtClean="0"/>
              <a:t>-client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服务启动与注册</a:t>
            </a:r>
            <a:endParaRPr lang="en-US" altLang="zh-CN" dirty="0" smtClean="0"/>
          </a:p>
          <a:p>
            <a:r>
              <a:rPr lang="en-US" altLang="zh-CN" dirty="0" smtClean="0"/>
              <a:t>Dubbo-client 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化改写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smtClean="0"/>
              <a:t>参数化增加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197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tIns="144000"/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altLang="zh-CN" b="1" dirty="0" smtClean="0">
                <a:effectLst/>
              </a:rPr>
              <a:t>Dubbo</a:t>
            </a:r>
            <a:r>
              <a:rPr lang="zh-CN" altLang="en-US" b="1" dirty="0" smtClean="0">
                <a:effectLst/>
              </a:rPr>
              <a:t>简介</a:t>
            </a:r>
            <a:endParaRPr lang="en-US" altLang="zh-CN" b="1" dirty="0" smtClean="0">
              <a:effectLst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effectLst/>
              </a:rPr>
              <a:t> Zookeeper</a:t>
            </a:r>
            <a:r>
              <a:rPr lang="zh-CN" altLang="en-US" b="1" dirty="0" smtClean="0">
                <a:effectLst/>
              </a:rPr>
              <a:t>简介、安装及配置</a:t>
            </a:r>
            <a:endParaRPr lang="en-US" altLang="zh-CN" b="1" dirty="0" smtClean="0">
              <a:effectLst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effectLst/>
              </a:rPr>
              <a:t> Dubbo</a:t>
            </a:r>
            <a:r>
              <a:rPr lang="zh-CN" altLang="en-US" b="1" dirty="0" smtClean="0">
                <a:effectLst/>
              </a:rPr>
              <a:t>服务端</a:t>
            </a:r>
            <a:r>
              <a:rPr lang="en-US" altLang="zh-CN" b="1" dirty="0" smtClean="0">
                <a:effectLst/>
              </a:rPr>
              <a:t>demo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effectLst/>
              </a:rPr>
              <a:t> </a:t>
            </a:r>
            <a:r>
              <a:rPr lang="en-US" altLang="zh-CN" b="1" dirty="0" smtClean="0">
                <a:effectLst/>
              </a:rPr>
              <a:t>Dubbo</a:t>
            </a:r>
            <a:r>
              <a:rPr lang="zh-CN" altLang="en-US" b="1" dirty="0" smtClean="0">
                <a:effectLst/>
              </a:rPr>
              <a:t>客户端调用</a:t>
            </a:r>
            <a:endParaRPr lang="en-US" altLang="zh-CN" b="1" dirty="0" smtClean="0">
              <a:effectLst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effectLst/>
              </a:rPr>
              <a:t> Jmeter</a:t>
            </a:r>
            <a:r>
              <a:rPr lang="zh-CN" altLang="en-US" b="1" dirty="0" smtClean="0">
                <a:effectLst/>
              </a:rPr>
              <a:t>工程改造及接口调用</a:t>
            </a:r>
            <a:endParaRPr lang="en-US" altLang="zh-CN" b="1" dirty="0" smtClean="0">
              <a:effectLst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effectLst/>
              </a:rPr>
              <a:t> </a:t>
            </a:r>
            <a:r>
              <a:rPr lang="zh-CN" altLang="en-US" b="1" dirty="0" smtClean="0">
                <a:effectLst/>
              </a:rPr>
              <a:t>读取</a:t>
            </a:r>
            <a:r>
              <a:rPr lang="en-US" altLang="zh-CN" b="1" dirty="0" smtClean="0">
                <a:effectLst/>
              </a:rPr>
              <a:t>Jmeter</a:t>
            </a:r>
            <a:r>
              <a:rPr lang="zh-CN" altLang="en-US" b="1" dirty="0" smtClean="0">
                <a:effectLst/>
              </a:rPr>
              <a:t>参数用于</a:t>
            </a:r>
            <a:r>
              <a:rPr lang="en-US" altLang="zh-CN" b="1" dirty="0" smtClean="0">
                <a:effectLst/>
              </a:rPr>
              <a:t>Dubbo</a:t>
            </a:r>
            <a:r>
              <a:rPr lang="zh-CN" altLang="en-US" b="1" dirty="0" smtClean="0">
                <a:effectLst/>
              </a:rPr>
              <a:t>性能测试</a:t>
            </a:r>
            <a:endParaRPr lang="zh-CN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5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Dubbo</a:t>
            </a:r>
            <a:r>
              <a:rPr lang="zh-CN" altLang="zh-CN" dirty="0"/>
              <a:t>是一个分布式服务框架，致力于提供高性能和透明化的</a:t>
            </a:r>
            <a:r>
              <a:rPr lang="en-US" altLang="zh-CN" dirty="0"/>
              <a:t>RPC</a:t>
            </a:r>
            <a:r>
              <a:rPr lang="zh-CN" altLang="zh-CN" dirty="0"/>
              <a:t>远程服务调用方案，以及</a:t>
            </a:r>
            <a:r>
              <a:rPr lang="en-US" altLang="zh-CN" dirty="0"/>
              <a:t>SOA</a:t>
            </a:r>
            <a:r>
              <a:rPr lang="zh-CN" altLang="zh-CN" dirty="0"/>
              <a:t>服务治理方案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其核心部分包含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zh-CN" dirty="0"/>
              <a:t>远程通讯</a:t>
            </a:r>
            <a:r>
              <a:rPr lang="en-US" altLang="zh-CN" dirty="0"/>
              <a:t>: </a:t>
            </a:r>
            <a:r>
              <a:rPr lang="zh-CN" altLang="zh-CN" dirty="0"/>
              <a:t>提供对多种基于长连接的</a:t>
            </a:r>
            <a:r>
              <a:rPr lang="en-US" altLang="zh-CN" dirty="0"/>
              <a:t>NIO</a:t>
            </a:r>
            <a:r>
              <a:rPr lang="zh-CN" altLang="zh-CN" dirty="0"/>
              <a:t>框架抽象封装，包括多种线程模型，序列化，以及</a:t>
            </a:r>
            <a:r>
              <a:rPr lang="en-US" altLang="zh-CN" dirty="0"/>
              <a:t>“</a:t>
            </a:r>
            <a:r>
              <a:rPr lang="zh-CN" altLang="zh-CN" dirty="0"/>
              <a:t>请求</a:t>
            </a:r>
            <a:r>
              <a:rPr lang="en-US" altLang="zh-CN" dirty="0"/>
              <a:t>-</a:t>
            </a:r>
            <a:r>
              <a:rPr lang="zh-CN" altLang="zh-CN" dirty="0"/>
              <a:t>响应</a:t>
            </a:r>
            <a:r>
              <a:rPr lang="en-US" altLang="zh-CN" dirty="0"/>
              <a:t>”</a:t>
            </a:r>
            <a:r>
              <a:rPr lang="zh-CN" altLang="zh-CN" dirty="0"/>
              <a:t>模式的信息交换方式。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zh-CN" dirty="0"/>
              <a:t>集群容错</a:t>
            </a:r>
            <a:r>
              <a:rPr lang="en-US" altLang="zh-CN" dirty="0"/>
              <a:t>: </a:t>
            </a:r>
            <a:r>
              <a:rPr lang="zh-CN" altLang="zh-CN" dirty="0"/>
              <a:t>提供基于接口方法的透明远程过程调用，包括多协议支持，以及软负载均衡，失败容错，地址路由，动态配置等集群支持。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zh-CN" dirty="0"/>
              <a:t>自动发现</a:t>
            </a:r>
            <a:r>
              <a:rPr lang="en-US" altLang="zh-CN" dirty="0"/>
              <a:t>: </a:t>
            </a:r>
            <a:r>
              <a:rPr lang="zh-CN" altLang="zh-CN" dirty="0"/>
              <a:t>基于注册中心目录服务，使服务消费方能动态的查找服务提供方，使地址透明，使服务提供方可以平滑增加或减少机器。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09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Dubbo</a:t>
            </a:r>
            <a:r>
              <a:rPr lang="zh-CN" altLang="zh-CN" dirty="0"/>
              <a:t>能做</a:t>
            </a:r>
            <a:r>
              <a:rPr lang="zh-CN" altLang="zh-CN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透明化</a:t>
            </a:r>
            <a:r>
              <a:rPr lang="zh-CN" altLang="zh-CN" dirty="0"/>
              <a:t>的远程方法调用，就像调用本地方法一样调用远程方法，只需简单配置，没有任何</a:t>
            </a:r>
            <a:r>
              <a:rPr lang="en-US" altLang="zh-CN" dirty="0"/>
              <a:t>API</a:t>
            </a:r>
            <a:r>
              <a:rPr lang="zh-CN" altLang="zh-CN" dirty="0"/>
              <a:t>侵入。</a:t>
            </a:r>
            <a:r>
              <a:rPr lang="en-US" altLang="zh-CN" dirty="0"/>
              <a:t>      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zh-CN" altLang="zh-CN" dirty="0" smtClean="0"/>
              <a:t>软</a:t>
            </a:r>
            <a:r>
              <a:rPr lang="zh-CN" altLang="zh-CN" dirty="0"/>
              <a:t>负载均衡及容错机制，可在内网替代</a:t>
            </a:r>
            <a:r>
              <a:rPr lang="en-US" altLang="zh-CN" dirty="0"/>
              <a:t>F5</a:t>
            </a:r>
            <a:r>
              <a:rPr lang="zh-CN" altLang="zh-CN" dirty="0"/>
              <a:t>等硬件负载均衡器，降低成本，减少单点</a:t>
            </a:r>
            <a:r>
              <a:rPr lang="zh-CN" altLang="zh-CN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zh-CN" altLang="zh-CN" dirty="0" smtClean="0"/>
              <a:t>服务</a:t>
            </a:r>
            <a:r>
              <a:rPr lang="zh-CN" altLang="zh-CN" dirty="0"/>
              <a:t>自动注册与发现，不再需要写死服务提供方地址，注册中心基于接口名查询服务提供者的</a:t>
            </a:r>
            <a:r>
              <a:rPr lang="en-US" altLang="zh-CN" dirty="0"/>
              <a:t>IP</a:t>
            </a:r>
            <a:r>
              <a:rPr lang="zh-CN" altLang="zh-CN" dirty="0"/>
              <a:t>地址，并且能够平滑添加或删除服务提供者。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Dubbo</a:t>
            </a:r>
            <a:r>
              <a:rPr lang="zh-CN" altLang="zh-CN" dirty="0"/>
              <a:t>采用全</a:t>
            </a:r>
            <a:r>
              <a:rPr lang="en-US" altLang="zh-CN" dirty="0"/>
              <a:t>Spring</a:t>
            </a:r>
            <a:r>
              <a:rPr lang="zh-CN" altLang="zh-CN" dirty="0"/>
              <a:t>配置方式，透明化接入应用，对应用没有任何</a:t>
            </a:r>
            <a:r>
              <a:rPr lang="en-US" altLang="zh-CN" dirty="0"/>
              <a:t>API</a:t>
            </a:r>
            <a:r>
              <a:rPr lang="zh-CN" altLang="zh-CN" dirty="0"/>
              <a:t>侵入，只需用</a:t>
            </a:r>
            <a:r>
              <a:rPr lang="en-US" altLang="zh-CN" dirty="0"/>
              <a:t>Spring</a:t>
            </a:r>
            <a:r>
              <a:rPr lang="zh-CN" altLang="zh-CN" dirty="0"/>
              <a:t>加载</a:t>
            </a:r>
            <a:r>
              <a:rPr lang="en-US" altLang="zh-CN" dirty="0"/>
              <a:t>Dubbo</a:t>
            </a:r>
            <a:r>
              <a:rPr lang="zh-CN" altLang="zh-CN" dirty="0"/>
              <a:t>的配置即可，</a:t>
            </a:r>
            <a:r>
              <a:rPr lang="en-US" altLang="zh-CN" dirty="0"/>
              <a:t>Dubbo</a:t>
            </a:r>
            <a:r>
              <a:rPr lang="zh-CN" altLang="zh-CN" dirty="0"/>
              <a:t>基于</a:t>
            </a:r>
            <a:r>
              <a:rPr lang="en-US" altLang="zh-CN" dirty="0"/>
              <a:t>Spring</a:t>
            </a:r>
            <a:r>
              <a:rPr lang="zh-CN" altLang="zh-CN" dirty="0"/>
              <a:t>的</a:t>
            </a:r>
            <a:r>
              <a:rPr lang="en-US" altLang="zh-CN" dirty="0"/>
              <a:t>Schema</a:t>
            </a:r>
            <a:r>
              <a:rPr lang="zh-CN" altLang="zh-CN" dirty="0"/>
              <a:t>扩展进行加载。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437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372" y="1828800"/>
            <a:ext cx="6222652" cy="46600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9546" y="1804183"/>
            <a:ext cx="4700368" cy="488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服务接口层（</a:t>
            </a:r>
            <a:r>
              <a:rPr lang="en-US" altLang="zh-CN" dirty="0"/>
              <a:t>Service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配置层（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服务</a:t>
            </a:r>
            <a:r>
              <a:rPr lang="zh-CN" altLang="en-US" dirty="0"/>
              <a:t>代理层（</a:t>
            </a:r>
            <a:r>
              <a:rPr lang="en-US" altLang="zh-CN" dirty="0"/>
              <a:t>Proxy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服务</a:t>
            </a:r>
            <a:r>
              <a:rPr lang="zh-CN" altLang="en-US" dirty="0"/>
              <a:t>注册层（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集群</a:t>
            </a:r>
            <a:r>
              <a:rPr lang="zh-CN" altLang="en-US" dirty="0"/>
              <a:t>层（</a:t>
            </a:r>
            <a:r>
              <a:rPr lang="en-US" altLang="zh-CN" dirty="0"/>
              <a:t>Cluster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监控层（</a:t>
            </a:r>
            <a:r>
              <a:rPr lang="en-US" altLang="zh-CN" dirty="0"/>
              <a:t>Monitor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远程</a:t>
            </a:r>
            <a:r>
              <a:rPr lang="zh-CN" altLang="en-US" dirty="0"/>
              <a:t>调用层（</a:t>
            </a:r>
            <a:r>
              <a:rPr lang="en-US" altLang="zh-CN" dirty="0"/>
              <a:t>Protocol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信息交换</a:t>
            </a:r>
            <a:r>
              <a:rPr lang="zh-CN" altLang="en-US" dirty="0"/>
              <a:t>层（</a:t>
            </a:r>
            <a:r>
              <a:rPr lang="en-US" altLang="zh-CN" dirty="0"/>
              <a:t>Exchange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网络</a:t>
            </a:r>
            <a:r>
              <a:rPr lang="zh-CN" altLang="en-US" dirty="0"/>
              <a:t>传输层（</a:t>
            </a:r>
            <a:r>
              <a:rPr lang="en-US" altLang="zh-CN" dirty="0"/>
              <a:t>Transport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数据</a:t>
            </a:r>
            <a:r>
              <a:rPr lang="zh-CN" altLang="en-US" dirty="0"/>
              <a:t>序列化层（</a:t>
            </a:r>
            <a:r>
              <a:rPr lang="en-US" altLang="zh-CN" dirty="0"/>
              <a:t>Serialize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87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简化模型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5040" y="1901776"/>
            <a:ext cx="5471160" cy="45552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Provider: </a:t>
            </a:r>
            <a:r>
              <a:rPr lang="zh-CN" altLang="zh-CN" dirty="0"/>
              <a:t>暴露服务的服务提供方。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Consumer</a:t>
            </a:r>
            <a:r>
              <a:rPr lang="en-US" altLang="zh-CN" dirty="0"/>
              <a:t>: </a:t>
            </a:r>
            <a:r>
              <a:rPr lang="zh-CN" altLang="zh-CN" dirty="0"/>
              <a:t>调用远程服务的服务消费方。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Registry</a:t>
            </a:r>
            <a:r>
              <a:rPr lang="en-US" altLang="zh-CN" dirty="0"/>
              <a:t>: </a:t>
            </a:r>
            <a:r>
              <a:rPr lang="zh-CN" altLang="zh-CN" dirty="0"/>
              <a:t>服务注册与发现的注册中心。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Monitor</a:t>
            </a:r>
            <a:r>
              <a:rPr lang="en-US" altLang="zh-CN" dirty="0"/>
              <a:t>: </a:t>
            </a:r>
            <a:r>
              <a:rPr lang="zh-CN" altLang="zh-CN" dirty="0"/>
              <a:t>统计服务的调用次调和调用时间的监控中心。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Container</a:t>
            </a:r>
            <a:r>
              <a:rPr lang="en-US" altLang="zh-CN" dirty="0"/>
              <a:t>: </a:t>
            </a:r>
            <a:r>
              <a:rPr lang="zh-CN" altLang="zh-CN" dirty="0"/>
              <a:t>服务运行容器。</a:t>
            </a:r>
          </a:p>
          <a:p>
            <a:endParaRPr lang="zh-CN" altLang="en-US" dirty="0"/>
          </a:p>
        </p:txBody>
      </p:sp>
      <p:pic>
        <p:nvPicPr>
          <p:cNvPr id="4" name="图片 3" descr="http://img.blog.csdn.net/2013122414073473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901776"/>
            <a:ext cx="5138225" cy="413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826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简化模型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5040" y="1901776"/>
            <a:ext cx="5471160" cy="4555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zh-CN" dirty="0"/>
              <a:t>服务容器负责启动，加载，运行服务提供者。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服务提供者在启动时，向注册中心注册自己提供的服务。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服务消费者在启动时，向注册中心订阅自己所需的服务。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zh-CN" dirty="0"/>
              <a:t>注册中心返回服务提供者地址列表给消费者，如果有变更，注册中心将基于长连接推送变更数据给消费者。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zh-CN" dirty="0"/>
              <a:t>服务消费者，从提供者地址列表中，基于软负载均衡算法，选一台提供者进行调用，如果调用失败，再选另一台调用。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zh-CN" dirty="0"/>
              <a:t>服务消费者和提供者，在内存中累计调用次数和调用时间，定时每分钟发送一次统计数据到监控中心。</a:t>
            </a:r>
          </a:p>
          <a:p>
            <a:endParaRPr lang="zh-CN" altLang="en-US" dirty="0"/>
          </a:p>
        </p:txBody>
      </p:sp>
      <p:pic>
        <p:nvPicPr>
          <p:cNvPr id="4" name="图片 3" descr="http://img.blog.csdn.net/2013122414073473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901776"/>
            <a:ext cx="5138225" cy="413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344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dirty="0"/>
              <a:t>Zookeeper</a:t>
            </a:r>
            <a:r>
              <a:rPr lang="zh-CN" altLang="zh-CN" dirty="0"/>
              <a:t>作为</a:t>
            </a:r>
            <a:r>
              <a:rPr lang="en-US" altLang="zh-CN" dirty="0"/>
              <a:t>Dubbo</a:t>
            </a:r>
            <a:r>
              <a:rPr lang="zh-CN" altLang="zh-CN" dirty="0"/>
              <a:t>服务的注册中心，</a:t>
            </a:r>
            <a:r>
              <a:rPr lang="en-US" altLang="zh-CN" dirty="0"/>
              <a:t>Dubbo</a:t>
            </a:r>
            <a:r>
              <a:rPr lang="zh-CN" altLang="zh-CN" dirty="0"/>
              <a:t>原先基于数据库的注册中心，没采用</a:t>
            </a:r>
            <a:r>
              <a:rPr lang="en-US" altLang="zh-CN" dirty="0"/>
              <a:t>Zookeeper</a:t>
            </a:r>
            <a:r>
              <a:rPr lang="zh-CN" altLang="zh-CN" dirty="0"/>
              <a:t>，</a:t>
            </a:r>
            <a:r>
              <a:rPr lang="en-US" altLang="zh-CN" dirty="0"/>
              <a:t>Zookeeper</a:t>
            </a:r>
            <a:r>
              <a:rPr lang="zh-CN" altLang="zh-CN" dirty="0"/>
              <a:t>一个分布式的服务框架，是树型的目录服务的数据存储，能做到集群管理数据 ，这里能很好的作为</a:t>
            </a:r>
            <a:r>
              <a:rPr lang="en-US" altLang="zh-CN" dirty="0"/>
              <a:t>Dubbo</a:t>
            </a:r>
            <a:r>
              <a:rPr lang="zh-CN" altLang="zh-CN" dirty="0"/>
              <a:t>服务的注册中心，</a:t>
            </a:r>
            <a:r>
              <a:rPr lang="en-US" altLang="zh-CN" dirty="0"/>
              <a:t>Dubbo</a:t>
            </a:r>
            <a:r>
              <a:rPr lang="zh-CN" altLang="zh-CN" dirty="0"/>
              <a:t>能与</a:t>
            </a:r>
            <a:r>
              <a:rPr lang="en-US" altLang="zh-CN" dirty="0"/>
              <a:t>Zookeeper</a:t>
            </a:r>
            <a:r>
              <a:rPr lang="zh-CN" altLang="zh-CN" dirty="0"/>
              <a:t>做到集群部署，当提供者出现断电等异常停机时，</a:t>
            </a:r>
            <a:r>
              <a:rPr lang="en-US" altLang="zh-CN" dirty="0"/>
              <a:t>Zookeeper</a:t>
            </a:r>
            <a:r>
              <a:rPr lang="zh-CN" altLang="zh-CN" dirty="0"/>
              <a:t>注册中心能自动删除提供者信息，当提供者重启时，能自动恢复注册数据，以及订阅请求。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571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apache</a:t>
            </a:r>
            <a:r>
              <a:rPr lang="zh-CN" altLang="zh-CN" dirty="0"/>
              <a:t>的官方网站提供了好多镜像下载地址，然后找到对应的</a:t>
            </a:r>
            <a:r>
              <a:rPr lang="zh-CN" altLang="zh-CN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目前最常使用的稳定版本是 </a:t>
            </a:r>
            <a:r>
              <a:rPr lang="en-US" altLang="zh-CN" dirty="0" smtClean="0"/>
              <a:t>3.3.6</a:t>
            </a:r>
          </a:p>
          <a:p>
            <a:endParaRPr lang="en-US" altLang="zh-CN" dirty="0"/>
          </a:p>
          <a:p>
            <a:r>
              <a:rPr lang="zh-CN" altLang="en-US" dirty="0" smtClean="0"/>
              <a:t>下载解压后，配置</a:t>
            </a:r>
            <a:r>
              <a:rPr lang="en-US" altLang="zh-CN" dirty="0" err="1" smtClean="0"/>
              <a:t>zoo.cfg</a:t>
            </a:r>
            <a:r>
              <a:rPr lang="zh-CN" altLang="en-US" dirty="0" smtClean="0"/>
              <a:t>，后启动</a:t>
            </a:r>
            <a:r>
              <a:rPr lang="en-US" altLang="zh-CN" dirty="0" err="1" smtClean="0"/>
              <a:t>zkserver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685745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4640</TotalTime>
  <Words>733</Words>
  <Application>Microsoft Office PowerPoint</Application>
  <PresentationFormat>自定义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水汽尾迹</vt:lpstr>
      <vt:lpstr>Dubbo 接口/性能测试</vt:lpstr>
      <vt:lpstr>目录</vt:lpstr>
      <vt:lpstr>Dubbo是什么</vt:lpstr>
      <vt:lpstr>Dubbo能做什么</vt:lpstr>
      <vt:lpstr>Dubbo的架构</vt:lpstr>
      <vt:lpstr>Dubbo简化模型</vt:lpstr>
      <vt:lpstr>Dubbo简化模型</vt:lpstr>
      <vt:lpstr>Zookeeper简介</vt:lpstr>
      <vt:lpstr>Zookeeper的安装和配置</vt:lpstr>
      <vt:lpstr>DUBBO接口性能演示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 接口/性能测试</dc:title>
  <dc:creator>任健勇</dc:creator>
  <cp:lastModifiedBy>Jacksonren</cp:lastModifiedBy>
  <cp:revision>12</cp:revision>
  <dcterms:created xsi:type="dcterms:W3CDTF">2017-10-09T09:27:41Z</dcterms:created>
  <dcterms:modified xsi:type="dcterms:W3CDTF">2017-10-13T12:54:42Z</dcterms:modified>
</cp:coreProperties>
</file>