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99" r:id="rId3"/>
    <p:sldId id="288" r:id="rId4"/>
    <p:sldId id="303" r:id="rId5"/>
    <p:sldId id="304" r:id="rId6"/>
    <p:sldId id="305" r:id="rId7"/>
    <p:sldId id="306" r:id="rId8"/>
    <p:sldId id="308" r:id="rId9"/>
    <p:sldId id="307" r:id="rId10"/>
    <p:sldId id="309" r:id="rId11"/>
    <p:sldId id="314" r:id="rId12"/>
    <p:sldId id="315" r:id="rId13"/>
    <p:sldId id="316" r:id="rId14"/>
    <p:sldId id="313" r:id="rId15"/>
    <p:sldId id="310" r:id="rId16"/>
    <p:sldId id="311" r:id="rId17"/>
    <p:sldId id="317" r:id="rId18"/>
    <p:sldId id="312" r:id="rId19"/>
    <p:sldId id="30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4997F-8503-40E0-8430-F9281A8C8783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EA7D-6F7A-4E9E-92FC-0B02DEEB4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3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zk.cnblogs.com/s/blogpost?Keywords=%E4%B8%AD%E6%96%8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aidi.com/index-ajaxselectcourierinfo-1202247993797-yund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04056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第五课：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692696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586" y="3223226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7068" y="1327747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dict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5592" y="1979938"/>
            <a:ext cx="302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dict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157192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三、参数关联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7068" y="4020742"/>
            <a:ext cx="358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传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解析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5592" y="5999802"/>
            <a:ext cx="358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获取字符串参数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请求参数关联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5625" y="15387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参考代码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3772" y="1196752"/>
            <a:ext cx="8676456" cy="449353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"http://www.kuaidi.com/index-ajaxselectcourierinfo-1202247993797-yunda.html"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"User-Agent"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"Mozilla/5.0 (Windows NT 10.0; WOW64; rv:44.0) Gecko/20100101 Firefox/44.0"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get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方法其它加个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ser-Agent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就可以了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requests.session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s.get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headers,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verify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False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r.json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'company'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获取公司名称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"data"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里面内容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里最上面有个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get_result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'context'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获取已签收状态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get_result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已签收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get_result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快递单已签收成功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未签收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1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5745" y="153870"/>
            <a:ext cx="1491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编码与解码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21" y="918939"/>
            <a:ext cx="870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带中文的请求</a:t>
            </a:r>
            <a:endParaRPr lang="en-US" altLang="zh-CN" dirty="0" smtClean="0"/>
          </a:p>
          <a:p>
            <a:r>
              <a:rPr lang="zh-CN" altLang="en-US" dirty="0" smtClean="0"/>
              <a:t>在浏览器看到地址：</a:t>
            </a:r>
            <a:r>
              <a:rPr lang="en-US" altLang="zh-CN" dirty="0"/>
              <a:t>http://zzk.cnblogs.com/s/blogpost?Keywords=</a:t>
            </a:r>
            <a:r>
              <a:rPr lang="zh-CN" altLang="en-US" dirty="0" smtClean="0"/>
              <a:t>中文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065840" y="66327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眼见不一定为真，抓包才是真实的！！！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5" y="4169478"/>
            <a:ext cx="6142503" cy="25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1" y="1541576"/>
            <a:ext cx="699928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21" y="3523147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抓包看到的请求：</a:t>
            </a:r>
            <a:r>
              <a:rPr lang="en-US" altLang="zh-CN" dirty="0">
                <a:hlinkClick r:id="rId4"/>
              </a:rPr>
              <a:t>http://zzk.cnblogs.com/s/blogpost?Keywords=%E4%B8%AD%E6%96%87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0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63521" y="153870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编码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464" y="836712"/>
            <a:ext cx="691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这个库</a:t>
            </a:r>
            <a:r>
              <a:rPr lang="zh-CN" altLang="en-US" b="1" dirty="0" smtClean="0">
                <a:solidFill>
                  <a:srgbClr val="FF0000"/>
                </a:solidFill>
              </a:rPr>
              <a:t>自动处理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带中文的请求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----</a:t>
            </a:r>
            <a:r>
              <a:rPr lang="zh-CN" altLang="en-US" dirty="0" smtClean="0"/>
              <a:t>所以下面的代码，了解下原理就行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504" y="2276872"/>
            <a:ext cx="9036496" cy="313932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中文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"http://zzk.cnblogs.com/s/blogpost?Keywords=%s"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quote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是对字符串转码成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可识别编码</a:t>
            </a:r>
            <a:b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urllib.quote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"http://zzk.cnblogs.com/s/blogpost?Keywords=%s"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url1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1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63521" y="153870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3792" y="1556792"/>
            <a:ext cx="8316416" cy="477053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url2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"http://zzk.cnblogs.com/s/blogpost?Keywords=%E4%B8%AD%E6%96%87"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urllib.unquote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"http://zzk.cnblogs.com/s/blogpost"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par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"Keywords"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中文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参数存字典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"User-Agent"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"Mozilla/5.0 (Windows NT 10.0; Win64; x64) AppleWebKit/537.36 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    "(KHTML, like Gecko) Chrome/62.0.3202.94 Safari/537.36"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"Cookie"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"UM_distinctid=15d6981cb266f-084faa778153e4-c393062-15f900-15d6981cb271ba; _ga=GA1.2.1776787901.1500036947"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res1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requests.get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params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par,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res1.url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res1.encoding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urllib.unquote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res1.url.encode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792" y="764704"/>
            <a:ext cx="747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有时候我们需要从上一个请求的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获取参数，传到下一个请求去，</a:t>
            </a:r>
            <a:endParaRPr lang="en-US" altLang="zh-CN" dirty="0" smtClean="0"/>
          </a:p>
          <a:p>
            <a:r>
              <a:rPr lang="zh-CN" altLang="en-US" dirty="0" smtClean="0"/>
              <a:t>对于中文的会显示</a:t>
            </a:r>
            <a:r>
              <a:rPr lang="en-US" altLang="zh-CN" dirty="0"/>
              <a:t>%</a:t>
            </a:r>
            <a:r>
              <a:rPr lang="en-US" altLang="zh-CN" dirty="0" smtClean="0"/>
              <a:t>E4%B8%AD%E6%96%87</a:t>
            </a:r>
            <a:r>
              <a:rPr lang="zh-CN" altLang="en-US" dirty="0" smtClean="0"/>
              <a:t>这种，就需要解码了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9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9360" y="645089"/>
            <a:ext cx="8604448" cy="6001643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python3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urllib.parse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编码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urllib.parse.quote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中文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解码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urllib.parse.unquote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"%E4%B8%AD%E6%96%87"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url2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"http://zzk.cnblogs.com/s/blogpost?Keywords=%E4%B8%AD%E6%96%87"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urllib.parse.unquote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"http://zzk.cnblogs.com/s/blogpost"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par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"Keywords"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中文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参数存字典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"User-Agent"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"Mozilla/5.0 (Windows NT 10.0; Win64; x64) AppleWebKit/537.36 "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            "(KHTML, like Gecko) Chrome/62.0.3202.94 Safari/537.36"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"Cookie"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"UM_distinctid=15d6981cb266f-084faa778153e4-c393062-15f900-15d6981cb271ba; _ga=GA1.2.1776787901.1500036947"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res1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requests.get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params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par,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headers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header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res1.url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res1.encoding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urllib.parse.unquote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res1.url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))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# 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5598" y="153870"/>
            <a:ext cx="1871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16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四、参数关联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5623" y="15387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参数关联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83671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下一个请求，需要用到上一请求的参数，如：博客园删除草稿箱内容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有些服务端返回的参数并不一定在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里，也有可能在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如下是保存草稿成功后，服务端返回的一个帖子</a:t>
            </a:r>
            <a:r>
              <a:rPr lang="en-US" altLang="zh-CN" dirty="0" smtClean="0"/>
              <a:t>id,</a:t>
            </a:r>
            <a:r>
              <a:rPr lang="zh-CN" altLang="en-US" dirty="0" smtClean="0"/>
              <a:t>保存在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QureyString</a:t>
            </a:r>
            <a:r>
              <a:rPr lang="zh-CN" altLang="en-US" dirty="0" smtClean="0"/>
              <a:t>里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" y="2356025"/>
            <a:ext cx="8526463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7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四、参数关联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97847" y="153870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正则提取字符串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980728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 smtClean="0"/>
              <a:t>正</a:t>
            </a:r>
            <a:r>
              <a:rPr lang="zh-CN" altLang="en-US" dirty="0"/>
              <a:t>则提取需要的参数值</a:t>
            </a:r>
            <a:br>
              <a:rPr lang="zh-CN" altLang="en-US" dirty="0"/>
            </a:br>
            <a:r>
              <a:rPr lang="en-US" altLang="zh-CN" dirty="0"/>
              <a:t>import re</a:t>
            </a:r>
            <a:br>
              <a:rPr lang="en-US" altLang="zh-CN" dirty="0"/>
            </a:br>
            <a:r>
              <a:rPr lang="en-US" altLang="zh-CN" dirty="0" err="1"/>
              <a:t>postid</a:t>
            </a:r>
            <a:r>
              <a:rPr lang="en-US" altLang="zh-CN" dirty="0"/>
              <a:t> = </a:t>
            </a:r>
            <a:r>
              <a:rPr lang="en-US" altLang="zh-CN" dirty="0" err="1"/>
              <a:t>re.findall</a:t>
            </a:r>
            <a:r>
              <a:rPr lang="en-US" altLang="zh-CN" dirty="0"/>
              <a:t>(</a:t>
            </a:r>
            <a:r>
              <a:rPr lang="en-US" altLang="zh-CN" dirty="0" err="1"/>
              <a:t>r"postid</a:t>
            </a:r>
            <a:r>
              <a:rPr lang="en-US" altLang="zh-CN" dirty="0"/>
              <a:t>=(.+?)&amp;", r2.url)</a:t>
            </a:r>
            <a:br>
              <a:rPr lang="en-US" altLang="zh-CN" dirty="0"/>
            </a:br>
            <a:r>
              <a:rPr lang="en-US" altLang="zh-CN" dirty="0"/>
              <a:t>print </a:t>
            </a:r>
            <a:r>
              <a:rPr lang="en-US" altLang="zh-CN" dirty="0" err="1"/>
              <a:t>postid</a:t>
            </a:r>
            <a:r>
              <a:rPr lang="en-US" altLang="zh-CN" dirty="0"/>
              <a:t>  # </a:t>
            </a:r>
            <a:r>
              <a:rPr lang="zh-CN" altLang="en-US" dirty="0"/>
              <a:t>这里是</a:t>
            </a:r>
            <a:r>
              <a:rPr lang="en-US" altLang="zh-CN" dirty="0"/>
              <a:t>list</a:t>
            </a:r>
            <a:br>
              <a:rPr lang="en-US" altLang="zh-CN" dirty="0"/>
            </a:br>
            <a:r>
              <a:rPr lang="en-US" altLang="zh-CN" dirty="0"/>
              <a:t># </a:t>
            </a:r>
            <a:r>
              <a:rPr lang="zh-CN" altLang="en-US" dirty="0"/>
              <a:t>提取为字符串</a:t>
            </a:r>
            <a:br>
              <a:rPr lang="zh-CN" altLang="en-US" dirty="0"/>
            </a:br>
            <a:r>
              <a:rPr lang="en-US" altLang="zh-CN" dirty="0"/>
              <a:t>print </a:t>
            </a:r>
            <a:r>
              <a:rPr lang="en-US" altLang="zh-CN" dirty="0" err="1"/>
              <a:t>postid</a:t>
            </a:r>
            <a:r>
              <a:rPr lang="en-US" altLang="zh-CN" dirty="0"/>
              <a:t>[0]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6464" y="3212976"/>
            <a:ext cx="6485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先导入</a:t>
            </a:r>
            <a:r>
              <a:rPr lang="en-US" altLang="zh-CN" dirty="0" smtClean="0"/>
              <a:t>re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2.re.findall(</a:t>
            </a:r>
            <a:r>
              <a:rPr lang="zh-CN" altLang="en-US" dirty="0" smtClean="0"/>
              <a:t>匹配规则，查找对象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是查找所有符合规则的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/>
              <a:t>postid</a:t>
            </a:r>
            <a:r>
              <a:rPr lang="en-US" altLang="zh-CN" dirty="0" smtClean="0"/>
              <a:t>=(.+?)&amp;  </a:t>
            </a:r>
            <a:r>
              <a:rPr lang="zh-CN" altLang="en-US" dirty="0" smtClean="0"/>
              <a:t>这个意思是查找</a:t>
            </a:r>
            <a:r>
              <a:rPr lang="en-US" altLang="zh-CN" dirty="0" err="1" smtClean="0"/>
              <a:t>postid</a:t>
            </a:r>
            <a:r>
              <a:rPr lang="en-US" altLang="zh-CN" dirty="0" smtClean="0"/>
              <a:t>=</a:t>
            </a:r>
            <a:r>
              <a:rPr lang="zh-CN" altLang="en-US" dirty="0" smtClean="0"/>
              <a:t>开头，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结尾的，返回字符串中间内容，如：</a:t>
            </a:r>
            <a:r>
              <a:rPr lang="en-US" altLang="zh-CN" dirty="0" err="1" smtClean="0"/>
              <a:t>postid</a:t>
            </a:r>
            <a:r>
              <a:rPr lang="en-US" altLang="zh-CN" dirty="0" smtClean="0"/>
              <a:t>=12345&amp;a=111</a:t>
            </a:r>
          </a:p>
          <a:p>
            <a:r>
              <a:rPr lang="zh-CN" altLang="en-US" dirty="0"/>
              <a:t>那</a:t>
            </a:r>
            <a:r>
              <a:rPr lang="zh-CN" altLang="en-US" dirty="0" smtClean="0"/>
              <a:t>就返回</a:t>
            </a:r>
            <a:r>
              <a:rPr lang="en-US" altLang="zh-CN" dirty="0" smtClean="0"/>
              <a:t>[‘12345’]</a:t>
            </a:r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返回的结果是</a:t>
            </a:r>
            <a:r>
              <a:rPr lang="en-US" altLang="zh-CN" dirty="0" smtClean="0"/>
              <a:t>list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5.list[0]</a:t>
            </a:r>
            <a:r>
              <a:rPr lang="zh-CN" altLang="en-US" dirty="0" smtClean="0"/>
              <a:t>是取下标第一个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59832" y="7647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知道前后取中间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1166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</a:t>
            </a:r>
            <a:r>
              <a:rPr lang="zh-CN" altLang="en-US" dirty="0" smtClean="0"/>
              <a:t>正则提取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76470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如果参数在</a:t>
            </a:r>
            <a:r>
              <a:rPr lang="zh-CN" altLang="en-US" dirty="0" smtClean="0"/>
              <a:t>末尾，匹配到最后：</a:t>
            </a:r>
            <a:r>
              <a:rPr lang="zh-CN" altLang="zh-CN" b="1" dirty="0" smtClean="0">
                <a:solidFill>
                  <a:srgbClr val="85CD0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r"postid=(.+?</a:t>
            </a:r>
            <a:r>
              <a:rPr lang="zh-CN" altLang="zh-CN" b="1" dirty="0" smtClean="0">
                <a:latin typeface="宋体" pitchFamily="2" charset="-122"/>
                <a:ea typeface="宋体" pitchFamily="2" charset="-122"/>
                <a:cs typeface="宋体" pitchFamily="2" charset="-122"/>
              </a:rPr>
              <a:t>)$"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55679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匹配？号之前的：由于？是特殊字符，需要转义</a:t>
            </a:r>
            <a:r>
              <a:rPr lang="en-US" altLang="zh-CN" dirty="0" smtClean="0"/>
              <a:t>\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520" y="2708674"/>
            <a:ext cx="8892480" cy="341632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coding:utf-8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url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"https://i.cnblogs.com/PostDone.aspx?postid=7900629"</a:t>
            </a:r>
            <a:b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postid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re.findall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r"postid=(.+?)$"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url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postid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这里是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list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提取为字符串</a:t>
            </a:r>
            <a:br>
              <a:rPr kumimoji="0" 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postid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]</a:t>
            </a:r>
            <a:b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匹配？号之前的</a:t>
            </a:r>
            <a:br>
              <a:rPr kumimoji="0" lang="zh-CN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 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re.findall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r"^(.+?)\?"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url</a:t>
            </a: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print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u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13285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^</a:t>
            </a:r>
            <a:r>
              <a:rPr lang="zh-CN" altLang="en-US" b="1" dirty="0">
                <a:solidFill>
                  <a:srgbClr val="FF0000"/>
                </a:solidFill>
              </a:rPr>
              <a:t>表示从头开始匹配，</a:t>
            </a:r>
            <a:r>
              <a:rPr lang="en-US" altLang="zh-CN" b="1" dirty="0">
                <a:solidFill>
                  <a:srgbClr val="FF0000"/>
                </a:solidFill>
              </a:rPr>
              <a:t>$</a:t>
            </a:r>
            <a:r>
              <a:rPr lang="zh-CN" altLang="en-US" b="1" dirty="0">
                <a:solidFill>
                  <a:srgbClr val="FF0000"/>
                </a:solidFill>
              </a:rPr>
              <a:t>表示匹配到最后一个字符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7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四、参数关联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5623" y="15387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请求关联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7" y="1246293"/>
            <a:ext cx="8319743" cy="5611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653547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参考地址：</a:t>
            </a:r>
            <a:r>
              <a:rPr lang="en-US" altLang="zh-CN" dirty="0"/>
              <a:t>http://www.cnblogs.com/yoyoketang/p/6886610.html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9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47248" cy="7249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72816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一定要对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数据类型滚瓜烂熟：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、字典、字符串、元祖、数字等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2.Json</a:t>
            </a:r>
            <a:r>
              <a:rPr lang="zh-CN" altLang="en-US" dirty="0" smtClean="0"/>
              <a:t>与字典区别弄清楚，能互相转换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3.Json</a:t>
            </a:r>
            <a:r>
              <a:rPr lang="zh-CN" altLang="en-US" dirty="0" smtClean="0"/>
              <a:t>数据能提取自己想要的参数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00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75240" cy="360040"/>
          </a:xfrm>
        </p:spPr>
        <p:txBody>
          <a:bodyPr>
            <a:noAutofit/>
          </a:bodyPr>
          <a:lstStyle/>
          <a:p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科普扫盲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83671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1.Json</a:t>
            </a:r>
            <a:r>
              <a:rPr lang="zh-CN" altLang="en-US" dirty="0" smtClean="0"/>
              <a:t>是一种数据交换格式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68" y="1203285"/>
            <a:ext cx="6240463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37890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2.Json</a:t>
            </a:r>
            <a:r>
              <a:rPr lang="zh-CN" altLang="en-US" dirty="0" smtClean="0"/>
              <a:t>独立于编程语言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68" y="4283441"/>
            <a:ext cx="6430963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704" y="63093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的详细资料再群文件中有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9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4625" y="153870"/>
            <a:ext cx="1953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1124744"/>
            <a:ext cx="8928992" cy="549381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None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None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False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bool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c, d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10.6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int,float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"12aad"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str, unicode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[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10.4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"1232aas"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"ad"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list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10.4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"1232aas"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"ad"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tuple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      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dict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"c"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"ad"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[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"ad"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"aa"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"dd"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False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"cc"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11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}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查看数据类型用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函数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g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206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常见数据类型：</a:t>
            </a:r>
            <a:r>
              <a:rPr lang="en-US" altLang="zh-CN" dirty="0" err="1" smtClean="0"/>
              <a:t>None,bool,int,float,str,list,tuple,dict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1575" y="153870"/>
            <a:ext cx="819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dict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206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Dict</a:t>
            </a:r>
            <a:r>
              <a:rPr lang="zh-CN" altLang="en-US" dirty="0" smtClean="0"/>
              <a:t>常用操作：增 删 改 查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2830" y="1196752"/>
            <a:ext cx="8496944" cy="526297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字典的添加、删除、修改操作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D8F69C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solidFill>
                  <a:srgbClr val="D8F69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D8F69C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None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"c"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"12a"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"e"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D8F69C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"abb"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增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del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删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15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改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"e"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查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1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7006" y="153870"/>
            <a:ext cx="1428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3.dict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206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Dict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（注意：字典是无序的）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04373" y="995837"/>
            <a:ext cx="41860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   |  | Python              | JSON          |</a:t>
            </a:r>
            <a:br>
              <a:rPr lang="en-US" altLang="zh-CN" dirty="0"/>
            </a:br>
            <a:r>
              <a:rPr lang="en-US" altLang="zh-CN" dirty="0"/>
              <a:t>     |  +===================+===============+</a:t>
            </a:r>
            <a:br>
              <a:rPr lang="en-US" altLang="zh-CN" dirty="0"/>
            </a:br>
            <a:r>
              <a:rPr lang="en-US" altLang="zh-CN" dirty="0"/>
              <a:t>     |  | </a:t>
            </a:r>
            <a:r>
              <a:rPr lang="en-US" altLang="zh-CN" dirty="0" err="1"/>
              <a:t>dict</a:t>
            </a:r>
            <a:r>
              <a:rPr lang="en-US" altLang="zh-CN" dirty="0"/>
              <a:t>                  | object        |</a:t>
            </a:r>
            <a:br>
              <a:rPr lang="en-US" altLang="zh-CN" dirty="0"/>
            </a:br>
            <a:r>
              <a:rPr lang="en-US" altLang="zh-CN" dirty="0"/>
              <a:t>     |  +-------------- -----+---------------+</a:t>
            </a:r>
            <a:br>
              <a:rPr lang="en-US" altLang="zh-CN" dirty="0"/>
            </a:br>
            <a:r>
              <a:rPr lang="en-US" altLang="zh-CN" dirty="0"/>
              <a:t>     |  | list, tuple          | array         |</a:t>
            </a:r>
            <a:br>
              <a:rPr lang="en-US" altLang="zh-CN" dirty="0"/>
            </a:br>
            <a:r>
              <a:rPr lang="en-US" altLang="zh-CN" dirty="0"/>
              <a:t>     |  +-------------------+---------------+</a:t>
            </a:r>
            <a:br>
              <a:rPr lang="en-US" altLang="zh-CN" dirty="0"/>
            </a:br>
            <a:r>
              <a:rPr lang="en-US" altLang="zh-CN" dirty="0"/>
              <a:t>     |  | 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unicode</a:t>
            </a:r>
            <a:r>
              <a:rPr lang="en-US" altLang="zh-CN" dirty="0"/>
              <a:t>      | string        |</a:t>
            </a:r>
            <a:br>
              <a:rPr lang="en-US" altLang="zh-CN" dirty="0"/>
            </a:br>
            <a:r>
              <a:rPr lang="en-US" altLang="zh-CN" dirty="0"/>
              <a:t>     |  +-------------------+---------------+</a:t>
            </a:r>
            <a:br>
              <a:rPr lang="en-US" altLang="zh-CN" dirty="0"/>
            </a:br>
            <a:r>
              <a:rPr lang="en-US" altLang="zh-CN" dirty="0"/>
              <a:t>     |  | </a:t>
            </a:r>
            <a:r>
              <a:rPr lang="en-US" altLang="zh-CN" dirty="0" err="1"/>
              <a:t>int</a:t>
            </a:r>
            <a:r>
              <a:rPr lang="en-US" altLang="zh-CN" dirty="0"/>
              <a:t>, long, float  | number        |</a:t>
            </a:r>
            <a:br>
              <a:rPr lang="en-US" altLang="zh-CN" dirty="0"/>
            </a:br>
            <a:r>
              <a:rPr lang="en-US" altLang="zh-CN" dirty="0"/>
              <a:t>     |  +-------------------+---------------+</a:t>
            </a:r>
            <a:br>
              <a:rPr lang="en-US" altLang="zh-CN" dirty="0"/>
            </a:br>
            <a:r>
              <a:rPr lang="en-US" altLang="zh-CN" dirty="0"/>
              <a:t>     |  | True                </a:t>
            </a:r>
            <a:r>
              <a:rPr lang="en-US" altLang="zh-CN" dirty="0" smtClean="0"/>
              <a:t>    | </a:t>
            </a:r>
            <a:r>
              <a:rPr lang="en-US" altLang="zh-CN" dirty="0"/>
              <a:t>true          |</a:t>
            </a:r>
            <a:br>
              <a:rPr lang="en-US" altLang="zh-CN" dirty="0"/>
            </a:br>
            <a:r>
              <a:rPr lang="en-US" altLang="zh-CN" dirty="0"/>
              <a:t>     |  +-------------------+---------------+</a:t>
            </a:r>
            <a:br>
              <a:rPr lang="en-US" altLang="zh-CN" dirty="0"/>
            </a:br>
            <a:r>
              <a:rPr lang="en-US" altLang="zh-CN" dirty="0"/>
              <a:t>     |  | False             </a:t>
            </a:r>
            <a:r>
              <a:rPr lang="en-US" altLang="zh-CN" dirty="0" smtClean="0"/>
              <a:t>     | </a:t>
            </a:r>
            <a:r>
              <a:rPr lang="en-US" altLang="zh-CN" dirty="0"/>
              <a:t>false         |</a:t>
            </a:r>
            <a:br>
              <a:rPr lang="en-US" altLang="zh-CN" dirty="0"/>
            </a:br>
            <a:r>
              <a:rPr lang="en-US" altLang="zh-CN" dirty="0"/>
              <a:t>     |  +-------------------+---------------+</a:t>
            </a:r>
            <a:br>
              <a:rPr lang="en-US" altLang="zh-CN" dirty="0"/>
            </a:br>
            <a:r>
              <a:rPr lang="en-US" altLang="zh-CN" dirty="0"/>
              <a:t>     |  | None              </a:t>
            </a:r>
            <a:r>
              <a:rPr lang="en-US" altLang="zh-CN" dirty="0" smtClean="0"/>
              <a:t>    | </a:t>
            </a:r>
            <a:r>
              <a:rPr lang="en-US" altLang="zh-CN" dirty="0"/>
              <a:t>null          |</a:t>
            </a:r>
            <a:br>
              <a:rPr lang="en-US" altLang="zh-CN" dirty="0"/>
            </a:br>
            <a:r>
              <a:rPr lang="en-US" altLang="zh-CN" dirty="0"/>
              <a:t>     |  +-------------------+---------------+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5" y="990020"/>
            <a:ext cx="4464495" cy="369331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False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"c"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"BAB2"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"e"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"1n"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90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"g"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"11"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"j"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}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json.dumps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869160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打印结果：</a:t>
            </a:r>
            <a:endParaRPr lang="en-US" altLang="zh-CN" dirty="0" smtClean="0"/>
          </a:p>
          <a:p>
            <a:r>
              <a:rPr lang="pt-BR" altLang="zh-CN" dirty="0"/>
              <a:t>{"a": null</a:t>
            </a:r>
            <a:r>
              <a:rPr lang="pt-BR" altLang="zh-CN" dirty="0" smtClean="0"/>
              <a:t>,   "</a:t>
            </a:r>
            <a:r>
              <a:rPr lang="pt-BR" altLang="zh-CN" dirty="0"/>
              <a:t>c": true</a:t>
            </a:r>
            <a:r>
              <a:rPr lang="pt-BR" altLang="zh-CN" dirty="0" smtClean="0"/>
              <a:t>,   "</a:t>
            </a:r>
            <a:r>
              <a:rPr lang="pt-BR" altLang="zh-CN" dirty="0"/>
              <a:t>b": false, </a:t>
            </a:r>
            <a:endParaRPr lang="pt-BR" altLang="zh-CN" dirty="0" smtClean="0"/>
          </a:p>
          <a:p>
            <a:r>
              <a:rPr lang="pt-BR" altLang="zh-CN" dirty="0" smtClean="0"/>
              <a:t>"</a:t>
            </a:r>
            <a:r>
              <a:rPr lang="pt-BR" altLang="zh-CN" dirty="0"/>
              <a:t>e": ["1", 12</a:t>
            </a:r>
            <a:r>
              <a:rPr lang="pt-BR" altLang="zh-CN" dirty="0" smtClean="0"/>
              <a:t>],    "</a:t>
            </a:r>
            <a:r>
              <a:rPr lang="pt-BR" altLang="zh-CN" dirty="0"/>
              <a:t>d": "BAB2", </a:t>
            </a:r>
            <a:endParaRPr lang="pt-BR" altLang="zh-CN" dirty="0" smtClean="0"/>
          </a:p>
          <a:p>
            <a:r>
              <a:rPr lang="pt-BR" altLang="zh-CN" dirty="0" smtClean="0"/>
              <a:t>"</a:t>
            </a:r>
            <a:r>
              <a:rPr lang="pt-BR" altLang="zh-CN" dirty="0"/>
              <a:t>g": {"i": "11</a:t>
            </a:r>
            <a:r>
              <a:rPr lang="pt-BR" altLang="zh-CN" dirty="0" smtClean="0"/>
              <a:t>","</a:t>
            </a:r>
            <a:r>
              <a:rPr lang="pt-BR" altLang="zh-CN" dirty="0"/>
              <a:t>h": 1, "j": true}, </a:t>
            </a:r>
            <a:endParaRPr lang="pt-BR" altLang="zh-CN" dirty="0" smtClean="0"/>
          </a:p>
          <a:p>
            <a:r>
              <a:rPr lang="pt-BR" altLang="zh-CN" dirty="0" smtClean="0"/>
              <a:t>"</a:t>
            </a:r>
            <a:r>
              <a:rPr lang="pt-BR" altLang="zh-CN" dirty="0"/>
              <a:t>f": ["1n", 90]}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7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7004" y="153870"/>
            <a:ext cx="1428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4.Json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dict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60010" y="705327"/>
            <a:ext cx="4856427" cy="449353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"a"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None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False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"c"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"d"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"BAB2"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"e"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[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"f"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"1n"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90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"g"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"11"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"j"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}</a:t>
            </a:r>
            <a:endParaRPr kumimoji="0" lang="en-US" altLang="zh-CN" sz="1300" b="1" i="0" u="none" strike="noStrike" cap="none" normalizeH="0" baseline="0" dirty="0" smtClean="0">
              <a:ln>
                <a:noFill/>
              </a:ln>
              <a:solidFill>
                <a:srgbClr val="D8F69C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d1_js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json.dumps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字典转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d1_js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d1_js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js_d1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json.loads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d1_js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json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转字典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js_d1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js_d1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62068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dict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-154604" y="1225689"/>
            <a:ext cx="41498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|  +---------------+-------------------+</a:t>
            </a:r>
            <a:br>
              <a:rPr lang="en-US" altLang="zh-CN" dirty="0"/>
            </a:br>
            <a:r>
              <a:rPr lang="en-US" altLang="zh-CN" dirty="0"/>
              <a:t>     |  | JSON               | Python            |</a:t>
            </a:r>
            <a:br>
              <a:rPr lang="en-US" altLang="zh-CN" dirty="0"/>
            </a:br>
            <a:r>
              <a:rPr lang="en-US" altLang="zh-CN" dirty="0"/>
              <a:t>     |  +===============+===================+</a:t>
            </a:r>
            <a:br>
              <a:rPr lang="en-US" altLang="zh-CN" dirty="0"/>
            </a:br>
            <a:r>
              <a:rPr lang="en-US" altLang="zh-CN" dirty="0"/>
              <a:t>     |  | </a:t>
            </a:r>
            <a:r>
              <a:rPr lang="en-US" altLang="zh-CN" b="1" dirty="0">
                <a:solidFill>
                  <a:srgbClr val="FF0000"/>
                </a:solidFill>
              </a:rPr>
              <a:t>object             | </a:t>
            </a:r>
            <a:r>
              <a:rPr lang="en-US" altLang="zh-CN" b="1" dirty="0" err="1">
                <a:solidFill>
                  <a:srgbClr val="FF0000"/>
                </a:solidFill>
              </a:rPr>
              <a:t>dict</a:t>
            </a:r>
            <a:r>
              <a:rPr lang="en-US" altLang="zh-CN" b="1" dirty="0">
                <a:solidFill>
                  <a:srgbClr val="FF0000"/>
                </a:solidFill>
              </a:rPr>
              <a:t>          </a:t>
            </a:r>
            <a:r>
              <a:rPr lang="en-US" altLang="zh-CN" dirty="0"/>
              <a:t>    |</a:t>
            </a:r>
            <a:br>
              <a:rPr lang="en-US" altLang="zh-CN" dirty="0"/>
            </a:br>
            <a:r>
              <a:rPr lang="en-US" altLang="zh-CN" dirty="0"/>
              <a:t>     |  +---------------+-------------------+</a:t>
            </a:r>
            <a:br>
              <a:rPr lang="en-US" altLang="zh-CN" dirty="0"/>
            </a:br>
            <a:r>
              <a:rPr lang="en-US" altLang="zh-CN" dirty="0"/>
              <a:t>     |  | array               | list              |</a:t>
            </a:r>
            <a:br>
              <a:rPr lang="en-US" altLang="zh-CN" dirty="0"/>
            </a:br>
            <a:r>
              <a:rPr lang="en-US" altLang="zh-CN" dirty="0"/>
              <a:t>     |  +---------------+-------------------+</a:t>
            </a:r>
            <a:br>
              <a:rPr lang="en-US" altLang="zh-CN" dirty="0"/>
            </a:br>
            <a:r>
              <a:rPr lang="en-US" altLang="zh-CN" dirty="0"/>
              <a:t>     |  | string              | </a:t>
            </a:r>
            <a:r>
              <a:rPr lang="en-US" altLang="zh-CN" dirty="0" err="1"/>
              <a:t>unicode</a:t>
            </a:r>
            <a:r>
              <a:rPr lang="en-US" altLang="zh-CN" dirty="0"/>
              <a:t>           |</a:t>
            </a:r>
            <a:br>
              <a:rPr lang="en-US" altLang="zh-CN" dirty="0"/>
            </a:br>
            <a:r>
              <a:rPr lang="en-US" altLang="zh-CN" dirty="0"/>
              <a:t>     |  +---------------+-------------------+</a:t>
            </a:r>
            <a:br>
              <a:rPr lang="en-US" altLang="zh-CN" dirty="0"/>
            </a:br>
            <a:r>
              <a:rPr lang="en-US" altLang="zh-CN" dirty="0"/>
              <a:t>     |  | number (</a:t>
            </a:r>
            <a:r>
              <a:rPr lang="en-US" altLang="zh-CN" dirty="0" err="1"/>
              <a:t>int</a:t>
            </a:r>
            <a:r>
              <a:rPr lang="en-US" altLang="zh-CN" dirty="0"/>
              <a:t>)    | </a:t>
            </a:r>
            <a:r>
              <a:rPr lang="en-US" altLang="zh-CN" dirty="0" err="1"/>
              <a:t>int</a:t>
            </a:r>
            <a:r>
              <a:rPr lang="en-US" altLang="zh-CN" dirty="0"/>
              <a:t>, long         |</a:t>
            </a:r>
            <a:br>
              <a:rPr lang="en-US" altLang="zh-CN" dirty="0"/>
            </a:br>
            <a:r>
              <a:rPr lang="en-US" altLang="zh-CN" dirty="0"/>
              <a:t>     |  +---------------+-------------------+</a:t>
            </a:r>
            <a:br>
              <a:rPr lang="en-US" altLang="zh-CN" dirty="0"/>
            </a:br>
            <a:r>
              <a:rPr lang="en-US" altLang="zh-CN" dirty="0"/>
              <a:t>     |  | number (real)   | float             |</a:t>
            </a:r>
            <a:br>
              <a:rPr lang="en-US" altLang="zh-CN" dirty="0"/>
            </a:br>
            <a:r>
              <a:rPr lang="en-US" altLang="zh-CN" dirty="0"/>
              <a:t>     |  +---------------+-------------------+</a:t>
            </a:r>
            <a:br>
              <a:rPr lang="en-US" altLang="zh-CN" dirty="0"/>
            </a:br>
            <a:r>
              <a:rPr lang="en-US" altLang="zh-CN" dirty="0"/>
              <a:t>     |  | true                | True              |</a:t>
            </a:r>
            <a:br>
              <a:rPr lang="en-US" altLang="zh-CN" dirty="0"/>
            </a:br>
            <a:r>
              <a:rPr lang="en-US" altLang="zh-CN" dirty="0"/>
              <a:t>     |  +---------------+-------------------+</a:t>
            </a:r>
            <a:br>
              <a:rPr lang="en-US" altLang="zh-CN" dirty="0"/>
            </a:br>
            <a:r>
              <a:rPr lang="en-US" altLang="zh-CN" dirty="0"/>
              <a:t>     |  | false               | False             |</a:t>
            </a:r>
            <a:br>
              <a:rPr lang="en-US" altLang="zh-CN" dirty="0"/>
            </a:br>
            <a:r>
              <a:rPr lang="en-US" altLang="zh-CN" dirty="0"/>
              <a:t>     |  +---------------+-------------------+</a:t>
            </a:r>
            <a:br>
              <a:rPr lang="en-US" altLang="zh-CN" dirty="0"/>
            </a:br>
            <a:r>
              <a:rPr lang="en-US" altLang="zh-CN" dirty="0"/>
              <a:t>     |  | null                 | None              |</a:t>
            </a:r>
            <a:br>
              <a:rPr lang="en-US" altLang="zh-CN" dirty="0"/>
            </a:br>
            <a:r>
              <a:rPr lang="en-US" altLang="zh-CN" dirty="0"/>
              <a:t>     |  +---------------+-------------------+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39077" y="5417111"/>
            <a:ext cx="464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后结果：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u'a</a:t>
            </a:r>
            <a:r>
              <a:rPr lang="en-US" altLang="zh-CN" dirty="0"/>
              <a:t>': None, </a:t>
            </a:r>
            <a:r>
              <a:rPr lang="en-US" altLang="zh-CN" dirty="0" err="1"/>
              <a:t>u'c</a:t>
            </a:r>
            <a:r>
              <a:rPr lang="en-US" altLang="zh-CN" dirty="0"/>
              <a:t>': True, </a:t>
            </a:r>
            <a:r>
              <a:rPr lang="en-US" altLang="zh-CN" dirty="0" err="1"/>
              <a:t>u'b</a:t>
            </a:r>
            <a:r>
              <a:rPr lang="en-US" altLang="zh-CN" dirty="0"/>
              <a:t>': False, </a:t>
            </a:r>
            <a:r>
              <a:rPr lang="en-US" altLang="zh-CN" dirty="0" err="1"/>
              <a:t>u'e</a:t>
            </a:r>
            <a:r>
              <a:rPr lang="en-US" altLang="zh-CN" dirty="0"/>
              <a:t>': [u'1', 12], </a:t>
            </a:r>
            <a:r>
              <a:rPr lang="en-US" altLang="zh-CN" dirty="0" err="1"/>
              <a:t>u'd</a:t>
            </a:r>
            <a:r>
              <a:rPr lang="en-US" altLang="zh-CN" dirty="0"/>
              <a:t>': u'BAB2', </a:t>
            </a:r>
            <a:r>
              <a:rPr lang="en-US" altLang="zh-CN" dirty="0" err="1"/>
              <a:t>u'g</a:t>
            </a:r>
            <a:r>
              <a:rPr lang="en-US" altLang="zh-CN" dirty="0"/>
              <a:t>': {</a:t>
            </a:r>
            <a:r>
              <a:rPr lang="en-US" altLang="zh-CN" dirty="0" err="1"/>
              <a:t>u'i</a:t>
            </a:r>
            <a:r>
              <a:rPr lang="en-US" altLang="zh-CN" dirty="0"/>
              <a:t>': u'11', </a:t>
            </a:r>
            <a:r>
              <a:rPr lang="en-US" altLang="zh-CN" dirty="0" err="1"/>
              <a:t>u'h</a:t>
            </a:r>
            <a:r>
              <a:rPr lang="en-US" altLang="zh-CN" dirty="0"/>
              <a:t>': 1, </a:t>
            </a:r>
            <a:r>
              <a:rPr lang="en-US" altLang="zh-CN" dirty="0" err="1"/>
              <a:t>u'j</a:t>
            </a:r>
            <a:r>
              <a:rPr lang="en-US" altLang="zh-CN" dirty="0"/>
              <a:t>': True}, </a:t>
            </a:r>
            <a:r>
              <a:rPr lang="en-US" altLang="zh-CN" dirty="0" err="1"/>
              <a:t>u'f</a:t>
            </a:r>
            <a:r>
              <a:rPr lang="en-US" altLang="zh-CN" dirty="0"/>
              <a:t>': [u'1n', 90]}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5782" y="153870"/>
            <a:ext cx="1451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参数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387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请求有两种方法传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2207" y="1420325"/>
            <a:ext cx="8895663" cy="224676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payload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"yoyo"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"hello world!"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"python"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123456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"requests"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"http://httpbin.org/post"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第一种直接传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参数（推荐这种）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r1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requests.post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payload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json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参数直接自动转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了</a:t>
            </a:r>
            <a:b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r1.text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25" y="1050993"/>
            <a:ext cx="495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第一种：传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参数（自动转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了）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595" y="3767840"/>
            <a:ext cx="491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第二种：传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参数（需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转换）</a:t>
            </a:r>
            <a:endParaRPr lang="zh-CN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5188" y="4267258"/>
            <a:ext cx="8942561" cy="224676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payload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"yoyo"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"hello world!"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"python"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123456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"requests"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D8F69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"http://httpbin.org/post"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第二种传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参数，需要转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r2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requests.post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url,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json.dumps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payload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传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参数就需要转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r2.text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8374" y="153870"/>
            <a:ext cx="1245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2.Json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141" y="76470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1.Content</a:t>
            </a:r>
            <a:r>
              <a:rPr lang="zh-CN" altLang="en-US" dirty="0" smtClean="0"/>
              <a:t>是以字节方式输出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5109" y="1367843"/>
            <a:ext cx="8720311" cy="83099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result1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res.content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字节输出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这里是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类型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result1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975" y="2420888"/>
            <a:ext cx="8824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以上是接着博客园登录案例的结果：</a:t>
            </a:r>
            <a:endParaRPr lang="en-US" altLang="zh-CN" dirty="0" smtClean="0"/>
          </a:p>
          <a:p>
            <a:r>
              <a:rPr lang="en-US" altLang="zh-CN" dirty="0"/>
              <a:t>&lt;type '</a:t>
            </a:r>
            <a:r>
              <a:rPr lang="en-US" altLang="zh-CN" dirty="0" err="1"/>
              <a:t>str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{"</a:t>
            </a:r>
            <a:r>
              <a:rPr lang="en-US" altLang="zh-CN" dirty="0" err="1"/>
              <a:t>success":true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737" y="3675372"/>
            <a:ext cx="598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2.json()</a:t>
            </a:r>
            <a:r>
              <a:rPr lang="zh-CN" altLang="en-US" dirty="0" smtClean="0"/>
              <a:t>是将服务器返回很多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类型转为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的字典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419" y="5657671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&lt;type '</a:t>
            </a:r>
            <a:r>
              <a:rPr lang="en-US" altLang="zh-CN" dirty="0" err="1"/>
              <a:t>dict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{</a:t>
            </a:r>
            <a:r>
              <a:rPr lang="en-US" altLang="zh-CN" dirty="0" err="1"/>
              <a:t>u'success</a:t>
            </a:r>
            <a:r>
              <a:rPr lang="en-US" altLang="zh-CN" dirty="0"/>
              <a:t>': True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True</a:t>
            </a:r>
            <a:endParaRPr lang="en-US" altLang="zh-CN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05141" y="4097978"/>
            <a:ext cx="8701001" cy="132343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result2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res.json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解析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json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type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这里是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dict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类型</a:t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'success'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取出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dict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sucess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字段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1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5625" y="15387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案例分析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15" y="3068960"/>
            <a:ext cx="56483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83671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以下是返回的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如何提取快递公司名称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如何获取“已签收”状态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98884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Get:</a:t>
            </a:r>
            <a:r>
              <a:rPr lang="en-US" altLang="zh-CN" dirty="0" err="1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://www.kuaidi.com/index-ajaxselectcourierinfo-1202247993797-yunda.html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2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824</Words>
  <Application>Microsoft Office PowerPoint</Application>
  <PresentationFormat>全屏显示(4:3)</PresentationFormat>
  <Paragraphs>138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第五课：json</vt:lpstr>
      <vt:lpstr>Json科普扫盲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Gloria Gao</dc:creator>
  <cp:lastModifiedBy>Gloria Gao</cp:lastModifiedBy>
  <cp:revision>120</cp:revision>
  <dcterms:created xsi:type="dcterms:W3CDTF">2016-05-08T03:17:22Z</dcterms:created>
  <dcterms:modified xsi:type="dcterms:W3CDTF">2017-11-26T14:21:48Z</dcterms:modified>
</cp:coreProperties>
</file>