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7" r:id="rId2"/>
    <p:sldId id="299" r:id="rId3"/>
    <p:sldId id="288" r:id="rId4"/>
    <p:sldId id="314" r:id="rId5"/>
    <p:sldId id="315" r:id="rId6"/>
    <p:sldId id="316" r:id="rId7"/>
    <p:sldId id="324" r:id="rId8"/>
    <p:sldId id="318" r:id="rId9"/>
    <p:sldId id="327" r:id="rId10"/>
    <p:sldId id="317" r:id="rId11"/>
    <p:sldId id="322" r:id="rId12"/>
    <p:sldId id="319" r:id="rId13"/>
    <p:sldId id="323" r:id="rId14"/>
    <p:sldId id="320" r:id="rId15"/>
    <p:sldId id="321" r:id="rId16"/>
    <p:sldId id="325" r:id="rId17"/>
    <p:sldId id="328" r:id="rId18"/>
    <p:sldId id="313" r:id="rId19"/>
    <p:sldId id="30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2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4997F-8503-40E0-8430-F9281A8C8783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4EA7D-6F7A-4E9E-92FC-0B02DEEB4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3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504056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第六课：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unittest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692696"/>
            <a:ext cx="2952329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unittest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9896" y="2915647"/>
            <a:ext cx="2952329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二、批量执行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47068" y="1497024"/>
            <a:ext cx="3589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unittest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5592" y="2282424"/>
            <a:ext cx="3024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前置与后置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5157192"/>
            <a:ext cx="2952329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三、测试报告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47068" y="3717032"/>
            <a:ext cx="35893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discover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批量执行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5592" y="6169079"/>
            <a:ext cx="3589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生成测试报告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0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二、批量执行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75170" y="153870"/>
            <a:ext cx="1252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项目结构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47" y="4471855"/>
            <a:ext cx="5935663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764704"/>
            <a:ext cx="58326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一级目录：项目名称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二级文件夹：</a:t>
            </a:r>
            <a:r>
              <a:rPr lang="en-US" altLang="zh-CN" dirty="0" smtClean="0"/>
              <a:t>report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二级文件夹：</a:t>
            </a:r>
            <a:r>
              <a:rPr lang="en-US" altLang="zh-CN" dirty="0" err="1" smtClean="0"/>
              <a:t>testcase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可以建三级子文件夹</a:t>
            </a:r>
            <a:endParaRPr lang="en-US" altLang="zh-CN" dirty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（</a:t>
            </a:r>
            <a:r>
              <a:rPr lang="zh-CN" altLang="en-US" b="1" dirty="0" smtClean="0">
                <a:solidFill>
                  <a:srgbClr val="FF0000"/>
                </a:solidFill>
              </a:rPr>
              <a:t>待执行的脚本用</a:t>
            </a:r>
            <a:r>
              <a:rPr lang="en-US" altLang="zh-CN" b="1" dirty="0" smtClean="0">
                <a:solidFill>
                  <a:srgbClr val="FF0000"/>
                </a:solidFill>
              </a:rPr>
              <a:t>test</a:t>
            </a:r>
            <a:r>
              <a:rPr lang="zh-CN" altLang="en-US" b="1" dirty="0" smtClean="0">
                <a:solidFill>
                  <a:srgbClr val="FF0000"/>
                </a:solidFill>
              </a:rPr>
              <a:t>开头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二级文件夹：</a:t>
            </a:r>
            <a:r>
              <a:rPr lang="en-US" altLang="zh-CN" dirty="0" smtClean="0"/>
              <a:t>common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存放一些公共模块，如</a:t>
            </a:r>
            <a:r>
              <a:rPr lang="en-US" altLang="zh-CN" dirty="0" smtClean="0"/>
              <a:t>HTMLTestRunner.py</a:t>
            </a:r>
          </a:p>
          <a:p>
            <a:endParaRPr lang="en-US" altLang="zh-CN" dirty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主函数：</a:t>
            </a:r>
            <a:r>
              <a:rPr lang="en-US" altLang="zh-CN" dirty="0" smtClean="0"/>
              <a:t>run_main.py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73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二、批量执行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4620" y="153870"/>
            <a:ext cx="12933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discover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2287518"/>
            <a:ext cx="8532440" cy="457048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unittest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HTMLTestRunner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time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all_case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case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"testcase"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'''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加载指定目录下的所有的用例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'''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待执行用例的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目录</a:t>
            </a: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rgbClr val="FF6666"/>
              </a:solidFill>
              <a:effectLst/>
              <a:latin typeface="宋体" pitchFamily="2" charset="-122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FF6666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300" dirty="0" smtClean="0">
                <a:solidFill>
                  <a:srgbClr val="FF6666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basepath</a:t>
            </a:r>
            <a:r>
              <a:rPr lang="en-US" altLang="zh-CN" sz="1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= </a:t>
            </a:r>
            <a:r>
              <a:rPr lang="en-US" altLang="zh-CN" sz="16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os.path.realpath</a:t>
            </a:r>
            <a:r>
              <a:rPr lang="en-US" altLang="zh-CN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16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os.path.dirname</a:t>
            </a:r>
            <a:r>
              <a:rPr lang="en-US" altLang="zh-CN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(__file__))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case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_dir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lang="en-US" altLang="zh-CN" sz="1400" b="1" dirty="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400" b="1" dirty="0" err="1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os.path.join</a:t>
            </a:r>
            <a:r>
              <a:rPr lang="en-US" altLang="zh-CN" sz="1400" b="1" dirty="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1400" b="1" dirty="0" err="1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basepath</a:t>
            </a:r>
            <a:r>
              <a:rPr lang="en-US" altLang="zh-CN" sz="1400" b="1" dirty="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"case")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discover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unittest.defaultTestLoader.discover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case_dir,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                     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pattern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"test*.py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lang="zh-CN" altLang="zh-CN" sz="1300" dirty="0">
                <a:solidFill>
                  <a:srgbClr val="9BC28E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discover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 </a:t>
            </a:r>
            <a:r>
              <a:rPr lang="zh-CN" altLang="zh-CN" sz="1300" dirty="0">
                <a:solidFill>
                  <a:srgbClr val="9BC28E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discover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__name__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"__main__"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返回实例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runner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unittest.TextTestRunner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en-US" altLang="zh-CN" sz="1300" b="1" dirty="0">
                <a:solidFill>
                  <a:srgbClr val="9BC28E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runner.run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all_case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764704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case_</a:t>
            </a:r>
            <a:r>
              <a:rPr lang="zh-CN" altLang="zh-CN" b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dir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:  </a:t>
            </a:r>
            <a:r>
              <a:rPr lang="zh-CN" altLang="en-US" b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你测试用例存放的路径</a:t>
            </a:r>
            <a:endParaRPr lang="en-US" altLang="zh-CN" b="1" dirty="0" smtClean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zh-CN" altLang="zh-CN" b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pattern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:   </a:t>
            </a:r>
            <a:r>
              <a:rPr lang="zh-CN" altLang="en-US" b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匹配规则 </a:t>
            </a:r>
            <a:r>
              <a:rPr lang="zh-CN" altLang="zh-CN" b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“test*.py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” </a:t>
            </a:r>
          </a:p>
          <a:p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</a:t>
            </a:r>
            <a:r>
              <a:rPr lang="zh-CN" altLang="en-US" b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用例脚本名称以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test</a:t>
            </a:r>
            <a:r>
              <a:rPr lang="zh-CN" altLang="en-US" b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开头  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Py</a:t>
            </a:r>
            <a:r>
              <a:rPr lang="zh-CN" altLang="en-US" b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结尾</a:t>
            </a:r>
            <a:endParaRPr lang="en-US" altLang="zh-CN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55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三、测试报告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62535" y="153870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报告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20688"/>
            <a:ext cx="4744538" cy="334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73016"/>
            <a:ext cx="5281160" cy="298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908720"/>
            <a:ext cx="2592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文件夹下新建一个</a:t>
            </a:r>
            <a:r>
              <a:rPr lang="en-US" altLang="zh-CN" dirty="0" smtClean="0"/>
              <a:t>HTMLTestRunner.py</a:t>
            </a:r>
            <a:r>
              <a:rPr lang="zh-CN" altLang="en-US" dirty="0" smtClean="0"/>
              <a:t>的脚本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把群文件那个（下图红色框框的）内容复制后粘贴到第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步的脚本里面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2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三、测试报告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75170" y="153870"/>
            <a:ext cx="1252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测试报告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266" y="620688"/>
            <a:ext cx="8604448" cy="674136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coding:utf-8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unittest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common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HTMLTestRunner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存放用例的路径</a:t>
            </a:r>
            <a:b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casepath = r"D:\newtestapi\case"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os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__file__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basepath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os.path.realpath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os.path.dirname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__file__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basepath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casepath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os.path.join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basepath,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"case"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reportpath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os.path.join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basepath,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"report"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reportpath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三要素：第一看有没用例，第二看用例的路径，第三看匹配规则</a:t>
            </a:r>
            <a:b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discover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unittest.defaultTestLoader.discover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casepath,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"test*.py"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discover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看有没找到用例</a:t>
            </a:r>
            <a:b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import time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nowtime = time.strftime("%Y_%m_%d_%H_%M_%S")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print(nowtime)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确定生成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html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报告的地址</a:t>
            </a:r>
            <a:b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htmlpath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os.path.join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reportpath,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"result.html"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htmlpath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rp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open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htmlpath,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"wb"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打开文件写入</a:t>
            </a:r>
            <a:b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运行器</a:t>
            </a:r>
            <a:b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runner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HTMLTestRunner.HTMLTestRunner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rp,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     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title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报告的标题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     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description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报告的描述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             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runner.run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discover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43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三、测试报告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69986" y="153870"/>
            <a:ext cx="1662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最终效果展示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84" y="1340768"/>
            <a:ext cx="8326437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4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三、测试报告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67394" y="153870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用例的中文注释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8150" y="1124744"/>
            <a:ext cx="66784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为了生成带中文描述的测试用例，可以在</a:t>
            </a:r>
            <a:r>
              <a:rPr lang="en-US" altLang="zh-CN" dirty="0"/>
              <a:t>case</a:t>
            </a:r>
            <a:r>
              <a:rPr lang="zh-CN" altLang="en-US" dirty="0"/>
              <a:t>中添加注释，如在</a:t>
            </a:r>
            <a:r>
              <a:rPr lang="en-US" altLang="zh-CN" dirty="0"/>
              <a:t>test_01</a:t>
            </a:r>
            <a:r>
              <a:rPr lang="zh-CN" altLang="en-US" dirty="0"/>
              <a:t>的脚本添加如下注释：</a:t>
            </a:r>
          </a:p>
          <a:p>
            <a:r>
              <a:rPr lang="en-US" altLang="zh-CN" dirty="0"/>
              <a:t>class Test(</a:t>
            </a:r>
            <a:r>
              <a:rPr lang="en-US" altLang="zh-CN" dirty="0" err="1"/>
              <a:t>unittest.TestCase</a:t>
            </a:r>
            <a:r>
              <a:rPr lang="en-US" altLang="zh-CN" dirty="0" smtClean="0"/>
              <a:t>):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b="1" dirty="0"/>
              <a:t>u</a:t>
            </a:r>
            <a:r>
              <a:rPr lang="en-US" altLang="zh-CN" b="1" dirty="0" smtClean="0"/>
              <a:t>‘’‘</a:t>
            </a:r>
            <a:r>
              <a:rPr lang="zh-CN" altLang="en-US" b="1" dirty="0" smtClean="0"/>
              <a:t>测试用例集合</a:t>
            </a:r>
            <a:r>
              <a:rPr lang="en-US" altLang="zh-CN" b="1" dirty="0" smtClean="0"/>
              <a:t>’‘’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setUp</a:t>
            </a:r>
            <a:r>
              <a:rPr lang="en-US" altLang="zh-CN" dirty="0"/>
              <a:t>(self):</a:t>
            </a:r>
            <a:br>
              <a:rPr lang="en-US" altLang="zh-CN" dirty="0"/>
            </a:br>
            <a:r>
              <a:rPr lang="en-US" altLang="zh-CN" dirty="0"/>
              <a:t>        print </a:t>
            </a:r>
            <a:r>
              <a:rPr lang="en-US" altLang="zh-CN" dirty="0" smtClean="0"/>
              <a:t>“start!”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tearDown</a:t>
            </a:r>
            <a:r>
              <a:rPr lang="en-US" altLang="zh-CN" dirty="0"/>
              <a:t>(self):</a:t>
            </a:r>
            <a:br>
              <a:rPr lang="en-US" altLang="zh-CN" dirty="0"/>
            </a:br>
            <a:r>
              <a:rPr lang="en-US" altLang="zh-CN" dirty="0"/>
              <a:t>        </a:t>
            </a:r>
            <a:r>
              <a:rPr lang="en-US" altLang="zh-CN" dirty="0" err="1"/>
              <a:t>time.sleep</a:t>
            </a:r>
            <a:r>
              <a:rPr lang="en-US" altLang="zh-CN" dirty="0"/>
              <a:t>(1)</a:t>
            </a:r>
            <a:br>
              <a:rPr lang="en-US" altLang="zh-CN" dirty="0"/>
            </a:br>
            <a:r>
              <a:rPr lang="en-US" altLang="zh-CN" dirty="0"/>
              <a:t>        print </a:t>
            </a:r>
            <a:r>
              <a:rPr lang="en-US" altLang="zh-CN" dirty="0" smtClean="0"/>
              <a:t>“end!”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en-US" altLang="zh-CN" dirty="0" err="1"/>
              <a:t>def</a:t>
            </a:r>
            <a:r>
              <a:rPr lang="en-US" altLang="zh-CN" dirty="0"/>
              <a:t> test01(self):</a:t>
            </a:r>
            <a:br>
              <a:rPr lang="en-US" altLang="zh-CN" dirty="0"/>
            </a:br>
            <a:r>
              <a:rPr lang="en-US" altLang="zh-CN" dirty="0"/>
              <a:t>      </a:t>
            </a:r>
            <a:r>
              <a:rPr lang="en-US" altLang="zh-CN" b="1" dirty="0"/>
              <a:t>  </a:t>
            </a:r>
            <a:r>
              <a:rPr lang="en-US" altLang="zh-CN" b="1" dirty="0" smtClean="0"/>
              <a:t>u‘’‘</a:t>
            </a:r>
            <a:r>
              <a:rPr lang="zh-CN" altLang="en-US" b="1" dirty="0" smtClean="0"/>
              <a:t>测试</a:t>
            </a:r>
            <a:r>
              <a:rPr lang="zh-CN" altLang="en-US" b="1" dirty="0"/>
              <a:t>登录用例，账号：</a:t>
            </a:r>
            <a:r>
              <a:rPr lang="en-US" altLang="zh-CN" b="1" dirty="0"/>
              <a:t>xx </a:t>
            </a:r>
            <a:r>
              <a:rPr lang="zh-CN" altLang="en-US" b="1" dirty="0"/>
              <a:t>密码</a:t>
            </a:r>
            <a:r>
              <a:rPr lang="en-US" altLang="zh-CN" b="1" dirty="0" smtClean="0"/>
              <a:t>xx’‘’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 print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执行</a:t>
            </a:r>
            <a:r>
              <a:rPr lang="zh-CN" altLang="en-US" dirty="0"/>
              <a:t>测试用例</a:t>
            </a:r>
            <a:r>
              <a:rPr lang="en-US" altLang="zh-CN" dirty="0" smtClean="0"/>
              <a:t>01”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en-US" altLang="zh-CN" dirty="0" err="1"/>
              <a:t>def</a:t>
            </a:r>
            <a:r>
              <a:rPr lang="en-US" altLang="zh-CN" dirty="0"/>
              <a:t> test03(self):</a:t>
            </a:r>
            <a:br>
              <a:rPr lang="en-US" altLang="zh-CN" dirty="0"/>
            </a:br>
            <a:r>
              <a:rPr lang="en-US" altLang="zh-CN" b="1" dirty="0"/>
              <a:t>        </a:t>
            </a:r>
            <a:r>
              <a:rPr lang="en-US" altLang="zh-CN" b="1" dirty="0" smtClean="0"/>
              <a:t>u‘’‘</a:t>
            </a:r>
            <a:r>
              <a:rPr lang="zh-CN" altLang="en-US" b="1" dirty="0" smtClean="0"/>
              <a:t>测试</a:t>
            </a:r>
            <a:r>
              <a:rPr lang="zh-CN" altLang="en-US" b="1" dirty="0"/>
              <a:t>发</a:t>
            </a:r>
            <a:r>
              <a:rPr lang="zh-CN" altLang="en-US" b="1" dirty="0" smtClean="0"/>
              <a:t>帖用例</a:t>
            </a:r>
            <a:r>
              <a:rPr lang="en-US" altLang="zh-CN" b="1" dirty="0" smtClean="0"/>
              <a:t>’’’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 print "</a:t>
            </a:r>
            <a:r>
              <a:rPr lang="zh-CN" altLang="en-US" dirty="0"/>
              <a:t>执行测试用例</a:t>
            </a:r>
            <a:r>
              <a:rPr lang="en-US" altLang="zh-CN" dirty="0"/>
              <a:t>03"</a:t>
            </a:r>
          </a:p>
        </p:txBody>
      </p:sp>
    </p:spTree>
    <p:extLst>
      <p:ext uri="{BB962C8B-B14F-4D97-AF65-F5344CB8AC3E}">
        <p14:creationId xmlns:p14="http://schemas.microsoft.com/office/powerpoint/2010/main" val="3828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三、测试报告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75171" y="153870"/>
            <a:ext cx="1252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邮件发送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76" y="731575"/>
            <a:ext cx="8407847" cy="61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9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三、测试报告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64803" y="153870"/>
            <a:ext cx="20730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项目设计代码参考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83671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最终的项目设计代码参考：在群文件下载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7361237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31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" descr="D:\办公软件\QQ\283340479\Image\Group\Image1\~WU1J`OA9Q146JM1~2$BB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903" y="1340768"/>
            <a:ext cx="2808312" cy="2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22644" y="5002652"/>
            <a:ext cx="509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个人微信公众号：</a:t>
            </a:r>
            <a:r>
              <a:rPr lang="en-US" altLang="zh-CN" dirty="0" err="1" smtClean="0"/>
              <a:t>yoyoketang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个人博客</a:t>
            </a:r>
            <a:r>
              <a:rPr lang="en-US" altLang="zh-CN" dirty="0"/>
              <a:t>:http://www.cnblogs.com/yoyoketang/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15816" y="1166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关 注 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0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47248" cy="72494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772816"/>
            <a:ext cx="741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熟悉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语法：类、方法、继承的概念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unittest</a:t>
            </a:r>
            <a:r>
              <a:rPr lang="zh-CN" altLang="en-US" dirty="0" smtClean="0"/>
              <a:t>组建你的用例，并生成测试报告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100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1560" y="188640"/>
            <a:ext cx="8075240" cy="360040"/>
          </a:xfrm>
        </p:spPr>
        <p:txBody>
          <a:bodyPr>
            <a:noAutofit/>
          </a:bodyPr>
          <a:lstStyle/>
          <a:p>
            <a:r>
              <a:rPr lang="en-US" altLang="zh-CN" sz="2400" dirty="0" err="1" smtClean="0"/>
              <a:t>unittest</a:t>
            </a:r>
            <a:r>
              <a:rPr lang="zh-CN" altLang="en-US" sz="2400" dirty="0" smtClean="0"/>
              <a:t>科普扫盲</a:t>
            </a:r>
            <a:endParaRPr lang="zh-CN" altLang="en-US" sz="2400" dirty="0"/>
          </a:p>
        </p:txBody>
      </p:sp>
      <p:pic>
        <p:nvPicPr>
          <p:cNvPr id="1026" name="Picture 2" descr="http://images2015.cnblogs.com/blog/1070438/201704/1070438-20170404201834113-18121067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70" y="1844824"/>
            <a:ext cx="815736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903040"/>
            <a:ext cx="755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Unittest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里面 的单元测试框架，方便</a:t>
            </a:r>
            <a:r>
              <a:rPr lang="zh-CN" altLang="en-US" b="1" dirty="0" smtClean="0"/>
              <a:t>组建测试用例</a:t>
            </a:r>
            <a:r>
              <a:rPr lang="zh-CN" altLang="en-US" dirty="0" smtClean="0"/>
              <a:t>，</a:t>
            </a:r>
            <a:r>
              <a:rPr lang="zh-CN" altLang="en-US" b="1" dirty="0" smtClean="0"/>
              <a:t>执行用例</a:t>
            </a:r>
            <a:r>
              <a:rPr lang="zh-CN" altLang="en-US" dirty="0" smtClean="0"/>
              <a:t>，并</a:t>
            </a:r>
            <a:r>
              <a:rPr lang="zh-CN" altLang="en-US" b="1" dirty="0" smtClean="0"/>
              <a:t>生成测试报告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3499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unittest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2493" y="153870"/>
            <a:ext cx="1617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Unittest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9080" y="2132856"/>
            <a:ext cx="8604448" cy="389337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unittest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class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Test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unittest.TestCase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testAdd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## test method names begin ‘test*’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测试结果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.assertEqual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断言是测试结果与期望结果对比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en-US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生成测试</a:t>
            </a:r>
            <a:r>
              <a:rPr lang="zh-CN" altLang="en-US" sz="1300" dirty="0">
                <a:solidFill>
                  <a:srgbClr val="FF6666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报告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pass/fail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testMultiply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*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.assertEqual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5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期望结果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5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，失败的用例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__name__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'__main__'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unittest.main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080" y="764704"/>
            <a:ext cx="860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类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9080" y="620689"/>
            <a:ext cx="801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 smtClean="0"/>
              <a:t>1.</a:t>
            </a:r>
            <a:r>
              <a:rPr lang="zh-CN" altLang="en-US" dirty="0" smtClean="0"/>
              <a:t>测试类，继承单元测试</a:t>
            </a:r>
            <a:r>
              <a:rPr lang="en-US" altLang="zh-CN" dirty="0" err="1" smtClean="0"/>
              <a:t>unittest.TestCase</a:t>
            </a:r>
            <a:r>
              <a:rPr lang="zh-CN" altLang="en-US" dirty="0" smtClean="0"/>
              <a:t>这个类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 smtClean="0"/>
              <a:t>2.</a:t>
            </a:r>
            <a:r>
              <a:rPr lang="zh-CN" altLang="en-US" dirty="0" smtClean="0"/>
              <a:t>测试</a:t>
            </a:r>
            <a:r>
              <a:rPr lang="zh-CN" altLang="en-US" dirty="0"/>
              <a:t>方法（用例</a:t>
            </a:r>
            <a:r>
              <a:rPr lang="zh-CN" altLang="en-US" dirty="0" smtClean="0"/>
              <a:t>）必须以</a:t>
            </a:r>
            <a:r>
              <a:rPr lang="en-US" altLang="zh-CN" b="1" dirty="0" smtClean="0"/>
              <a:t>test</a:t>
            </a:r>
            <a:r>
              <a:rPr lang="zh-CN" altLang="en-US" b="1" dirty="0" smtClean="0"/>
              <a:t>开头</a:t>
            </a:r>
            <a:endParaRPr lang="en-US" altLang="zh-CN" b="1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 smtClean="0"/>
              <a:t>3.</a:t>
            </a:r>
            <a:r>
              <a:rPr lang="zh-CN" altLang="en-US" dirty="0" smtClean="0"/>
              <a:t>测试类就是多个用例的一个集合，相当于是测试用例的一个模块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9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unittest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75171" y="153870"/>
            <a:ext cx="1252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前置条件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080" y="764704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前置条件：</a:t>
            </a:r>
            <a:r>
              <a:rPr lang="en-US" altLang="zh-CN" b="1" dirty="0" err="1" smtClean="0"/>
              <a:t>setUp</a:t>
            </a:r>
            <a:r>
              <a:rPr lang="en-US" altLang="zh-CN" b="1" dirty="0" smtClean="0"/>
              <a:t>(self)</a:t>
            </a:r>
            <a:r>
              <a:rPr lang="en-US" altLang="zh-CN" dirty="0" smtClean="0"/>
              <a:t>        (</a:t>
            </a:r>
            <a:r>
              <a:rPr lang="zh-CN" altLang="en-US" b="1" dirty="0" smtClean="0">
                <a:solidFill>
                  <a:srgbClr val="FF0000"/>
                </a:solidFill>
              </a:rPr>
              <a:t>眼睛睁亮了，注意大小写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080" y="1340769"/>
            <a:ext cx="758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就好比所有的请求都用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管理，那这个就是前置操作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或者所有的用例都是基于登录后操作，这个登录就是用例的前置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579" y="2267971"/>
            <a:ext cx="8957917" cy="509370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requests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unittest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class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Test_kuaidi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unittest.TestCase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setUp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前置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.url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"http://www.kuaidi.com/index-ajaxselectcourierinfo-1202247993797-yunda.html"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.headers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"User-Agent"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"Mozilla/5.0 (Windows NT 10.0; WOW64; rv:44.0) Gecko/20100101 Firefox/44.0"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get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方法其它加个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ser-Agent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就可以了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.s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requests.session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test_kuaidi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发出请求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.s.get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.url,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headers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.headers,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verify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False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result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r.json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com_name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result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'company'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获取公司名称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data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result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"data"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获取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data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里面内容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get_result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data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][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'context'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获取已签收状态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.assertEqual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com_name,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u"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韵达快递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.assertIn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u"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已签收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get_result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__name__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"__main__"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unittest.main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92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unittest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75171" y="153870"/>
            <a:ext cx="1252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后置条件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080" y="764704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后置条件：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tearDown</a:t>
            </a:r>
            <a:r>
              <a:rPr lang="en-US" altLang="zh-CN" b="1" dirty="0">
                <a:solidFill>
                  <a:srgbClr val="FF0000"/>
                </a:solidFill>
              </a:rPr>
              <a:t>(self</a:t>
            </a:r>
            <a:r>
              <a:rPr lang="en-US" altLang="zh-CN" b="1" dirty="0" smtClean="0">
                <a:solidFill>
                  <a:srgbClr val="FF0000"/>
                </a:solidFill>
              </a:rPr>
              <a:t>):  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眼睛睁亮了，注意大小写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080" y="1340769"/>
            <a:ext cx="758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后置条件就是做数据清理，就好比只测新增草稿箱这个功能</a:t>
            </a:r>
            <a:endParaRPr lang="en-US" altLang="zh-CN" dirty="0" smtClean="0"/>
          </a:p>
          <a:p>
            <a:r>
              <a:rPr lang="zh-CN" altLang="en-US" dirty="0" smtClean="0"/>
              <a:t>（为了保持数据是干净，做后置清理的操作）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3462" y="1987100"/>
            <a:ext cx="8316416" cy="349326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unittest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class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Blog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unittest.TestCase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setUp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前置可以写一些测试用例的一些准备工作，如数据准备，登录等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pass 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test_01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操作步骤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获取结果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assert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断言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pass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tearDown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后置处理，清理垃圾数据，不影响后续用例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pass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__name__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"__main__"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unittest.main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0884" y="5891107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前置与后置是</a:t>
            </a:r>
            <a:r>
              <a:rPr lang="zh-CN" altLang="en-US" b="1" dirty="0" smtClean="0">
                <a:solidFill>
                  <a:srgbClr val="FF0000"/>
                </a:solidFill>
              </a:rPr>
              <a:t>非必须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zh-CN" altLang="en-US" dirty="0" smtClean="0"/>
              <a:t>，可有可无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6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unittest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69987" y="153870"/>
            <a:ext cx="1662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用例执行顺序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用例执行顺序是按（</a:t>
            </a:r>
            <a:r>
              <a:rPr lang="en-US" altLang="zh-CN" dirty="0" err="1" smtClean="0"/>
              <a:t>assic</a:t>
            </a:r>
            <a:r>
              <a:rPr lang="zh-CN" altLang="en-US" dirty="0" smtClean="0"/>
              <a:t>码）：</a:t>
            </a:r>
            <a:r>
              <a:rPr lang="en-US" altLang="zh-CN" dirty="0" smtClean="0"/>
              <a:t>0-9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A-Z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a-z</a:t>
            </a:r>
            <a:r>
              <a:rPr lang="zh-CN" altLang="en-US" dirty="0" smtClean="0"/>
              <a:t>顺序执行的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zh-CN" altLang="en-US" b="1" dirty="0" smtClean="0"/>
              <a:t>我们可以不用管执行顺序，</a:t>
            </a:r>
            <a:r>
              <a:rPr lang="zh-CN" altLang="en-US" b="1" dirty="0" smtClean="0">
                <a:solidFill>
                  <a:srgbClr val="FF0000"/>
                </a:solidFill>
              </a:rPr>
              <a:t>用例是相互独立的</a:t>
            </a:r>
            <a:r>
              <a:rPr lang="zh-CN" altLang="en-US" b="1" dirty="0" smtClean="0"/>
              <a:t>，不要去依赖执行顺序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1412776"/>
            <a:ext cx="65344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 coding:utf-8</a:t>
            </a:r>
            <a:br>
              <a:rPr lang="en-US" altLang="zh-CN" dirty="0"/>
            </a:br>
            <a:r>
              <a:rPr lang="en-US" altLang="zh-CN" dirty="0"/>
              <a:t>import </a:t>
            </a:r>
            <a:r>
              <a:rPr lang="en-US" altLang="zh-CN" dirty="0" err="1"/>
              <a:t>unittest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import time</a:t>
            </a:r>
            <a:br>
              <a:rPr lang="en-US" altLang="zh-CN" dirty="0"/>
            </a:br>
            <a:r>
              <a:rPr lang="en-US" altLang="zh-CN" dirty="0"/>
              <a:t>class Test(</a:t>
            </a:r>
            <a:r>
              <a:rPr lang="en-US" altLang="zh-CN" dirty="0" err="1"/>
              <a:t>unittest.TestCase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setUp</a:t>
            </a:r>
            <a:r>
              <a:rPr lang="en-US" altLang="zh-CN" dirty="0"/>
              <a:t>(self):</a:t>
            </a:r>
            <a:br>
              <a:rPr lang="en-US" altLang="zh-CN" dirty="0"/>
            </a:br>
            <a:r>
              <a:rPr lang="en-US" altLang="zh-CN" dirty="0"/>
              <a:t>        print "start</a:t>
            </a:r>
            <a:r>
              <a:rPr lang="en-US" altLang="zh-CN" dirty="0" smtClean="0"/>
              <a:t>!"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tearDown</a:t>
            </a:r>
            <a:r>
              <a:rPr lang="en-US" altLang="zh-CN" dirty="0"/>
              <a:t>(self):</a:t>
            </a:r>
            <a:br>
              <a:rPr lang="en-US" altLang="zh-CN" dirty="0"/>
            </a:br>
            <a:r>
              <a:rPr lang="en-US" altLang="zh-CN" dirty="0"/>
              <a:t>        </a:t>
            </a:r>
            <a:r>
              <a:rPr lang="en-US" altLang="zh-CN" dirty="0" err="1"/>
              <a:t>time.sleep</a:t>
            </a:r>
            <a:r>
              <a:rPr lang="en-US" altLang="zh-CN" dirty="0"/>
              <a:t>(1)</a:t>
            </a:r>
            <a:br>
              <a:rPr lang="en-US" altLang="zh-CN" dirty="0"/>
            </a:br>
            <a:r>
              <a:rPr lang="en-US" altLang="zh-CN" dirty="0"/>
              <a:t>        print "end</a:t>
            </a:r>
            <a:r>
              <a:rPr lang="en-US" altLang="zh-CN" dirty="0" smtClean="0"/>
              <a:t>!"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smtClean="0"/>
              <a:t>test_01(self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        print "</a:t>
            </a:r>
            <a:r>
              <a:rPr lang="zh-CN" altLang="en-US" dirty="0"/>
              <a:t>执行测试用例</a:t>
            </a:r>
            <a:r>
              <a:rPr lang="en-US" altLang="zh-CN" dirty="0"/>
              <a:t>01</a:t>
            </a:r>
            <a:r>
              <a:rPr lang="en-US" altLang="zh-CN" dirty="0" smtClean="0"/>
              <a:t>"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smtClean="0"/>
              <a:t>test_03(self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        print "</a:t>
            </a:r>
            <a:r>
              <a:rPr lang="zh-CN" altLang="en-US" dirty="0"/>
              <a:t>执行测试用例</a:t>
            </a:r>
            <a:r>
              <a:rPr lang="en-US" altLang="zh-CN" dirty="0"/>
              <a:t>03</a:t>
            </a:r>
            <a:r>
              <a:rPr lang="en-US" altLang="zh-CN" dirty="0" smtClean="0"/>
              <a:t>"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smtClean="0"/>
              <a:t>test_02(self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        print "</a:t>
            </a:r>
            <a:r>
              <a:rPr lang="zh-CN" altLang="en-US" dirty="0"/>
              <a:t>执行测试用例</a:t>
            </a:r>
            <a:r>
              <a:rPr lang="en-US" altLang="zh-CN" dirty="0"/>
              <a:t>02</a:t>
            </a:r>
            <a:r>
              <a:rPr lang="en-US" altLang="zh-CN" dirty="0" smtClean="0"/>
              <a:t>"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addtest</a:t>
            </a:r>
            <a:r>
              <a:rPr lang="en-US" altLang="zh-CN" dirty="0"/>
              <a:t>(self):</a:t>
            </a:r>
            <a:br>
              <a:rPr lang="en-US" altLang="zh-CN" dirty="0"/>
            </a:br>
            <a:r>
              <a:rPr lang="en-US" altLang="zh-CN" dirty="0"/>
              <a:t>        print "add</a:t>
            </a:r>
            <a:r>
              <a:rPr lang="zh-CN" altLang="en-US" dirty="0"/>
              <a:t>方法</a:t>
            </a:r>
            <a:r>
              <a:rPr lang="en-US" altLang="zh-CN" dirty="0" smtClean="0"/>
              <a:t>"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if __name__ == "__main__":</a:t>
            </a:r>
            <a:br>
              <a:rPr lang="en-US" altLang="zh-CN" dirty="0"/>
            </a:br>
            <a:r>
              <a:rPr lang="en-US" altLang="zh-CN" dirty="0"/>
              <a:t>    </a:t>
            </a:r>
            <a:r>
              <a:rPr lang="en-US" altLang="zh-CN" dirty="0" err="1"/>
              <a:t>unittest.main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1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unittest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25291" y="153870"/>
            <a:ext cx="15520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setUpClass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62068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setUpClass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只执行一次前置，上面必须加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classmethod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4938" y="1119438"/>
            <a:ext cx="8974124" cy="5693866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coding:utf-8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unittest,time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Test1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unittest.TestCase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@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99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classmethod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99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99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setUpClass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cls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"setUpClass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初始化操作：用例开始前只执行一次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@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99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classmethod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99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99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tearDownClass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cls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"tearDownClass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收尾清理操作：用例结束时候只执行一次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setUp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"setUp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每次用例开始前都会执行！！！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tearDown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"tearDown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每次用例结构都会执行！！！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test_01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time.sleep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正在执行用例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01"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test_02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time.sleep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正在执行用例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02"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__name__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"__main__"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unittest.main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96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unittest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75170" y="153870"/>
            <a:ext cx="1252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执行姿势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90" y="1769245"/>
            <a:ext cx="7072971" cy="406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692696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鼠标放用例里右键执行，就可以只执行这一个</a:t>
            </a:r>
            <a:r>
              <a:rPr lang="en-US" altLang="zh-CN" dirty="0" smtClean="0"/>
              <a:t>(</a:t>
            </a:r>
            <a:r>
              <a:rPr lang="zh-CN" altLang="en-US" dirty="0" smtClean="0"/>
              <a:t>前面带</a:t>
            </a:r>
            <a:r>
              <a:rPr lang="en-US" altLang="zh-CN" dirty="0" err="1" smtClean="0"/>
              <a:t>unittest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鼠标放</a:t>
            </a:r>
            <a:r>
              <a:rPr lang="en-US" altLang="zh-CN" dirty="0" smtClean="0"/>
              <a:t>if</a:t>
            </a:r>
            <a:r>
              <a:rPr lang="zh-CN" altLang="en-US" dirty="0" smtClean="0"/>
              <a:t>下面就能执行整个脚本的用例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7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unittest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67394" y="153870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自动化用例设计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9052" y="1196752"/>
            <a:ext cx="6845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自动化用例跟功能测试用例是一样的</a:t>
            </a:r>
            <a:endParaRPr lang="en-US" altLang="zh-CN" dirty="0" smtClean="0"/>
          </a:p>
          <a:p>
            <a:r>
              <a:rPr lang="zh-CN" altLang="en-US" dirty="0" smtClean="0"/>
              <a:t>（无非就是把功能用例，翻译成代码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中文翻译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语言 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自动化用例不会写的，就是功能用例不会写！！！！！！！！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自动化：“我们不会生产用例，我们只是功能用例的搬运工！”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1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688</Words>
  <Application>Microsoft Office PowerPoint</Application>
  <PresentationFormat>全屏显示(4:3)</PresentationFormat>
  <Paragraphs>120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第六课：unittest</vt:lpstr>
      <vt:lpstr>unittest科普扫盲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Gloria Gao</dc:creator>
  <cp:lastModifiedBy>Gloria Gao</cp:lastModifiedBy>
  <cp:revision>140</cp:revision>
  <dcterms:created xsi:type="dcterms:W3CDTF">2016-05-08T03:17:22Z</dcterms:created>
  <dcterms:modified xsi:type="dcterms:W3CDTF">2018-03-17T14:38:01Z</dcterms:modified>
</cp:coreProperties>
</file>