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325" r:id="rId3"/>
    <p:sldId id="326" r:id="rId4"/>
    <p:sldId id="327" r:id="rId5"/>
    <p:sldId id="328" r:id="rId6"/>
    <p:sldId id="329" r:id="rId7"/>
    <p:sldId id="330" r:id="rId8"/>
    <p:sldId id="336" r:id="rId9"/>
    <p:sldId id="331" r:id="rId10"/>
    <p:sldId id="333" r:id="rId11"/>
    <p:sldId id="334" r:id="rId12"/>
    <p:sldId id="335" r:id="rId13"/>
    <p:sldId id="313" r:id="rId14"/>
    <p:sldId id="30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997F-8503-40E0-8430-F9281A8C8783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EA7D-6F7A-4E9E-92FC-0B02DEEB4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课：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</a:p>
        </p:txBody>
      </p:sp>
      <p:sp>
        <p:nvSpPr>
          <p:cNvPr id="10" name="矩形 9"/>
          <p:cNvSpPr/>
          <p:nvPr/>
        </p:nvSpPr>
        <p:spPr>
          <a:xfrm>
            <a:off x="299896" y="2915647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二、下载图片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068" y="1497024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592" y="2282424"/>
            <a:ext cx="3024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四种对象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15719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find_all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7068" y="3717032"/>
            <a:ext cx="3589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抓图片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图片保存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592" y="6169079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父子节点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二、下载图片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7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299" y="2060848"/>
            <a:ext cx="8712968" cy="329320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curPath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os.path.dirname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os.path.realpath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__file__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images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print i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"data-original"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"title"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with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curPath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".jpg"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"wb"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f.write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.content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764704"/>
            <a:ext cx="83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有时候在抓取过程中会出现一些异常，会中断程序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try except</a:t>
            </a:r>
            <a:r>
              <a:rPr lang="zh-CN" altLang="en-US" dirty="0" smtClean="0"/>
              <a:t>捕获异常处理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5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find_all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6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父子节点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6" y="1579610"/>
            <a:ext cx="7828112" cy="524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76470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如果无法一次性找到一个</a:t>
            </a:r>
            <a:r>
              <a:rPr lang="en-US" altLang="zh-CN" dirty="0" smtClean="0"/>
              <a:t>Tag,</a:t>
            </a:r>
            <a:r>
              <a:rPr lang="zh-CN" altLang="en-US" dirty="0" smtClean="0"/>
              <a:t>那就先找他父节点，父节点找不到就找爷爷节点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1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find_all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0810" y="153870"/>
            <a:ext cx="780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如果无法一次性找到一个</a:t>
            </a:r>
            <a:r>
              <a:rPr lang="en-US" altLang="zh-CN" dirty="0" smtClean="0"/>
              <a:t>Tag,</a:t>
            </a:r>
            <a:r>
              <a:rPr lang="zh-CN" altLang="en-US" dirty="0" smtClean="0"/>
              <a:t>那就先找他父节点，父节点找不到就找爷爷节点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276872"/>
            <a:ext cx="8712968" cy="31393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bs4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"http://www.cnblogs.com/yoyoketang/p/"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print(r.content)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"html.parser"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titles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soup.find_all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class_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"postTitl2"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titles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i.a.get_text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print i.a.string #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这个也可以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" descr="D:\办公软件\QQ\283340479\Image\Group\Image1\~WU1J`OA9Q146JM1~2$BB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903" y="1340768"/>
            <a:ext cx="2808312" cy="2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2644" y="5002652"/>
            <a:ext cx="509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个人微信公众号：</a:t>
            </a:r>
            <a:r>
              <a:rPr lang="en-US" altLang="zh-CN" dirty="0" err="1" smtClean="0"/>
              <a:t>yoyoketang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个人博客</a:t>
            </a:r>
            <a:r>
              <a:rPr lang="en-US" altLang="zh-CN" dirty="0"/>
              <a:t>:http://www.cnblogs.com/yoyoketang/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关 注 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724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随便找个网站，用</a:t>
            </a:r>
            <a:r>
              <a:rPr lang="en-US" altLang="zh-CN" dirty="0" smtClean="0"/>
              <a:t>bs4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，取出你想要的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8588" y="153870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1.Beautiful Soup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5596" y="65204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官方文档：</a:t>
            </a:r>
            <a:r>
              <a:rPr lang="en-US" altLang="zh-CN" dirty="0"/>
              <a:t>http://beautifulsoup.readthedocs.io/zh_CN/latest/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5" y="1047074"/>
            <a:ext cx="8183084" cy="56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7330" y="153870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2.Pip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 dirty="0" smtClean="0"/>
              <a:t>beautifulsoup4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7275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76470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 pip install beautifulsoup4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30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四种对象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76470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所有对象可以归纳为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Tag :   </a:t>
            </a:r>
            <a:r>
              <a:rPr lang="zh-CN" altLang="en-US" dirty="0"/>
              <a:t>标签对象，如：</a:t>
            </a:r>
            <a:r>
              <a:rPr lang="en-US" altLang="zh-CN" dirty="0"/>
              <a:t>&lt;p class="title"&gt;&lt;b&gt;</a:t>
            </a:r>
            <a:r>
              <a:rPr lang="en-US" altLang="zh-CN" dirty="0" err="1"/>
              <a:t>yoyoketang</a:t>
            </a:r>
            <a:r>
              <a:rPr lang="en-US" altLang="zh-CN" dirty="0"/>
              <a:t>&lt;/b&gt;&lt;/p&gt;</a:t>
            </a:r>
            <a:r>
              <a:rPr lang="zh-CN" altLang="en-US" dirty="0"/>
              <a:t>，这就是一个标签</a:t>
            </a:r>
          </a:p>
          <a:p>
            <a:r>
              <a:rPr lang="en-US" altLang="zh-CN" dirty="0" err="1"/>
              <a:t>NavigableString</a:t>
            </a:r>
            <a:r>
              <a:rPr lang="en-US" altLang="zh-CN" dirty="0"/>
              <a:t> </a:t>
            </a:r>
            <a:r>
              <a:rPr lang="zh-CN" altLang="en-US" dirty="0"/>
              <a:t>：字符对象，如：这里是我的微信公众号：</a:t>
            </a:r>
            <a:r>
              <a:rPr lang="en-US" altLang="zh-CN" dirty="0" err="1"/>
              <a:t>yoyoketang</a:t>
            </a:r>
            <a:endParaRPr lang="en-US" altLang="zh-CN" dirty="0"/>
          </a:p>
          <a:p>
            <a:r>
              <a:rPr lang="en-US" altLang="zh-CN" dirty="0" err="1"/>
              <a:t>BeautifulSoup</a:t>
            </a:r>
            <a:r>
              <a:rPr lang="en-US" altLang="zh-CN" dirty="0"/>
              <a:t>   </a:t>
            </a:r>
            <a:r>
              <a:rPr lang="zh-CN" altLang="en-US" dirty="0"/>
              <a:t>：就是整个</a:t>
            </a:r>
            <a:r>
              <a:rPr lang="en-US" altLang="zh-CN" dirty="0"/>
              <a:t>html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Comment    </a:t>
            </a:r>
            <a:r>
              <a:rPr lang="zh-CN" altLang="en-US" dirty="0"/>
              <a:t>：注释对象，如：</a:t>
            </a:r>
            <a:r>
              <a:rPr lang="en-US" altLang="zh-CN" dirty="0"/>
              <a:t>!--for HTML5 --</a:t>
            </a:r>
            <a:r>
              <a:rPr lang="zh-CN" altLang="en-US" dirty="0"/>
              <a:t>，它其实就是一个特殊</a:t>
            </a:r>
            <a:r>
              <a:rPr lang="en-US" altLang="zh-CN" dirty="0" err="1"/>
              <a:t>NavigableString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85" y="2420888"/>
            <a:ext cx="6687489" cy="356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6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28938" y="153870"/>
            <a:ext cx="1144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4.Tag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&lt;p class="title"&gt;&lt;b&gt;</a:t>
            </a:r>
            <a:r>
              <a:rPr lang="en-US" altLang="zh-CN" dirty="0" err="1"/>
              <a:t>yoyoketang</a:t>
            </a:r>
            <a:r>
              <a:rPr lang="en-US" altLang="zh-CN" dirty="0"/>
              <a:t>&lt;/b&gt;&lt;/p&gt;</a:t>
            </a:r>
          </a:p>
          <a:p>
            <a:r>
              <a:rPr lang="en-US" altLang="zh-CN" dirty="0"/>
              <a:t>&lt;b&gt;</a:t>
            </a:r>
            <a:r>
              <a:rPr lang="en-US" altLang="zh-CN" dirty="0" err="1"/>
              <a:t>yoyoketang</a:t>
            </a:r>
            <a:r>
              <a:rPr lang="en-US" altLang="zh-CN" dirty="0"/>
              <a:t>&lt;/b&gt;</a:t>
            </a:r>
          </a:p>
          <a:p>
            <a:r>
              <a:rPr lang="en-US" altLang="zh-CN" dirty="0"/>
              <a:t>&lt;head&gt;&lt;title&gt;yoyo </a:t>
            </a:r>
            <a:r>
              <a:rPr lang="en-US" altLang="zh-CN" dirty="0" err="1"/>
              <a:t>ketang</a:t>
            </a:r>
            <a:r>
              <a:rPr lang="en-US" altLang="zh-CN" dirty="0"/>
              <a:t>&lt;/title&gt;&lt;/head&gt;</a:t>
            </a:r>
          </a:p>
          <a:p>
            <a:r>
              <a:rPr lang="zh-CN" altLang="en-US" dirty="0"/>
              <a:t>以上这些都是</a:t>
            </a:r>
            <a:r>
              <a:rPr lang="en-US" altLang="zh-CN" dirty="0"/>
              <a:t>tag,</a:t>
            </a:r>
            <a:r>
              <a:rPr lang="zh-CN" altLang="en-US" dirty="0"/>
              <a:t>很明显都是以</a:t>
            </a:r>
            <a:r>
              <a:rPr lang="en-US" altLang="zh-CN" dirty="0"/>
              <a:t>&lt;xx </a:t>
            </a:r>
            <a:r>
              <a:rPr lang="zh-CN" altLang="en-US" dirty="0"/>
              <a:t>开头</a:t>
            </a:r>
            <a:r>
              <a:rPr lang="en-US" altLang="zh-CN" dirty="0"/>
              <a:t>&lt;/xx&gt; </a:t>
            </a:r>
            <a:r>
              <a:rPr lang="zh-CN" altLang="en-US" dirty="0"/>
              <a:t>结尾这种，就是一个完整的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通过标签的名称，来获取</a:t>
            </a:r>
            <a:r>
              <a:rPr lang="en-US" altLang="zh-CN" dirty="0"/>
              <a:t>tag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如果有多个相同的标签名称，返回的是第一个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0" y="2519030"/>
            <a:ext cx="7488832" cy="404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9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4199" y="153870"/>
            <a:ext cx="1334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tag.attrs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1.tag.attrs</a:t>
            </a:r>
            <a:r>
              <a:rPr lang="zh-CN" altLang="en-US" dirty="0"/>
              <a:t>可以打印出所有的属性，可以看出是个字典格式的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那么获取其中的某一个属性，就跟操作字典一样，如：</a:t>
            </a:r>
            <a:r>
              <a:rPr lang="en-US" altLang="zh-CN" dirty="0"/>
              <a:t>tag["</a:t>
            </a:r>
            <a:r>
              <a:rPr lang="en-US" altLang="zh-CN" dirty="0" err="1"/>
              <a:t>href</a:t>
            </a:r>
            <a:r>
              <a:rPr lang="en-US" altLang="zh-CN" dirty="0"/>
              <a:t>"]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由于</a:t>
            </a:r>
            <a:r>
              <a:rPr lang="en-US" altLang="zh-CN" dirty="0"/>
              <a:t>class</a:t>
            </a:r>
            <a:r>
              <a:rPr lang="zh-CN" altLang="en-US" dirty="0"/>
              <a:t>属性一般可以为多个，中间空格隔开，所以</a:t>
            </a:r>
            <a:r>
              <a:rPr lang="en-US" altLang="zh-CN" dirty="0"/>
              <a:t>class</a:t>
            </a:r>
            <a:r>
              <a:rPr lang="zh-CN" altLang="en-US" dirty="0"/>
              <a:t>属性获取的是一个</a:t>
            </a:r>
            <a:r>
              <a:rPr lang="en-US" altLang="zh-CN" dirty="0"/>
              <a:t>list</a:t>
            </a:r>
            <a:r>
              <a:rPr lang="zh-CN" altLang="en-US" dirty="0"/>
              <a:t>类型：</a:t>
            </a:r>
            <a:r>
              <a:rPr lang="en-US" altLang="zh-CN" dirty="0"/>
              <a:t>[</a:t>
            </a:r>
            <a:r>
              <a:rPr lang="en-US" altLang="zh-CN" dirty="0" err="1"/>
              <a:t>u'sister</a:t>
            </a:r>
            <a:r>
              <a:rPr lang="en-US" altLang="zh-CN" dirty="0" smtClean="0"/>
              <a:t>']</a:t>
            </a:r>
            <a:endParaRPr lang="en-US" altLang="zh-CN" dirty="0"/>
          </a:p>
        </p:txBody>
      </p:sp>
      <p:sp>
        <p:nvSpPr>
          <p:cNvPr id="5" name="AutoShape 2" descr="data:image/png;base64,iVBORw0KGgoAAAANSUhEUgAABCgAAAJYCAIAAAAv+EBQAAAgAElEQVR4nOzdzW8c14H3ey5nNsqDB8hCyGquLh4K90LACBcQMrlWTiVxm7JTtsiyI5ZEj0qJuvXQyVCUElojOZY1HJcnpig6iR07FOUB5AVjjMFNYMgLGQ4go59sJO+yNsA8cxfzV/RdnOrTp845VV39Ut3Vze8HBwbVrK46VWyT51fnpWb+z/8xexTAaC2cCSl9l3H/9AAAQD9mnhLfO0oziEKhUCgUCoVCoZRZCB4UCoVCoVAoFAql9ELwoFAoFAqFQqFQKKWXJHj8DwAAAAAoTRI8vj8SHgAAAIADieABAAAAoHQEDwAAAAADabWe5BS5DcEDAAAAwEAIHgAAAABKR/AAAAAAUDqCBwAAAIDSTVLwEMJvNqLdmqgH0X5QG8n16Yfww1YjjIUYd0UAAACAqpi44BHGQsRhY+zBQ9SC/UajdelS0zcDxnQEDyH8ZqPRunQpKY1ot9bDGdWDSL3XvkQAAAA4aCYqeNSC/XbwqEhbdjeqSk2KUx1H+ZvtRv2nu3oQtaJAO9zkXSUAAAAM16QFjyjwqtTcr05NiiscPHrr4sjZv/BDlUMAAABwME1G8FDjmozSa6NfH//TaoSxH7ZCX98gDrWjpL/lGaOPGtFuTRjBo/N2q2WvD83SNjNHZKXONAqcA7o61UjXUPihfujOZu2jmKOnXGfq3qaXcVZqRFyqYtbFBAAAwIEyGcFDUjfO+7sZH4cN/b570kxvN4iTBrfWPo7Dhh4M5PYqAOTN8cjuUtiNGvtRpI7iqJL2xnoQtaJo3w4nGcHDeWhHDCi5x0PWXB+mFYf97woAAAAHR5WCR+gXbDc735vzonPCej3ohAS7IZ41eyE/eKSSRnvWStYh6kHU0zz1EQSPVKeQVoyrtxvl9R0BAAAAtgoGj57XjOq6EJazna1mlRgJQXtXz8HDGjTVHgflOkTWcbNUpMfDuNpVWIUMAAAA1Tf+4JGam6FP0ijcIid4FKleuqr9Ti636qwuIwAAAJBj/MFDkjMHem2LS10XVhrZUKus4OE8xBCGWtkxYASrWqUvNcEDAAAAhjMuVQkeMhv03YrdjRqONazSKz6lUkH6OYCiFuxr7XU1w3uIwcM8oh/2OrncSz9/I+kpsvagb5PMkrd2NeBQK2Oxr4lbdBgAAADlcaaOagWPpi8GeSiEOTHaWI7WfFZ37lq3ly41fZFMoQ59L2s8WHvWdeq91vadxbLkWluqAs7xV7nBw1yQ1xWQUtvYz9wYbFSb40oyuRwAAACaqgcP2V1woB4K0d+4MgAAAKDKqh48DqA4dAyCAgAAACYawWP8GKQEAACAqUfwAAAAAFA6ggcAAACA0hE8AAAAAJSO4AEAAACgdAQPAAAAAKUjeAAAAAAoHcEDAAAAQOkIHgAAAABKR/AAAAAAUDqCBwAAAIDSETyA4RMrazuP1iIhxl0RAACAqpiA4CFOH3mwPfPkblIebx/aOF2J9ly0vXXvy3d29paHtUOxuLz5aGtn+1w/7xUnNm5X6OI4XXl95vH24SsHoDneNXgIce7mo617X74jy86j9dXFopdFfvB6fRcAAMB4VT14GKlDlgeXT4zsAuUTK2tDDB6re1ube+sED5uMZKqZPsZmtxDnbg7juKt7W5vx8+XVZHVPSzXb51b3tm6uVPeDAQAADoLKB4/zhyuVNAxDDB7z8frO3rJYWesveEyEAXs8VvdS7eyxDGcaXvAYdCc5NTFSjewhIXgAAIDxqm7wkJHDLo9fPyY3OHv5kD74Sohj97dnntydeXz7yFmtMXrldcd7Pc970N74yuVDT+7O3D8vVO9K8Zwjg4c+bMbZFNZvP99cOXfT2kYsLm8+Wl9dFH0ED3Xizu6g/NNUXz/ePrRxurMfZ89J1pX0Cvws1AZGuX++h9aw3Vg3buSLlbVUl4h1JVP9AI/MGKO/qH6m6gdqDI7KOkr+OCjnTjoH7VYHa1euQywub1rb2z0eqp7GKXStgxphqHdDMaEFAAB0NS3B43xqRJZsfDuHaakmdbtFfsj4oqdpJGJlbWdvffNRp1UnVtaMFqd++1k24+xWmtqmtODhPs23l/4P+xLZqSD/Shb5WZQRPGQfUec6WB0g0fZWTn+UbDencovVlBfCTIkFezy6bpbV41GkDl0PsbqXN1Mo+RBqG0Tbqc9k1zq0P/adbeyPPQAAgKG6wUPqOtRK3YY3xvDIOQ/GvXm5sbwNL9vryR3684fV61de7zF4WO0tY/xV1+H1eot5kKFWzmtV5DSTy6KddbJl0n3R5UoaL9o/C32DwYZabTk7CtrfdbTO5+P1nIs/H6/rQ5KmJnh4RodGOn1F247pJfNxZ3JRoeBhf+wXlzeHN98JAABMnykJHvYG8ia90TLWZ2AnLfLXj6mjyLvvZy8f6rHHw2xsma00Y/2i9Pbyu6kOkzKCR+5pymtodD7IPgo1HCvnSqoXs34W+gbDnOOxuLz5qN1T5Jp9bo8jmo/Xje9Oa/DQzcfrek5wHlqPDcV6PLp87AEAAAzTEDycOSFpLqenIujbyxa5bG2L84dVg3jowcMwH6+nhrU412vq685xTvDIP03nNVR763olc15xvWVowcPT5jM4JzYYjCvvTXWPh0Hv5SB4AACAsZje4FFoqFXSCBbnD+tTR4Y71MqWM/iqnB6PLqc5xKFWBYKHeZTi0zwcwUNr7HYd0ma/vXvwsPLMGIJHRqbKOoQ+aErRg0c/Q63SdWCoFQAA6EN1g0f+dGTVGjZnPGtN4UKTy7cPXxHtyQ+vH9OPW6RB3HVyuT3jOX8R2D6Ch77YlH0pipxm1h5Uhsm/kkV+FpLzZzpI8NBnUesjr5wbRNupGdVyxoi9vXpFjsvKWQlAHdT+kfUdPArWIecQ8i2pQGXEhvToPs/1mcyvg2Ny+ZBWGQYAAFNsmoOHvZn+3cGDR2dd0ezldI0FXnMWHtW37Gmo1VCCR9fldHOuZPHgYdTWuYFT1hSO/AVznblC/1bSpNaXxtKXiNV+sqlmemoZWXOhLec8k05QsT4Pjs9Mbh26HkJ24+QsHOzZ847c6ztn1iFZRTr9Q+E5IQAAIF91gwdGpqeFvIAhPjcTAAAcHASPA80eQ9XTgzVwMBE8AABAHwgeBxrBA71KPSGEeR0AAKAwggcAAACA0hE8AAAAAJSO4AEAAACgdAQPAAAAAKUjeAAAAAAoHcEDAAAAQOkIHgAAAABKR/AAAAAAUDqCBwAAAIDSETwAAAAAlI7gAQAAAKB0BA8AAAAApSN4AAAAACgdwQMAAABA6QgeAAAAAEpH8AAAAABQOoIHAAAAgNIRPAAAAACUjuABAAAAoHQEDwAAAAClI3gAAAAAKB3BAwAAAEDpCB4AAAAASkfwAAAAAFA6ggcAAACA0hE8AAAAAJSO4AEAAACgdAQPAAAAAKUjeAAAAAAoHcEDAAAAQOkIHgAAAABKR/AAAAAAUDqCBwAAAIDSETwAAAAAlI7gAQAAAKB0BA8AAAAApSN4wCTE86t7Wzt7y/NCqBf9jUNvfTUTf3TM87wzH8289dXM9Y0T46tjz2Sd1Snkbxk/OXxGO/fihDh2+UlyoKxLlH8lnRcfAABgChA8YJqP1+99+c7O9jn9RXH1sGoiy+by5auT1DKuTvDoeiWj7a17X76zGT/fRwUAAAAqi+CBFLG4vPloa+fRWpRuecvmsmwi+xuH4ieHLp6dpODheZ44e+T6k3KDR+dYWrpwfivnSgpx7uajrZ1H66uLE3aFAQAAclQ3eKzubd378h391q+8E2zcjFcv2jfpB9/DyBy7/3jmyZOk3L9ivv5gQ5zdOPS4vc3j+8eMVHDlfuft6T2oNx6+IjpHsfagOLs7vKTVnjSRxdXDetNcjh1S/QlCnLj4Weeuv347X3U7GD0Pg++hCBU8Or0f6YChV0MvsgLXn8y89dVM/NmRMxuH5Ityh86AkRc8sq+kIn8KdHoAAIBpUt3gIe/73lwxR6GoNnFyYzgdIfRb9YPvIV99d7+VoxkX2YkQVw4/fmyGDS0YiCv3Zx48OPT4wZGz2ivmP1NB4tj9xzMPNvSjHHnw+NCDB+oo9gbtyjy/uue+1y7EscuquXz2yPUeg4dqo+tF3ewffA+FLrV7D+4TyQ4eh4wvnNXICx7ZV7Kzjex3YqYHAACYItUNHp7nzcfrO3vL6p9icXlTaxNH21v2LeH5eF0PEoPvIcdQgsex+48PbZw1Xjyx0QkJRsxIXjy7caidHI48cHRfnNh4cPhK58UjD1JJQ5zdOOTq9GgP8ikavTpvvHpY74KQUx1Um14FCb2PQnY7xJ8d8YUYyh66V7IdPFQXinOKRdZQq3aVDl08K5LafnbEF+LMR70Fj0JVZbQVAACYOpUOHp7nre5t6QOl9Eiwuue6Mb+4vKkljaHsoVRHHpihwkvnCnHlvt07IcSVw4/vHxMiNQTLKFovypEHj/Ucot5u7jZjgkdXMhgYPRiq2Z2McUonBOMtg++heyWtOR5+e9CUvlmX4PHRMa/IPA2CBwAAQFrVg4dYWZPtYKOzwiscGwbfQ5ah9HgMI3hkTtjQjlIsePTb4+GpLovPjviyfa+13bNmdRt9BYPvoUsNhxE8knFf2twMggcAAEARVQ8eXrvLwuis8HoZKDX4HpwqM9QqFSqcCgePzDkeRegzv/XWfPGBUoPvIUcvwcOMQ5evCiGOXVZDv64eVvspJXgwxwMAAEydCQgeYmXt3pfv2K1he+646twY+h7KIyeXp1JBerK4Y3K5uHJY/+fZjUOPzfRy5MHjPoZaedmrWhU6l/YkCjsMFJwaPvgePBVI0t0jMgkk72rPzXA+cMM5xfzyVZFU7MnhM0LoM1LU9pevpvaZqmfhdCSxqhUAAJg+ExA8PM9b3TM7KySZHDqL4WZnhsH3UJ5kYSs1NyMdCeRQK2Muh93FceRBaqaHyiGpN96/4snulOz99D3NQ8p5tqCxVlVWW3xYe+g7eHjGor3to4wseDDOCgAATKUJCB723IxeDb6HMXLO8ShV350e+lpP/R168D1MAZ5cDgAAptIEBA9jSdw+DL6HMRp98EhmehSeYGDf5u81OQy+h6nR68UHAACYFNUNHvoDxZ0zNLoafA9jl3qiuTXFvCIIHgAAAOiqosHjv1/+798+9W3P87596tt/c/1vxvL1iH4Ck2+MPyP1NQAAACquosHj26e+/d+u/Le/n//7Mf539D+MCTX2n9Tfz//9uK8BAAAAuqho8PC4jz45xt439TfX/2ZMpw4AAICiqhs8AAAAAEwNggcAAACA0hE8AAAAAJSO4AEAAACgdAQPAAC6i8NGKwrqPGIIAPpF8AAAHHRC1HajRiv0Mzfww9alS6rsh+F+I9qtEUIAoAcEDwDAQSdEbTfKDBLCD1uNMNb6OupB1IrCXb82qgoCwDQgeKAHYmVt59FaxEgD4IARwm82ot2aqAfRfjB5re04bKT6K6KodelS0+/8KssJHvUgMlKHqAX72X0jAIAsBA/0oGvwEOLczUdb9758R5adR+uri0VTSrS91ce7xkiI51f3tnb2luenLon5G4fe+mom/uiY53lnPpp566uZ6xsn5LfkP9V3c5z5aCZ+cvhMXxdHiGOXnyQH0o9+AOX8LLwRfgiF8JuNMBYiDhuTGDwM9SAyRlU5g4cQfrPR2A/D/UYnt+wHNSPGGLEEAJCF4DFOYnF5U2umj7HZLcS5m8M47ure1mb8fHk1Wd3TUs32udW9rZsrY/t7Px+vy2qMqwLlEVcPqwaubOxevppcZ4LHiOX8LCSZ2Af8/657NWrBfjt46B0Fk0IIf1fLS3HYaAaBHiecQaIeBLEQRv+G0eczoV1AADAWBI/xW91LtbPHMpxpeMFj0J3k1MRINbK9Na7gIUPjtA48k41d2cD1Nw7FTw5dPKt9RM8euf6k3OBh1ITgkfWz8NrdjGXfsBC1YD8KPM/bjSYyeHieVw9C2aGhem/07+YMtRK1TkTZD4KmHVcYdgUAxVQ9eOh3uG+unLtptfPU+Bzj3rNYWdN7D9QQINVSlG/c2VvWux3G0o60G+vGjXx5Ls7TVNtndZh0vQ7G4Kiso+SPg3LupHPQbnWwduU6xOLyprW93eMxss+Ds7tD/SBUQOpcN23LrEoOZQ9DIc4eud5u4Iqrh438oIJHp/cjvYEcHWQX2Xq+/mTmra9m4s+OnNk4JF+UO3QGjD6Ch9pb/OTQxbOdnhO7ya7qn2zw2RHfdRbyjaoTRt/M6Jmxj5LfdVPoELk/C0l+Gkvq9NCb3XrpNX7sRg3tvY6mf2r8ktaUT5aTai8hJYc/6f0SyRujIFVVd7QIYyGEH8r9i5of14T23Yzg0d7eyxijVWdtKwAoptLBQ7/D3b6r12kIJq+kW2PWBulWuEhFF7GytrO3vqltI1bWit84rO/ut3I044I/AyN4zMfrO3vLnTpbHSDR9pa+gUG2m1O5pdt1cG7j3nm3zbJ6PIrUoeshVve2chrZo/w8JAPrrW/JOthZSNWqWCUH2sNQCHHssmrsnj1y3RU8jFChN4iLBY9DxhfObDBI8MipQ+ZZaN04qVRwNbWxrI+dOoxDOK+D80JlHaLrzyLZRva/lTnTQ/hhK+nx6GcN2d2oMzMkSQ5aMEhe0Rr0cWhvkDqu0Wsh/LAVRfr6tsIPW9Zyt/JdzfZoMT1s5K9q1alV6As/VKEriTo83AMAiql68MgZSBNtO6YTzMfr6SZat4am3XZcXN7Mbtbrhhc8tpwdBe3vOtqU8/F6zpWZj9f1KzM1wcMz7vSnf0yj/DzYMTh1RD03Li7rSaZrJYeyh7KpJrsx8cOYe5A11Eq215N7/FcPqxv8Zz4aTvDQq6TvMDmWdYh0rcwKZ/XqOOumD4VK+oXSh5NJwzidnEMUNILRVvKuvx0ACsofoOWcsK73LRQKHnbMaA8Ps1+spxJLUBeiy3K6tWC/0Wj6InncRyOMiRwA0LtKBw9ziaR0+8/ZxtWbicXucDvblCMdcGXO8Vhc3nyUNC6ds8/tATZyoIVepjV46Objdb2lNcrPQ/4ED72nTu+sKFLJYe2hVPYcD789aErfrEvw+OiY5xWYwDBY8DCqZLT77U6PrODhrIAQJy5+ltlhImvuLMZRcg5R0GiDRz8rOHXGR8mSzgPOFr8eG4r1eFgZw1XbOGzsR53p4GrSfFbw0Ps05Fk0fZHEFT/gAYIA0JNKBw/DfLyuN/XGHjxKGmqVnMWjtUgI58QGg3FZvKnu8TDot/9HGjyyezyS/XR+fEb/VaHYMPgeSjWU4CE31ictDD145O+t6zionP2YZ6QFmFibj1E8eHQ9RL5Sg0c9iHLWfep/n9oeRhY8ku6OdtiQ28jVrrKDR62erHCV1DkJUVFQF7XdkB4PAOjBJAUPLz34qp+hNel2fGWGWjmnCiT17LpirP327sHDyjNjCB4ZmSrrEM7RRPpnYJSfh6w5HorssjA6K4pUcoh7KE8vwcMc6XT5qpxCnbS8xdXDaj9l9HhkDbVKel1S08RPXPyst+CRv95Xe6hV99FTQwge5c/xkIvGCq3JPiB98FU/Q63SNSky1KozuVzU9Dkn2nfdQ63k5PX9JJ/ImiT10eedAwC6qm7wsCdVG6/Y03Dtt+hDVpJliPInEw9pVdmeOFe16jSXtZFXzg2soTiORf3zr4O9TdKOsdqyfQePgnXIOYS9bo8ZG0b7ech/iIexiFb67LpUcih7UIP0hr7csH4jX83NcK7a5OxSuHxVtJecOnxGtOd4fHRM3/7yVWGsN2UcUa9PEjCstX2z9tCeF26OkjK2ydpAr0D+IbKuQOfcCxyioFJXtZJkNnDOmuhK+KH55O/0K2oIU85b9KiQdMLkTy63skocdv5ZDyJjekbGAwRrekBKd3okG8dhw848AACnSgcPa3lW94iXvA30pVH3ltX2sjUmh9YY8yhG+VyIrCkc+QvmOnOF/q2kTWxOUM68Do5t0u1dew6JUQ37h2X/OPLr0PUQshsnZ+Fgb7Sfh67P8chag6trJYeyh/Ieblg8eHjpprlqT48seOQvp2u0+y9f7fyzYPCwc4Wjx8YxjaQ9FmtIwWM0z/GQzw10jmjqKlkPN3ekljkJxN5AXyo3CtT2yfpUfmgup5te8Nd47qHxTEAvt8dDnYI9M0TtXF/wFwCQpbrBYwScY/pxYPX6echp3NtzM3quzGB7yB8JdhAMPn5pUozmyeXyxn9lRxblJyJ9AVxb5/kh7uV3G+q5IqkEVcnrAAAVR/AgeCDR6+chmenhGlhvLInbh0H24Byed3DYnQzG5JNpkvMhPFD664rRyUks1ouBPaFFPs1jkGMBwIF1cINH6okQB/veMLwhfR70nfS3n8H34LkWOjtQDlTwgGc88pzxTgBQYQc3eAAAAAAYGYIHAAAAgNIRPAAAAACUjuABAAAAoHQEDwAAAAClI3gAAAAAKB3BAwAAAEDpCB4AAAAASkfwAAAAADAKBA8AAAAA40HwAAAAAFA6ggcAAACA0lUieAhx7uaj9dVFMcozBwAAADAyBA8AAAAApRtz8BDi3M1HW/e+fMcoO9vn9M1W9zrb7Lgiilhc3mzvZ2dvWf3z5spIw4xez5sr524+WotEqgLR9pbzHMXKmn5q6rLstPcg36ifmv7d/mrovJIAAABAGSavx0O2vPVEIVbW9Db0fLy+s7e+WbhRXt/db+VoxkV24nne6t7WZvy8dkZbejBIXtHCRrRtb5C6CEKkootYWdvZW9/UtjFOvFf2lQQAAABKMnnBw/O8+XhdNfE9z1vdM987H68X7w0YYvDIacRH21t6nTv1bEeRQsHDukpicXlzb7lgDW3GlQQAAABKMhnBYz5eN8ZidfoWFpftzg3ni2Uzho3tpPOAnY68dGwo1uNhZgxjm65yriQAAABQngkIHnb3hX6ffvDgMawej/xqVyF45F9JAAAAoDwTEDycI6kqONTKVfPO4Kt+hlql49PgQ626XkkAAACgJJUIHp4xM3txeVObhx1tp+Zky3WZ9OayWFnbcUzCHulQK6MOjlqJczcdc+JTb9EvghwT5TovbXK5K7B1VsRKrwzmFbiSAAAAQEmqEjzSq8SajWl9EdjN+PmkUa7d6ZfL0XYWmR35HA+9Allr3ZqTQNwjxLRFgdvby7gih1rp2zjXC84JHl6BKwkAAACUoSrBY7jGMrm8bM45HgAAAMBEmM7gYYwpmg4EDwAAAEyuKQke5iimqUsdqUee88RxAAAATJopCR4AAAAAqozgAQAAAKB0BA8AAAAApSN4AAAAACgdwQMAAABA6QgeAAAAAEpH8AAAAABQumkLHkLUdqNGKwrqQnieJ/yw1Yh2a9P21AshartRtB81Wpcu5ZXQN94Yh52Lk9pbaL4IAAAADNG0BQ/P8+Kw0fSTNrTwQ7vx7al8EvrCD5M2ehTU/bB16dJ+UBtNPQch669O00m/Dko9iOwTVFdjyLUEAAAA2iY+eCSN5vwb/xmdAHosEbVgf6Ja3nHY/azzg4cQtdivee3+k+nrFwIAAEB1VCV4COE3G9FuTThvyfekSI+H/V0ZPOKw0WqETdWmb0T7kWNsUhU4OzR09ZrjMqaDh99sNFqhT/AAAABA2SoVPMJYiDhsDBo8fL1Pw4+zM4Ozx0MIP1a5JT2iKRmXNapJI0kwUD0Y6ePmBI+kM8SVl+pB1Lp0qdUIYyFELdiPgroQBA8AAACUrTLBoxbst4NH/o18p3oQyQghasF+Ix0VGmGcMYyqM8FDG4WlBiB5Wj9M5y3WK+XZjfIymLxQSZBwjbASNT9O13w3qMkeD/XfrDFaEzHRBQAAABOkSsEjCjzP6zpnOnMPftiKon0jJ7T7NFQyMd/imuMRB9qiWOl+g9EGj7wDyeAhRK1eU/0zflMt56XFp+S7tWA/9NVQK72Xgx4PAAAAlG38wUP2URSZGJ1Pji8y3qWihRpW5Pyulw4e9SCQA7TsCScqeHRmtKfzTOd0osBTQ5vSfQjOnpb0IawLYna8dKJC5ixz7S1yzJjq6zDOl+ABAACAso0/eEiyb8HrdpvfSUWO5Ja/0axvRM1QG1PUCNWsj6wAIPxQdibYlZHBY18bBBWHjoVo5enIh2a035UcNxn9JVKzNeRmhpxLYQSPZGyV3uPhClqeFqVUuPIIHgAAAChflYJH6A84kEn2FeidHsIPW2FgDDoyDpp8neoB8Juh7+4kEX6zkZp6oWanmHt2Pb/P87zdyNzY87x6ENk9PMWDh7vHIzt4qPkeXbtKAAAAgKGoYPBwtMuLSEJLEOqpQLaz1ZwN50GTr9MT0OMwbLqmuWdMN3cFD1cnRta4MmdKyQ0e8qDu55fvR51EYZxC9gMECRsAAAAo0fiDh/u+e4/xQ3U7GA/uaC/9FDpb1akZICoPyBVmrQFRyVuGEDyKnlpe8Gj3xsShPpEjGWoln+DhrBjBAwAAAGMx/uAhJUOAemmXS8mTy/W5DfqIqfYDK5qO1rY2hzsK6maPh2Oqujdw8PB6WbYrL3j4SceOFTzCpuwAyeg+IngAAABgLKoSPORzA9Wiun1LjZ5SHRpWw1qt8tR5RU8snXFfZkgYPHjI3hWj9b8bOWao54QBlTfkF8k0j0YY1/y4pqbFEzwAAABQFRUKHk1f5LTXC9KeU5FqdotasJ87Z7rzGG9tTnkyBCvSHuuRfsSePk5MRhT3VG9HqEhtlrfYrr0Yl/Cb6pEjYdd5IAQPAAAAjF9VgoccgGTM0CiuEwAa0W7NPUMjadBnDOVK8oa1klWSPfqd8l4GfcqKM3h0oktG8HA/KoSFrQAAAFCaqgSPwQlRkyvVOh+skWxTqzmXt/I8T9SCZhA0XUvQVopcCbf9dW03zKxw7FqVSw5pK7eKAAAAgGV6ggcAAACAyiJ4AAAAACgdwQMAAABA6QgeAEgYQjgAACAASURBVAAAAEpH8AAAAABQOoIHAAAAgNIRPAAAAACUjuABAAAAoHQEDwAAAAClI3gAAAAAKB3BAwAAAEDpCB4AAAAASjc9wUOIExu3Zx5vH9o4Lfrbw5XXZx5vH74i+nz7yIi42VKasf4tf+PQW1/NxB8d8zzvzEczb301c33jhPyW/Kf6bumVPHvk+pPkiG99NRM/OXTxrOhaSUk/v/3d+ghqCwAAgLIRPDoGDB5CnLv5aH11sfTckhM8xNXDqh0v2/SXryb1GWXwMFKHLCpd5FRSIngAAABMn+kJHoObrODhbJHLNr1sx/sbh/R+Bq+dB0YRPLRo0WslO5tlnyYAAAAmzpiDx4PtmSd3ZTfFsfvbM0/uqn92WqJnLx/SXxci2fLx7SNnhfA8T70iy4PLqfauOH3kQWf79nszDmGU++cLpQghzt18tHXvy3eMsrN9Tt9sda+zzY4roojF5c32fnb2ltU/b66ktswLHmePXG+348XVw/GTw2eEI3h0ej/SG8hBUGpklBDHLj+ZeeurmfizI357M/Wi0Y+RfPfqYaOjw+5mya9kkdMEAADAxKlE8Mhv9KeCx/kjD6yMUTh4HL5/u7OZnj0GDB7JgXrp8ZChQk8UYmVNTyPz8frO3vrmo7XIapTnBQ9x7LJq0589ct0VPMxIoG2TCh5XUxvLgKE2yNpDoeCRW8kipwkAAICJM/6hVldeN2OAOH/Y7pSQmz25mzcaSr7RCB6elkzUt2TSMHLFiIdazcfrm/Hz6p+re+Z75+P1nR6DR5catoOHMfHDmGKR1R+SdJikR0bJKOLs98gaalW0tgQPAACAKVKV4GFkABkM9AghN7NDhS4/eKihWWrLEQeP+XjdGIulgodYXLY7N5wvegMHD73zQcYGZ/CwY0NWb4YjohA8AAAAkFaJ4GEvRWVHCOdmhioHD7v7Qu/xqFrwcE74JngAAACgb5UIHgWHWo0keJjVKD7NIz94OEdSjWWoVf/BIxlq5Z6SkdqS4AEAAIC0qgQPu7Qnjp/YuO34rp4isvYgt1GTy9X8EH0quZ5SnFPMe5pfvrq3le7E2FILW0XbW/oiV3KFKz14iJU1PWaIlbU+Jpfn0Psr5CpVai6HDAlCnLj4mas3Q1vSyjm5XO/xyNrAyDaFKkzwAAAAmCKVCB45y+mOMngYu9IPUVBqPVyr90NfTnczfl5O+djZW+68fWVNW293LRrqUKuhBA/PtTSW/VRyggcAAAAM1QkepT93b+Lkz/FwPrl8OvDkcgAAgOlTred49DSuaeoZo7MUggcAAAAmDsGjQownoDtTBwAAADCJxj/UCgAAAMDUI3gAAAAAKB3BAwAAAEDpCB4AAAAASkfwAAAAAFA6ggcAAACA0hE8AAAAAJRu2oKHELXdqNGKgroQnucJP2w1ot1aFR8PUg+ipl+r59ZNiNpuFO1HjdalS3kl9I03xmHnIqT2FpovAgAAACMwbcHD87w4bDT9pG0t/NBulHsqn4S+8MOk7R4FdT9sXbq0H9R6OpyoBfuuQ3RVD6JWI4xzY4CspzodJ/189Z3bJ6LOuo/aAgAAAIOY+OCRNKbzOwQyOgf0WNJ3fvBkhOj9vc5sYIvD7meXHzyEqMV+zWv3n1Sz/wcAAADTrSrBQwi/2Yh2a6JgczxHkR4P+7syeMRho9UIm6qt34j2I8eYpZz9FFc8eOT3eNRrjp2kg4ffbDRaoU/wAAAAwLhUKniEsRBx2Bg0ePh6n4afM5bJ2eMhhB+r3GKNdKoHkepn2A+CZiPVHbEf1PQNVGJJvdjueJFDrXatbxmnnxM8ks4QVy5KjtgIYyFELdiPgroQBA8AAACMS2WCRy3YbweP/Bv8Tmqwk6gF+410j0cjjDOGUXUmeGijsNTAJE/rh8k4aGCkmuLdNSKZTxLsdtteXhBHdGmPsBI1P9ZqKIS/G9RkTdR/s8ZoDZjxAAAAgIKqFDyiwPO8rnOpM/fgh60o2k/nBNWn4ZyGkTXHIw60RbGyx1mJWrDr6y3+7hPB9S33o2g/qNV9P38clwweQnTWvxLCb6plu7SYpJ+IikB6Lwc9HgAAABiX8QcP2UdRZMJ0PjnuyHiXihZquJHzu146eKiujPweDCFqu4E2rKs9WqxrVWWeiYNoP6iJWtDMP0Q7KmTOMteyVhJp2n0dxnkRPAAAADAu4w8ekmyLe57XR8tYRY6kK8AYQNWImqE21kjLBs6hVvJ12cnQtTJxmN5bgSnmqmNEZQN9J66NO8EjGVul93i4ApWnRSZ9PBjBAwAAAONSpeAR+vlzKrqSyzfpnR7CD1thYAxGMg6afJ3qGfCboZ/Vpk/tod1fUXyclRYJtE6JjAMV6vHIDh5qvkfXrhIAAACgVBUMHoVGKzn2IENLEOqDo2T7W83ZcB40+To9AT0Ow2aBae5C1HajMBYifzZI6ojaUleqqvUgcr69fUHczy/fjzqJwqhq9gMECRsAAAAYg/EHD/f9+B7jh1oUyxjv1F4SKnS2tlMzQNQ8E7nyrFwOq8iEjVqwHwZFGvRGz4bxjL/dqGEfUb0lDvWJHMlQK/kED2daI3gAAACgUsYfPKR6e6b1fq+RQzbZ9TkP+oip9oMs7AncyWP1VNgwezwcU9WzxGGj6+wONaE8+5HqQfIIdn2yuB+254EYwSNsyo0zuokIHgAAAKiUqgQP+dxAtahu31Kjp1SHhtXgVqs/dV7RE0tn3FeX0VZqP3GY94BzZzJxZgPjMeQqb8gvkmkejTCu+XFNTX8neAAAAKDqKhQ8mr5Qa1v1TXt+Rao5LmrBfu5c6s7jvbUBUckQrKyZ335o9E44p3rrj0J3VjWzSsJvqkeLhJmVp8cDAAAA1VeV4CGXhCq4Iq2tM1GkEe3W3DM0kmCQMZQryRvWAlNJ9ki/K9mVq6qptadyh405n2mY3qAzNcUZPDrLAWcEj9RwMha2AgAAwPhUJXgMTi0wlTPjQtRqOY8hbwZBM3dlqk47vsCMjvzeDK9b8JAr4ba/ru2GeeO47PFgcuhafgUAAACAkZme4AEAAACgsggeAAAAAEpH8AAAAABQOoIHAAAAgNIlwWM0PM8b2bEAAAAAVAfBAwAAAEDpCB4AAAAASkfwAAAAAFA6ggeAg+LaQqO1NLcwO9vrG2dPLrQWTpZRJaBXfX+MAWDsCB7A1Lq2sHTvuNk6WZhb+nrueP4bZ4/Pfb209HWj0bp0qXXp0tdzx68tJF+rV0qrdZ9mZ4/fW2rkxIPZkwupU1hY+LrhuD5ZnK29hePdrqSs1dLcwuzJL2gsopvhfowX5pb0jc3SWLh2coEMA2CUCB7A1JqdPflFo2GEhK4tm6NJ8Og0Rxbmlr44Oau9feFa9Voqs7PH7y1ltsBmTy60GqlqL8wttZYW7p00k0NyffT22cJJ1dr74uSskcGM3dquLSQ/gtnjcz1FHRxAw/oYFzvWyS8ajWreRwAwrQgemFqz0eWdR5fnq9dELm529uQXjaV7x2eLdFM4Lcwt2Rlj9uSCvjf7tn0Fg4fZ5bK0JGNAp87ZLbaFuSWjuTZ7fO7rwkOn9HFW1xYa+kEL1lxdbf3r0bObrXAq70KN8WNsmD250CIGAxi56Qkes7N/d+vtmcfbf3vrqT5/k158debx9jcuTstf5dnZf6h/srXzycsnp+WMelVe8BjZtZ2dPflFY+Ha7OyADVbHXfxLl76eO94ZtpFuvswen1PjrNwjNMb9obIDlbPFlvT5LCzop2OPHMs6o4W5hXvHZ63gcfzenLu11+W6pXtRhnQlelBSezq5mEtzhTa7dKn67d2RJbTRfIyLHBcARoPg0TFg8JidvfiNx59+c64qf1BP3njj3pfv7Lzr6y/OzvrXHr1Rf7oqlXSaiErOv7t178t3Nm78Q6lHmT0+93U7ePR6o72rnMZHTz0easBGqc3r2dmT97TodW2h8cVcdiu/3QJbmJu7Njtr3Bg2uo+yepOS81qaW7B6PGRgs38i6ueVejF7Yroagq93iYw3nPRn9uRC1+CRbNnuxOvvQKn8vHDy3lIj3V0w0M5HYPQfY8PC3MIXC312nwLA4KYneAxumoLH7NMvbzzasu/3T0SbfnIqubVTcj1lADh69KjRwOr+Rj0MtJti106mGrI5Yab34JG8oip8tISVoGT/g3FErRqZY1T0joiv5+YcMclVz87cjIyhVtcWGo6hL87goV/M9MC29jz+VM17/XGP3WiCx72lVL+fDGmTFTyOjvxjbB19idnkAMZozMHj0+2ZJ3dlN8W37m7PPLmr/tn5tTh38W/112dnky0fv/3NOdnWme2898ndmU8v/p1+iNmnvvlpZ/v2ezMOYZS7pwv9dp6dvfiNx49nnjwxy92Laptvfpps8Le3kj/P37r7WG2WfP3prdm5W3+rdvX47reMv0kX72bt32B3d8iG8r0v3zGK0SVS/6SzjbNVLSNNssEnL6t/Xot6+EumH+Va5F9rB6QilVRH3PnkZXWmRueD7I5wnoJeYW0zK6EVOE156JI6PbIG7fTaHtUbzfqobmejJ3X0vOCRahgVDB6pe9Wu1mHqlJfm1D/tzKP2PHv85LXjmRVzXgTn4JaF3LW/cuZ4XFtITdN3Bw/txU4vSnsbecWM/RjBI+fSpZYtWpo7mtFn0nWYU9eLn//jk8EjHXfdn66cbGCs1+Qa/mfuU12ozG4386fTGRVmdzflXyj9mmibOX/cVfkY2/qeLQYAQ1GJ4JHf6E8Fj9Pf/NTKGIWDxzfuvt3ZTM8eAwaP5EC5PR4ynHzjYuq737r7WIWH2Yt3Zz799G+1PcxevDtj/jMVRb519/HMp7dcx/qH+ifum/E9dSbI1rbe1J6NLuu7PXnjjZ1P3tjocR5F/ZMt1Vhv9xuk9lCkkrPR5Z1PXp5/d0vGj9nZTnopsp/6J1sbn7yh8ozaT0+nmXQrlTnTQ91Izlnopvse9LbX7HHZVstvf3Sb49FP8LD3n7pXnZ7qujC31FpacjTiZ09+0Vj4YkE1NzuttPzlgCTZvp89udBpBcozTd8DlhcnaZg2lu7NpRvEjYV7c0vds1O74as3te37zfKKyXaz3srP64xq2OOL0q9kLJ+V1egvePHz6nByobW0pL+YNXc5tw6pI8r1i/Vtuq/GVqDHQ/4/pXae0e2QuZ97S42vl5ZSiU6rZKU+xk4EDwDjNf6hVhdfNWPA7Olv2J0ScrMnd/NGQ8k3GsHjqJZM1Ldk0jByRdlDrf7u1qd6Tpidu5UTMzrbtN/yzU/NDhC5TyPMHM1ozWvf6mF00Mkbb+h39OufmO89eeONXidw1z/Zyu8eKRg87O6a4vuRU8M7Wz79sp4rCp7mCEZbybb7IANInK1/e4yQ+a5eejzsNxapmNEAsvdpr+HjrJsayNS9Yo3GFydnk3n2jYVrGW212eNzX2gVm501p5I7Fym266bXJ5kZMnvcGCx0VLti+mil/KFWdtvRuP8t442jehkfpOIXP6sOzpjhHH+VXQfH4fQPnpTqzym8c7NW3UYl5QePVNJI98NU52OcheABYLyqEjyMDCCDgR4h5GZ2qNDlBw81NEttOeLgcfTo0W9++jg11EobKzV78a7dfTE7e/Ebj+9+a3Y2NQQre0BX8q6MCR5HC7Tp1cglVTq9E+nWec6L+YzxVHoAKFjJo+0ejwIHygweqZ4crcOk+GmONnj0ucaOHTxko+qLhS4tS53d/ss8XHbwsJ9l1hnL1G2Eku7aQuPrpSX7vVktNv1msOocSNp5J+eKxDl99eH8p6BkBQ8ZDJxrJelXTMUSI3jkXDrtHPVBdO7c4mxPF7z4+XXIzhiFOhPyetiyE8KC1e9UvMcjZ4P8/bims2vdfRX+GEsEDwDjVYngYS9FZUcI52aG6gcPNVzK6O44Wih4OHo8MmrSZ4+HfV9f7/EYVvDoelCCx9GsRw73Hj9cQ6201nDWoJesQVbZbd/kvRnBw77vm5pEUbjFlrTs07Mm5DJB2S224wuz6nxl205NtDh+b6HQrWI1tcOYjOE4fTWjRh8/c3zu68bS165+jNTgtPZ56a3b/Eun17AzFb6X+RVFLn7XOgwjePQTrY1lpicleIzrY3yU4AFg3CoRPAoOtRpJ8DCrUXyaR8FVrWSnh9HdcfRokaFW5hSR7Jr0OcfDOcRo6EOtXMe1Y8DYgsfR4kOtyp/jIVsJfTfLjqaDhz0epuuIGrXZgD0eziEovQ616szKdY5Zyh6jIsfnJO3ypE2ZtCwLLr3VmbucP0Qn1TeSanbLyQCd0WsnTy5Ys2KOtoON3rrteunUoVvt0JLVsux7qFXXOgxjqFWXhbycqz9XKngcrfzH+CjBA8C4VSV42KU9cfzvbr3t+K6eIrL2ILdRk8vV/BB9KrmeUpxTzHuaX66PpEoGR9njoOTKVHbGsCeXp5OM3KHavzqic20r50M8pNTcbtl01udYa2+Ra0/pwcN4JN9sdNk967o9mMqugP1QP+dj/nIqqR26rOBR8DRLXdVKku2q4hMndMnYDDnCZ+Gk+xHmBWayHh1G8LBXbXKM1dHaZ+3JysZsY2PabnqWtvvJa8edvQd6y/LaQqPrI+3UExi7NY4X5GPmWwsnU8Ou2nOvk1WMtFvUxhVTCSe1aG/updO/9fXCQt6k8GITu+2LX+jHN+Dk8uNzX1szZ/RRbbIPMHXQjHWu0j1pZg9VqcGj4h/jowQPAONWieCRs5zuKIOHsSv9EAWlF8PN7P1wpgU51MqYy2F3cahleY3Fec295Uzz0BeKtdrl+kK3Gzf+IQkw6RWftPV2L89nj0HKCh7mUrk9VlKtgZu13q49TUWfrJLa87u+sb1KI11PczTP8eg8rq7H4GEM9E9GT2XMQLUfzWFwBg819kNtk7/yr74ea2fNKGNFIH1QWbpZaaxjazxM7WhGi83YedbgrmTKcu4yr+2up8x5+ak4oR1Omzesxsac/GLhpHnR0i3srOV0nZcu9SOw4qV72J6dHLIvfn4d1JPLc5bTLVIH4yjGd2WLubdFmdMbmM/5tuaQ5FcytWfrx2f+v1a9j7F+GbO+CwBlq07wKLH1Vin27I7kddccj0HkdHoM0eBzPCaCfZqjeXK5vM05rCfxZU7h7cxLPm60/LqUfgeAFa5tewS8tnKoLe/ZC+khUqlGYbdL2rka6S315ubXc8evLeRV0nzQR7EhW2M3yOg+6Mb+MT5q/X9N8AAwRtV6jkdP45omlLGorjL04JHM9ChzBsJRa3TWtDJOczTX9oDLn8Ztc97KXZibcy4olDdBXLXScu8cG4OvZtudGMYGWQ1NZ8Wqo9eLjyzj+hg7DesWBgD0jeAxIp3nlLsGYqW+W2CG+hiZi+FOaeo4IKdZKebDp2khjRAXf1i4kgCQY/xDrQAAAABMPYIHAAAAgNIRPAAAAACULgke3x8JDwAAAMCBRPAAAAAAUDqCBwAAAIDSETwAAAAAlI7gAQAAAKB0BA8AAAAApSN4AAAAACgdwQP9ECtrO4/WIiHGXREAAABMhukJHkKc2Lg983j70MbpPlvDV16febx9+AqN6QIIHgAAAOgJwaNjwOAhxLmbj9ZXFyvdFp+ISgIAAGD6TE/wGBzBAwAAACjJmIPHg+2ZJ3dlN8Wx+9szT+6qf3ZaxmcvH9JfFyLZ8vHtI2eF8DxPvSLLg8sn9EOI00cedLZvvzfjEEa5f75QA12Iczcfbd378h2j7Gyf0zdb3etss+Nq/YvF5c32fnb2ltU/b670kBP0o9xcOXezPSCqSCXVEXf2lj3Pm4/X5Tab8fNqm2h7K+sU9Aprm5kjsoZymgAAAJgslQge+Y3+VPA4f+SBlTEKB4/D9293NtOzx4DBIzlQL50JsrWtN7XFyprelJ+P13f21jd7nEexurelQoJMGka7v0glxcrazt5ytL0l44cQnfRSZD+re1ube+sqz6j9DPE0AQAAMHHGP9TqyutmDBDnD9udEnKzJ3fzRkPJNxrBw9OSifqWTBpGrhjxUKv5eF3vSVjdM987H6/3OoF7dW8rv9+gYPCwu2uK72d1L500Fpf1XDGU0wQAAMDEqUrwMDKADAZ6hJCb2aFClx881NAsteWIg4cauaRKp3ci3TrPebFAHbQBXVoAKFhJr93jUeBAmcEj1ZOjdZgM6zQBAAAwcSoRPOylqOwI4dzMUOXgYd/X13s8SmqR2wcleAAAAGAsKhE8Cg61GknwMKtRfJpHfpveOcRo6EOtXMe1Y8DYgofHUCsAAICDqirBwy7tieMnNm47vquniKw9yG3U5HI1P0SfSq6nFOcU857ml6fmdi8ubz7aSs2x1mZNyLWn9OBhPJJPrKw5Z12rwVT2HAz7oX7Ox/zlVFI7dFnBo+BpAgAAYMpUInjkLKc7yuBh7Eo/REGphWKtdrm+0O1m/Lyc8mGs+KStt7sWOQcm5QYPc6lcV4M+p5JqDdys9XbtaSr6ZJXUnrfPGdurNFLkNAEAADBlqhM8aHeaDsjkhwNymgAAAAdctZ7j0dO4pqlnjM6aVgfkNAEAAA44gkeFmIvhTmlz/ICcJgAAAHTjH2oFAAAAYOoRPAAAAACUjuABAAAAoHQEDwAAAAClI3gAAAAA6FOr9aRgIXgAAAAA6BPBAwAAAECFTFvwEKK2GzVaUVAXwvM84YetRrRbO3CPBxGithtF+1GjdelSXgl9441x2Ll6qb2F5osVUQ+iVhTt+lWs26QQwm82GvaHoat6EPXxrjhs7If+aD5OcRg1g+7HqgdRc7CPUD2I7P9xnIQfthphrG1ZDyLjlUkXh47fuqIW7OeeZt+fw7LZf0eEqO1G4W6tNsZaAcAkmrbg4XleHDZUG0L4ofPPWJJPQl/4YdIEj4K6H7YuXdoPpuFviTzB/LaUfqGUehDZV0BdrqFWr0AuunTJbpDVg1BvARRv8FVW0t7Kvw5RUK8F+3Kzwo1UUQv2G42uH2m7KSzVc9tV8v+dZlDr6eIXrNKwxGGhY8lP+H5QE+oiOz6KXW5hFPwoCj/Uq9T1f1VRC5phuN9otBpRM4xajXA3iLr+z5L6UOkfnvaJxGGj4HkVIfxgtybqqmJR2AyDOAhiob2YcbNDvzJFPoeiFuTcaEhO3PpB1INoP8q4bsb/aHYFrN+K8nOS/wtWCL8ZRc6P03T8lQGAPkx88EjaxF3/nLj+7OmxRNSC/erdaRtEp2GRXfKDhxC12K957ZwwxI6jgjt05kbVRlQVruAt0qETtWDf1STSbxKLmpkB7HvMjpATBnn/B2WEnE5i17aUDeKucbcV+kZ6LI8zXevUreusmxTJZtZ3UxElo30pXzfbrEbwSEeCZmimF/WjL3I3wV359Ien7/3kHcJ118b5YrsOA30O9TwZh+lbGI0wFkLU/LhmBY9uzf3s2y727Y/uexPCb1r/+zj3BgAHR1WChxB+sxHJe2YD3g0q0uNhf1cGjzhstBphU7sXuB85bp5NhK5NLuf97HTwSBq1owke9iivzA6rWrDfvk07+AdmIuQGj+RS6F933tWte0T4Ya+f8HoQ2bfJi4yTUbe0R9b8KhY8inUKpU9NH51lR77268F+I9z1feNTrR9O/9g7I0EneGifAUfwy/lFN5rgYQ/RzP31W2QPmRtrH+yuP2Kpj+DhvKvV9IWzi9KVWDJ6MgcbVpfVLwQAE6FSwSOMhSg4NCJH7Ot9Gn7ekGJXj4cQfuwP9Bd6uGMY+pbz9zipYcagAu2uoX6rdRTBw2xyZTdc4iCp/OAfGK8yP7Ic2cEjdSX1SOYVCB69fsLVPWyjvV5kAJWRi4qEol7FYaPX4TT9db7Vtb4dY2xPHDbkp8gIV6oZqtewGQT7oS/8UO7K2X2nfvR6N5GRXvLnqIwieLg+n8WDxyBVKjl4pD+x8m+Eo8/K8UnO7vFwf94K/hYieACYaJUJHu3f3QX/ihjUH2xj6G3yOzpjGJV51zAJHsn4Is91C7m4Qd47FPJKmgOstRFWxmgEIfzdoCb/9Kr/ZjXdBmzr9xc8HOPvG9kTRXr/21yFH5nZblZ3uIsFD689lin5brfGfeaP2NGhYc7zUbeoi7SE9Jal6mob+toPduPS/lAZbXT9AjpuUbfPK3+2mDnESF6rjFNTlVRrNgjhN5NpGBlzsqOgLvxm+uJXLnikL13TF8WDR/HPoc0eU7ofOXrktMue2V9RJHgkPyxjLNwwgof2rrJ+C439VxwAVCl4RIHneX3/RRR+2Ioi4y+3+svnvpWYMcdD3U3vYxRKZ+fj/hUvm1xC1OrqD6f2J1PPV8l3a8F+6KdaRZ0GWUk9Hrnzc+R0//yhOxkXub9ukLH/yIx2T2rYW+HgYb4rOxJkTZDt4Ua1bG5229ho6aYGF8nwP6TRjAMHj3Qfhf77wT3dyG9mzzCWjWn7c6iSod6DUc+eHpP86P3A/M3mupvgNOIeD9Xg1ivZuZFhZ9rCn8NUZmjvx/kjtn9YqeCRuhqdeFAkeMShlSXygodzqBXBA8DBNf7gkbWMTH8DnLJumXcdCaAHj3oQOP8OKan7c40wzmyUuH/Fp1rbBbZp+o47Z/kb6H8yM2eZ6+Ne2jduO3+etQsyqqFWVouka/DIaI672yLV/pF5Qwoeqe9mvEu9cd/VAC0SPNRovbjbiqJ2t4bVvGu3zwZuEo0yeBRZA9exGpLwm43GfmS+NyuleJ0folm31Eel5jhKZqQfRvdgRiWt4NH5per+Xdrf57Dzi13++PxaOlY5PkhDCh5BvSbMPeTNv3L1eOQuTZ7zW6jIWKysXzKZH4kDsDIHgEoZf/CQZN+C53l9NHBV5Ej+Hhj3AuVCMa4/sc6hVvJ12VfgrIy8X5uquevXd8F7S867fanR8/IPRvoPWNcNjODRGYzebeiO+tOr0peX/be8b/YOnYfo2gKWtTUal/YN3Yn4kXllBI+MLjv1rsxQVXULogAAIABJREFU6rrsenhLPlEZV1K/UDn3nlMvDuORCMMIHo2s3wnGMDN77V17dKKzMb0fRftBTf/RyA669gAt1w31qD0iS670EEb7jUYzaB89CuL2cXOjy6h7PPSeh+wFo3r+HHpm8AhjfW23jF8a/QYP9+dBPzXj8nbOJQqb6u360u1ayZiS3meXSIG/C/R4ABizKgUPOXx2gF+L9sgH4YetMDDGFBkHTb5O3eD3m6FffLpk9jCMQudi/0nu2izoukGhHo/s4KHme3TtKumPI3jUgv2GeeOzy6Jk2hWWy5G17+2l71NOyI/M3m3fQ63UgdwjDNPXreCdZlELmq7FUo0b57t99QMMS86spKw8MMhQqz7OKw7DWIYWUdsNfPevrPT/ZfqPPg7lAMUwFqIzItTVJaIz8md5y+ka93f0C5LR+dPz59D4VupmiqxD96k1mTN5Ck4uT75Wv3Cy/t/UJtH1Ms9+oODR/dEiBA8AY1XB4NFnp3/yKzUw51zuBzX1F9p50OTr9AT0OAybrr+FxScP5PyKt5tHzvEYekJw7bzrBmGc8Zy+1Lo61v3gnBuTRU68iJyZCam50bl/rY3ntWmrCaWu/KT8yPKPUiR42BOdHfP10/+L9drg0/fsesK932w09gO/nvtRKTV4FOnxyGpclh08ZHhLekuSG9LRvv1/aMZzPNqH8GUljbyRs0Kx2V1TUvDQb9y0n1GoZ2BrfF3/n8NO8LDXJs69peL13OORETz0Zayz/t/UBhk6uzvcU3oGCB7FfgsRPACM0/iDh/smZY/xQ91/Mv5WtVd2cj+tLDUDRH/Kb/ZCPYO3Yu2h4V3bK11Hk9sbqL+F+sQJ9RdXDmtxxrw+gkdy9XqZH+xaBFbvr+gyasJzXV7VnDLmek7Kj8yuak89HsZCup7nHhJm6HWIi9duQjV9YcyyLfhADK9Y8OjjQ+VU7DkePQ+1cup6XvKKybZy8nVuh1Vy6FqwHwW7oVr0r7YbhXFydz+M1e+uMMgKHl3HIpqH6/3K231rxq+X/IvT91Ar/UOoDRPNXdUq46ErdiUdv6b0Ox2+9tnoNtNsND0e9ukw1ApA1Yw/eEjJCJ/el/ZP2gr61IXUTank1mDT0ZjWbg7JtSzTicV5R0rNRSlQMfeveLsFX6Qd1utIHnUj0Aoe7WHHGf1L/QQP1QbqK3jY1eg8Zi7nOR6uOCGbFManaFJ+ZF5uRury5HLXXV65t/yWd093mo05G3p7q93XUSjgFQoevX+onHoMHqmP4nB7PEQt2G1PjNEG4hcNHvXU0zy1GcOphw8WWtS1S/Do68o7qm09+SQ/ePTR46Gef+Ls67MXAxjCczyyejbs3r/2E2k7s6FGHjw8++8CwQPAuFUleCTTK9uL6vbN2VbImMqc+kOVSiydcV+OP4fG0wy89AQD7RCZK73qb5d3WFM1sTpbjFe6buBpeUN+kdxQbIRxzY9r6j7rcIKHl/0nOXN7fVKps2fJ7zJPtMst+XRlJuJHli97HLn7/rSqs/38DWOzvpfTTS1e1EtrpuBQq14/VE49BY+8zYY0x8PrP3gI7S09BA/HDrsNterrf+fMxS1UNYYVPOQHr9n+hKsxlkaVjKl9Bef/9Bk8rHpqv4EbRVYGT59dP8Gj4C8Z+7mfLGwFYJQqFDySB04NFjzSMwi1ll/Gw7mUztIx+vIsOa26jPEAWX/e9L9n+nCOzko47RN3ztk1/5zkb6A9a8xeoza12ZCCR6+PfVTP8cifDFB8XrhRGVc7oNI/sswroA/+yVoY1/ft+9n2gxedP6BBgofXb8OlYAO9v2eJ9rqTsQQPbTrEwMEjNUbRytLuRRS6BI+e/3e2ntBqX4qhBA9j4S/5v1XubjvXtt8ej7zpN1l7Nse2ZSwZ37rUmQrf9bdQ1w0K/pJJVYbeDwAjV5XgkYzOL9ziMXR+Kcvpxa47PflDCJK/7tY9reTX9MBDPkZJn9PiDB7ayjnu4NH9OQDp2du9NhAdf9Gzit1T4fqEpHLF1P01Ldo4bs9XdnbaOBp2znWHc8fWpw6UnYXyFZl1M5TUUWQ/XYYR6v8jFAirRT7DVvBwP0W7s31u8Nhtr+rbDMxxqlkdg/nBo48rry+97blyiJfb7u/pc2gcy8v9Wej7LBY8AivDZ8/x0H7ndOZydO1N0uPBkJ6bCQATpCrBY3Dq73FW29Tz8qYVilrQDILm5P8lkG2R9td5D6tytjD6e+Z3r/q4zVxkKZ5ex/xMh84tzH7mRznHm7lulOoNpsFyeE4v3HAV+ZgV2qb3uWd5e+u9x2PXnBruXvfCaP7mNvSH9iMwZtAZa0YpWSt8eD1+DkepwMP+ii6oAACQpid4AAAAAKgsggcAAACA0hE8AAAAAJSO4AEAAACgdAQPAAAAAKUjeAAAAAAoHcEDAAAAQOkIHgAAAABKR/AAAAAAUDqCBwAAAIDSETwAAAAAlI7gAQAAAKB00xM8hDixcXvm8fahjdOivz1ceX3m8fbhK6LPt4+MiJstpRnr3/I3Dr311Uz80THP8858NPPWVzPXN070sGdx7PKTmbe+SkpP7x2irmehX4D93fpYKgkAAICeEDw6BgweQpy7+Wh9dbH03JITPMTVw6qZLpvsl6/2UJ+KBI+uZ0HwAAAAmDjTEzwGN1nBw9nglk122Uz3Nw7FTw5dPNtPffSm/+gVPIuc6wAAAICqGXPweLA98+Su7KY4dn975sld9c9OQ/Ps5UP660IkWz6+feSsEJ7nqVdkeXA51VwWp4886Gzffm/GIYxy/3yhVrsQ524+2rr35TtG2dk+p2+2utfZZscVUcTi8mZ7Pzt7y+qfN1dSW+YFj7NHrreb6eLq4fjJ4TNWjpJ9CLLEnx3xXZvlBA/97ckejPemu03e+mrGSA7dNyhwFvnXAQAAAFVTieCR3+hPBY/zRx5YGaNw8Dh8/3ZnMz17DBg8kgP10uMhQ4WeKMTKmp5G5uP1nb31zUdrkdXmzgse4thl1WQ/e+R6uslut/id7X4vO3iIs0euW3uQkzHyD6HGSnXdoOtZFLkOAAAAqJrxD7W68roZA8T5w3anhNzsyd280VDyjUbw8LRkor4lk4aRK0Y81Go+Xt+Mn1f/XN0z3zsfr+/0GDzyyc4KvY9CxoDiwcOsSfL2TjCw32iMleq6QXEEDwAAgAlSleBhZAAZDPQIITezQ4UuP3iooVlqyxEHj/l43RiLpYKHWFy2OzecL3r9NrjtkCCd+cjxYk7wsDs9UsFDnLj4WWZ/SJENejgjggcAAMDkqETwsJeisiOEczNDlYOH3X2h93iMLnhYUzLcG2cED7nQrTVSyzEUSs8nzg6Nrht0ryTBAwAAYHJUIngUHGo1kuBhVqP4NI/84OEcSTWeoVZGF4S2hJTxohE87Ogiuy/04GGPm5IBQx206wbFETwAAAAmSFWCh13aE8dPbNx2fFdPEVl7kNuoyeVqfog+lVxPKc4p5j3NL1/d20p3Ymypha2i7S19kSu5wpUePMTKmh4zxMpaH5PL8zmnhutzu40Vq4ylq+xRUnrRH7uR9d0iG/RwOgQPAACAyVGJ4JGznO4og4exK/0QBaXWw7V6P/TldDfj5+WUj5295c7bV9a09XbXoqEOtUrea0+x0Por8oOH/fbLVzv/lMnBHotl9G903aCHcyF4AAAATI7qBI/Sn7s3cfLneDifXH5A8ORyAACAiVOt53j0NK5p6hmjsxSCB8EDAABg4hA8KsR4ArozdQAAAACTaPxDrQAAAABMPYIHAAAAgNIRPAAAAACUjuABAAAAoHQEDwAAAAClI3gAAAAAKB3BAwAAAEDppi14CFHbjRqtKKgL4Xme8MNWI9qtlfh4kDh07F/Ugv1GGFsPHdfq6TcbjVboFzmEfRZC1HajcLdWy9h5bTeK9qNG69KlvGIdPQ47ly61t9B8EQAAAOjJtAUPz/PisNH0k1ay8ENn4z7JJ6Ev/DBphUdB3Q9bly7tB+7WfOe9frBbE/Ugar8xbIZBHASx0F7MaNlrOwlbrmRSd2WJehAZtRK1YL/ROU3n2WV9V9KvUs6BPO1a5ewNAAAAB1Or9aRgmfjgkTSL82/tZ4QBPZaIWrBfvP/ByifOF9s19JuNdA3DIK/O6UAiOzeMiOJMCLo47H5N8oOHELXYr7UrUG6vEQAAACbU5AUPIfxmI5I9CV37HPIV6fGwvyuDRxw2Wo2wqVrtjWg/MkcfCT90jEfKPZDjuNYeHJu5MlXTF44kY2UeZ4eGrmvXihoMRvAAAADA4CoVPMJYiDhsDBo8fL1Pw8+baOHq8RDCj1VucY1ZErVgf4DgUWQclLZlp8XfqaEf6pfIOZ8kJ3gknSGu5JMMFWuEsRDqNAkeAAAAGFxlgke79dz1Vr1TPYhku9+Y/JBMpcgYRtWZ4KGNwlJDjDytH8aqasPshSgcPMx5IJ0RVtaBXMFDCL9p9MBkBw/nseTFETU/Ts1W93eDmuzxUP/NGqM1YDIEAADAAVSl4BEFnucV7A1w7MEPW1G0b6z+1M4DKpmYb3HN8YgDbVEsu3ND6/FQHTV6hum02jNCi32CztziDB5xaGaMnOAhRK2u3q4lFj1c6TtXQ630Q9PjAQAAgMGNP3jYHQhZU5/zyRFE5rCodoO+6/goPXjUg0C2492rPGUFj87b3dNU1Cq3AwSPoF4TRqeHfWr6GzNnmWuhSI7+Un0dxtUgeAAAAGBw4w8ekuxb8DyvjzauihxJi9wYQNWImqE2akjrHHAOtZKvy+4CZ2WcwUPvUclelDbarYnMJOAOHg3nNvrhugaPZGyV3uPhimF6zVX08ggeAAAAGIYqBQ85gWGA5/3JhZj0/gThh60wMIYVGQdNvk7d4/eboZ/VOjfjSjt4qLDheOyGdl7OSSzFh1p1vm4nqD57PLKDh5rvUXAuCgAAANBVBYNH3gO/8/YgG/dBasUn2ZJWczacB02+Tk9Aj8OwmTHNPfWudqLQ44QRPIyTGk7w0JKMK3jII7qfX74fdRKFUZP8vhr7UgAAAAAFjT94uO+s9xg/VA+A0YJvL+4UOtvNqRkgap6JXEM248ninmueuhEt8h9F0uNQq3Tw0AKGWjXYngGvtoxDfSJHMtRKPsHDmfEIHgAAACjJ+IOHlAzycS3QlC+ZCKHPXkh1CySPpGg62tPaY/iioG72eDimqquqZk1h188lq8ID9XhkDf2yHnEoK2AFj7ApO0AyOpcIHgAAAChJVYKHfG6gWlS3b6lxUKpDw2o6q3WcOq/oiaUz7st6eqCo7Uap9rq98zEEj/R7Vd6QXyR9LI0wrvlxTU2aJ3gAAABgdCoUPJLH8A0WPLQnUaQa1qIW7OfOiu48qFtftEoOwTLWrk238u3G+lCDR3pcVu5SVO13+U31QJIw85Tp8QAAAMAoVSV4yOcGFn/+t6EzUaQR7dbcMzSS1agyhnIlecOeqC2zR/td+jqzniuHeLnBQ2YJPXh0pnz0OsdDmyui71Cf0OIMHp1VuTKCR2oQGgtbAQAAYBiqEjwGpwZBxWEjK72IWs25vJXneaIWNIOg6epSSG+T7ltwd0G457J7rpFaXkbnQ7JxmFsfe8CY8Hfb/8x/u7PjRQ54yzocAAAA0LfpCR4AAAAAKovgAQAAAKB0BA8AAAAApSN4AAAAACgdwQMAAABA6QgeAAAAAEpH8AAAAABQOoIHAAAAgNIRPAAAAACUjuABAAAAoHQEDwAAAAClI3gAAAAAKN30BA8hTmzcnnm8fWjjtOhvD1den3m8ffiK6PPtAAAAALIQPDoGDB5CnLv5aH11sdK5pWslJ+IsAAAAMHGmJ3gMjuBRZAMAAACgD2MOHg+2Z57cld0Ux+5vzzy5q/7ZafievXxIf12IZMvHt4+cFcLzPPWKLA8un9APIU4fedDZvv3ejEMY5f75Qu1vIc7dfLR178t3jLKzfU7fbHWvs82Oq3EvFpc32/vZ2VtW/7y5UjQG5ByiayWLnIWq0s7esud58/G63GYzfj6rGjdXzt18tBYxgA0AAOBgq0TwyG/0p4LH+SMPrIxROHgcvn+7s5mePQYMHsmBeukrkC14PVGIlTU9KszH6zt765sDNNntQxSpZJGzECtrO3vL0faWjB9CpKLF6t6WyiEyzOwQPAAAAA688Q+1uvK6GQPE+cN2p4Tc7MndvNFQ8o1G8PC0ZKK+JZOGkStGPNRqPl7XOwpW98z3zsfrAzbZjUMUqWTB4GH35yire2baAQAAAKoSPIwMIIOBHiHkZnao0OUHDzU0S2054uChBiap0ukZWFy2OzecL+bLOUTBShbv8cjdgzbiK3tLAAAAHByVCB72UlR2hHBuZqhy8LC7L/TuiKEEj/xDFKlkkQ28bsGja60AAABwAFUieBQcajWS4GFWo/g0j/wmu3Mk1XCHWnU9RNdKFtnA6zF4eAy+AgAAQHWCh13aE8dPbNx2fFdPEVl7kNuoyeVqfog+lVxPKc4p5j3NL0/Nq15c3ny0pSZCRNtb+qQIue6TngrEypoeM8TKmnNyuRrIZE+x6HqIrpUsuEFO8DDOwvkKAAAADqBKBI+c5XRHGTyMXemHKCi1Hq7Vb6AvMrsZPy/nY+gteDlpu/32tcg5/io7eBQ5RNdK5m8QbXdbb1c7hc6JkDoAAAAOvOoED9qmpj4mlwMAAADVVK3nePQ0rmnqGUOnAAAAgMlF8KgQcyFaUgcAAACmxfiHWgEAAACYegQPAAAAAKUjeAAAAAAoHcEDAAAAQOlm/u//57sUCoVCoVAoFAqFUmqZefnSWuXKysZUlrP1X1AoFAqFQqFQKAezzHj+y5Uqp178yXP/+NpUlh+cvkChUCgUCoVCoRzMUrngMRcQPCgUCoVCoVAolGkrM95zS5Uqcws/ee7l16ay/OCFCxQKhUKhUCgUysEskxs8fvlM4+1nXnln7qfvzP30nWde2ao1Np59+ZdjTxcEDwqFQqFQKBQKxS4z4rmlSpW5hR8XacSf+sm/Pnf5t8+9/NoLv3j/9NoHL/zi/R+uvjv34zfHni4IHhQKhUKhUCiUapY7d+7cuXNnuDssvvGMePZcpUrR4FGPf3j1d/7P3z/96u8Xrt9d+Oe7L6x9cKr+1tjTBcGDQqFQKBQKhVKd8sMfNa69duvZl+pzwUUZPOaCi8++VL/22q0f/qgx4M4nO3g8M58XPJ59+fVa9C/PXFg/VY+fvfSr5y796oc/3Xzh1d+fvrb9/C8+eLb+1vXXfnLttYsvXXx17DGD4EGhUCgUCoVCGXu5duPWnTt34rd+9fbGbRk83t64Hb/1qzt37lx77daAO+81eJzVy3dP/ezWxw9/dyU0XneW/I2/e+Xe559//vnnn/8h/lnWK3Z5Zv7Ccy/fyCrf/8mvfrB85+mfbj3zT78+dfm3z66++9zV9374i9/5a+8/d/W9Zxv/+uHdlz68+9LtzZeNNz679Jv/+P9af37/es7OC2787Pt/abVarVbrf//xN1mvOMsPXogoFAqFQqFQKJRRlmdfuihjhiF+61fPvnRxwJ3fuXOn+MZlBY/vnt/8w8N7PzsVfvfUa797+Mmt8+F3T732u9+/pn8rI3hEeW33V7bmLv/21Oq7Sbny7rNX3n326nvP/fx3p1bfPX3p5oe/f+nD7Zd23g9KCh7P3vjT/279ZWPp+rNLH/+59V//ceP6s0sf//nxx/q3CB4UCoVCoVAolIqUU8FPbt/elGHjyqu/vPLqL+XXt29vngp+MuDOewseJ0+Fqjw199M3Pn4oOyUefvDayVPhU6tJH8XDj2+/OLeob/Du5VeMjfXy4pufqBdf+eDhH978aecoL9/+w8e3X5xbNN4iS+109OzSjazy/Ve2nrn8rixzK7+Z++nWM+1yqh7/a3x+5/0Xd95/cfvdBf1dp8795j/+s5V4/PGzSzdOtfsoWv/5p5+du65v8L9+Z26sl5/98b/UixuPW3/94286R7nxp7/+559+du56ZuWfjygUCoVCoVAolJEVvYvjytov5YtX1n6pvy5fXPn5DfXKys+7N1x73f77z0czJ+dCvTxV++kbHz98b3Xx5Fz41NLtP3x8+8Xa4sm58MU3P/nDmz99avXeww9ec25sFLm9+lq+68U3P0kyTM3xFlnyg8f3lu/U/uk3T//Tb575n2+/+lp94+2zG2+fu/32udtvn3vv12fuvveiLL//zbzxRhkt/vz+dSMh/OyP//XXP/7m1Pt/0TOGvrEdPFTYUCHkZ3/8L5Vh8lLTuD95FAqFQqFQKJQDVYoHjx+8cOH6L//lzp07N15f/8ELF7ru+QcvXLjx+r/cuXPn+i//pcj2388PHjInKA8/eO2ppdt/ePhQJYfiwUN9neSZh5+8seTOHk+/cD6n7e5d2vzBT3/9/Ve2/ueVn/7+1wu//23w+98G21Z5f+t0TvBIckKr061x6saf/qolh+LBw+zxSAZfETwoFAqFQqFQKJUoz8z/+O2NjTt37mxubq6u/XJ17Zebm5t37tx5e2PjmfkfG1tee+2W8WL+nl+9/kbx7WdOzi3q5anaK298/PC91TMn5xZffPOThx/cMDY4Obf41OrO559//t7qGX1jo+jvfeWDh3948xX9u6984H7XybnF/ODxvZ/86vvL73iNzVf/Ofpga+H3vw5+/+vgg18vfPDrhd//euGDdxY+2Fr4YGv+7TfPdAke1hgqNf7qz+9fzw8eWUOt5CvOdxE8KBQKhUKhUChjKc++ePHN2DG5/F/jf3v2xYujrMnMU88s6uU77Szx1DOL31m6vfvwkzeWzjz1zOJ3Vm+/sXTmO6s3XqmdeeqZxRff/GT3zVf0jc39LN3efbjzSu3Md2o33nv4yRtLZ76zumPv1i5Pv/CPOcHj1Muv1S6sP31+/fo//+PvNuc/2Fp4/878jdcuXLv+kxs3Llz75wtX1y6u/qIe/Hity1CrdtfEqff/9B83rp96/+MNfeRVdvA4deNPf239ZePc9VPnksnlp97/i71bggeFQqFQKBQKpQrl2o032svpbrSX091IltO9cau/fdoxxuB818xTz5wxSjIT44Pr6mv1z+/Urr/38OHnn3/+8OHOK7UfGRs79/P555+/t/oj+corHzw0XrFLfvBQ5dVXo/c2Tr9/Z+F3mwvvbZx+b+P0u//2ws/XfpzzlmSElT4rQ801P/fxn5N//0UlEOfkcv29KplsPG4Zr2QEj/MUCoVCoVAoFMooy3MvXbx2441TwU+emU+eXP7M/IVTwU+u3XjjuZcu9rdPV9JIfdf5LkfwGG95+vmXiwSPn//ix7/9txd+d3vhd7cX3v3V6YULa+/+2wtXfn6xyHvHVcb+saNQKBQKhUKhHORih4RB9pPb4+F418z/W/tRpcoP/JdPnbvRtcxHa2++9uLWG8+9c+u5d249t3XruTd/+dLp868Wee+4yvf88xQKhUKhUCgUysEswwke33k6GYKVjMt6uPPK0y/1t6vv+0tjTwiqzJ39+H+lFsD6y8bZ6wQPCoVCoVAoFAql1zLznadfqlSpVPAYbhn7D5tCoVAoFAqFQhlXqV7w+CHBg0KhUCgUCoVCmbZSweBxbuwJgeBBoVAoFAqFQqEMt8x874dnq1ZOnbs+leV7/j9SKBQKhUKhUCgHs8z8X8efolAoFAqFQqFQKJRSy4wHAAAAAP16SnxPlh9lkN+dGXc9AQAAAEwwlTpefvnlpaWls2fPLi4unjlz5qWXXgqCYGFhQWaPmXHXEwAAAMAEI3gAAAAAKB3BAwAAAEDpCB4AAAAASkfwAAAAAFA6ggcAAACA0hE8gFGbX721Oi/GXYuqVGOUJvqUJ7ryAAB4lQoe86tbW6vzIzhQdaohxPyFCyM61rSe18QR4sKtWxfGXYuqVGOUxnXKQlxYHfh/vQP48wIATJ/hB4/51a1/13y4tTovCt2lE+LCrcIbl2dk1ZAXauhhQL/++s4n/bzGru8PtkFcWK3CfeuKVGOUxnLKw/rfoZo/LzG/uvXhh//+7//+4Ye3LqT/d7hw68Pk/5QPtypYcwDAWJTS4zG/uvVh++bc/OpW8T88smmc9V0xv7p6YZh/wLJ2mF+NIR5r6L0Q+pUX7Uuvvju551URfX+wFSHmV1cvmC+O6oOdX41Rqsgpj6Yag//vUJGPjVWrC7fav2HEhVt69rhwq/ObZ351y44lAICDqfTg4Xle8tepwB8eMb+6lT2cYH5169ZQ/9Bm7TC/GkM81nAb6ELIC985ivGDmNDzqo6+P9iKuHDLeblG88HOr8YoVeSUR1ONIQSPanxs7O3V5///b+9+WltZ0gMO34+TT5HSwiuvBJYXHntxfEI0CAaOVwbDNAduNrHhgrTJyjcIhUBGjE8gI8FMGGbhrQ/Zx+fDJItSl6rrz9vdJVWrJf8evLjX7e6uqi6p37e7qo7+8jHV1GmI/m//ewkA8GF1kXiUt6RKQPzrr7/6tyKlQ+NQJKfKR2qtSiIQDigUY7/nypF42C3vXojjrFd/JHfszd8rPT1YVX/ZXccWitGlnlS5s2Ls+HHoSbcJlOqXygtVOw/x/pLRVgCAwaCjxMO7pQnDVPynbvoOVxleX31xb8YZ+2Op1aev9o76yLUHDBbDjNU2Y/2dQU1m3L/5g6+flHyuzQ25LKRz27YLbwqjfynsZfv01Y0kTqNejmAH0L2uHGK+Ka1dSKHbxOzSsQfec+uDdOxAMeJX2T/X9pdpe/Wkyt0WQ38ctp+v+Mfh1+DjmH50G7dUXud3RlsZzqcmJu2LqPawAIBeOUziIYjNgY69ry9/HXjdXz5o20ZC1cnW0gCAYDGGX3755ZfNw0vn9YLzMuHT12ooEDmXPqA+iPM35fBpNfAaUNjLbRmvCidQr0A1Ix1gYI01dxYFkveK2a1jh98zdN6xg4/Po1dZuF5pe/Wkyl3/ZNgYAAAgAElEQVQWw/98NTxgHwofU35PSImHzhCaZB3m79O+iAAAx6J3iccgMgc6dl90HuorHWnq+24o8q49oFCM0EibynPN8gmiu/ClEJE4I6Psm26sXrG9qmeMrmF11PUKVSd6wE2ZN288KpGKvFfMTolHZFpFxx07VozgVZavV/JePalyZ8Vwu03jA/ah8NGCNUg8rN83GmqV/EUEADgWnc3xaHNL+/TVf0gWvC/6gwT8QQ6/RtZzrL3R+sVwQuEyqLViXP203osVpEeh1UHSmwB96E4esH8T26tasOgTweOtV6AudR1gEIp7muwVlNyxhWkVXXZssRiBqyxfrx326kmVOyqG+/ny4mnpgIcufEzzoVaDNqOt0r6IAADHopPEI35DCgrOgRZutLU3IX2PdOPR2sTDK0YogKjcwvXLhE9fgkNZ2gboTmm392A5QJezjuOtV7wuNR1AffpqRnA13ysouWMLoVKXHVuO2PyrLF+v5L16UuXOiiEnHtIBe1D4+EGGX5pNLh94r7xikr+IAADHoqvldFu+GR9GppgHhxY44emnT+FzOU/6m9xonWK490Uv7lSfvv7y9evXwMCnlgF63ZCkWIDuZx3Bm/TR1UsgdwCdZA28ISjNu41Tr4SOLa8i1VnHlosxCF3l2kFTaXv1pMqdFSPw+RICdHvEWg8KL7AzDTsPcaZnDMScxDlg2hcRAOBYZE88Pn199t/sD8VVRwc6gPZuVNuJwsMv5t7jDHexQ2o5vI4dUCjG8MsvzpTZwEzQyMKRwXNJKYR10w1Mwo7s5U7+LsPu469XoBdt6xjpAHbo5qRkwl6CtI5dOzKkm45dW4zgVRau1y579aTK3RSjPF7g8yUcsCeFF8T+AcHApHarSMJneZcvIgDAUdh/4vHpa3VlxtCDLvsGEz+OF80Mv9iLKvq//7W6fKSqrh3plyR2wFgxhl9++eXLJzOK2n8er1T0H4T2zzUsF4XUx3H+1ym/HT3E9jILyNpiLw2OqF4DMVgZRDqAOcvXT5XFf6tTEVosp5vWsWvfMwTbUC5hQsduVIzIVQ5er1336kmVO/lKGX758sn6bDY5YH8KL7MWrQ4M3NqcyB0uJSUeyV9EAICjkOWNx14Ep5gfthi1g3+OaNbjqdarb3rSdE2KkVbUnlTQ19uCNXHUhU/GFxEAnLweJx6hKeYHLMYw8u9/afpxeB8ypYZOtV5IkHaV6RunLfgGtXyJsf9vZr6IAOAj6G/iAQAAAOBkkHgAAAAAyI7EAwAAAEB2JB4AAAAAsiPxAAAAAJAdiQcAAACA7Eg8AAAAAGRH4gEAAAAgOxIPAAAAANmReAAAAADIjsQDAAAAQHYkHgAAAACyI/EAAAAAkN3HTTyUmlyuizOlWm1CD3G9GuqyoU71opxqvQAA6EAXicf5Y+/u00qNhuvpeTjriG7qp9rmPXtcXN4dTXXaOuD1Orub9K1jC7psqBznOr+bNN+Uqc8f3ZcDAAC9kjfxOJ+vPn9fXz+O9lrmPTifL4ZX4ehB2NQ3unljAZa6m37+vv78fX170g9oD3K9zh4X/ezYgi4bKngu3V0/f1/fvlVid91Ro91YjYbrcD/3N+Xu80f05QAAQA/lTTyUGg3XNbdq4YF9plclwtPQ43o5oNTk8q3m+evZ4+K44uNWDnW9mnRsQffvAIMN1dnnS6nJ5dtK/1JdFdfVTns+X8l5gtDPg5sy9fnj+nIAAKCHMiceV8W1HFJcFZeREEHYtIvuz5iPupvezqPjTwY7x8c9d8DrVdux5X07LnbwjF1+vnbMBIR+7m/K1OeP7ssBAIAeypt4yAGHuiqu38IhgrBJdj5f3cZ3PLEJ5efzlfwIdpf4uOcOe72SI+nkjp0s2FCZihE+V4P3cjKhn/ubcvT5Y/xyAACghzImHuWjx8nl22Zstz8U2/yYx5axTXq0xu3bYnhXXL+tPn9f+wnG5m+iqUXTCeW6DOZct2+L4dVmNPlv/vVfEjY1CVL1tAF7BLwewm4fp9KGm3gu0Lz2Mf1Tm5Hx/lD4yqb59PJt5RRme1Eax2F+vYRiqKvi+m11PZ+WDbipnVML/1Ka+QOXd0qVbRIsvF3ytL3sZ+qmdnYJg5MZhD7vbG3YAeTrFWuohGIkn8s0TvBcwabzz3X9WNh5i7DJHDb4cfMvijmU/iYxda/tbAAAIE3OxONKx9+be/b5fOXc0YXHxuGIWR+wDAHPHhetppA2n1BuR5Zm09njdHil0jbJBdMhr66vDoZM3cs2NIe1Nt1Nb9eLa6t5Q1mEl5tdFddmtL1zLjW5LE9k/7d/KHVVXItDvBrWyy+GlTrqmHt6rpTfcyJzl7e/tIfjC1VO28t+pu50VHsyg97qDAQKdmy7J+tzOcUId4D49ZIbKqUYO5xLeF8R7qL2hBDdDcxTifimhgcceBdFX83hfHU7n9g9trZeAACgrYyJhxPcOPGHMBQ7tskN8u6mrZ67N59QbgaHmBjLjPBO2yQIReSVUDjWhufz1fV8u5yrH+P6Y078kNHeyz64MzymdjJJq3oJxTAnshrT7QyxS2kCRLvZ5Sqn7WUuipMR+UV12q3J9AOn5eUOELteckMlFGOHc0njrEJdtJLw2KcWNtUdULoo+sXLaaw2AQBAz+VKPNxn5F78IQzFDm4KBqANo2F1N429WgluMqUtZ4yMhnPzJDhlk1w2cWxYuA399mzyQin4AN5OPMzfeyF1OQypcfoh1EsoxjbKNBlItTMIl1LHiEpVml2ucsJem4vyOPVbwx/F5IzbEfq8GQhUGXYofoiE6yU3VNti7HQuMWX1u6jTbSp9Pr5JPqBwUeQcTKgXAABIkC3xqI7G8eOPlHFW7sPjmqnVwR2bbNpEZnfT23kxXC8u59UROO03CfwwblsM53m59b/eo3T3CX3gQa/XYs5v7KAz/qRcmrvfpF5CMexQ0hqrtqi8NhGj2Ms7ZQ+Mqa1ywl6bsU/zSXBZWDlOjQ1wshu88m4h3gEG4vWqbahWxdjlXG3HWbkZr1VlYVPzA7plkB9/tHzLBwAAZLkSDz9wiY2zUmp0FomY7U3OERpO8EhbxkpdFdfrxfW6ONNTDtwR4a03xYsXinEfA2OfBvFhNoN9j7OqKXODx8BCvRqNsyoLX+0MNSsLnT0uLufT6klrxlkl7GVH7dUZF36VJ+d1fV5+it+8A9jkhtq9GG3O1XacVWUyRiXfi28SD1hzUWKPP1jGCgCAHLIkHu4MgeA4q8gI/uAmVQ3lzx4X3oo6gfWsmi9j5W4tJyT4T7UTNpln5JFiWHNn3YkQ4TZ0psCqu+ltkzEn1UkXTuZmP9KuLDNVjcAqk4wT6xUthglwTeGrGUjNykKRR+DRKifs5Y59qsbr9vz+SPdwO3Zll7vN8C11VwyvlPwhil+vmoZqW4ydztV2nJW/zEB1BargJuGA8kWJjbNiGSsAADLZf+JhBlWbx9iBVTu3S5eGl6BxNukIZrswqxfN6LM0X45GXqnGPNT3Z4cnbJJnr+rw3Q3pxDbUEeF2eVDnrctbJUx05xi8rfzfh95HlQFf9YB2tJdQL6EYujq36+L8cbE5kVnU+Eo1WVnofB4IFmNVTtjL/FJXx+/Ypuv6VR7EOrbdSvOJFfRLHUC4XrUN1aoYyedyFtINfvaDY7e2NTUdwFto29lU0+dDF8WZ+HHrDpljGSsAALLI+w8I7kvzgUBGq2WsPjL/35JrPmu/G02uV0IPSd7rsITrtfeO3eW5euJU6wUAQB/sP/H4p7/82x5/fv7zH35XPrD83d8W+z04P/rn96//ZT8A/u3rvx+8SA1/fv7rH3/7tmrbN9L26s9Pl9frePtGjp9s38MAAHwIx/HGAwAAAMBRI/EAAAAAkB2JBwAAAIDsSDwAAAAAZEfiAQAAACA7Eg8AAAAA2ZF4AAAAAMiOxAMAAABAdiQeAAAAALIj8QAAAACQHYkHAAAAgOxIPAAAAABkR+IBAAAAIDsSD9d4uXp5XzzcqEMXBOgIfR4AAHSgd4mHUqOH1+lYHSwGGi9X336sn2cjf5NSk4fQ7w/i4A11qmqv8um1vNDnAQAA9qWjxGO8rH+eqm6K5/fVtx/rl/cDR3Xj5erp3i3AxWyxe3A2Xq52D+/601Bt6QD3ZTnR/6vU5ElX5LW42K0i6n767cfav2ptyVc5ueV1xc3P7uUc7K/KWrDPq5viubxYAAAAO8qeeCg1engNxDTxv588HTSeFp5nX8wWu6QNOlLc13PlgzfUphg3xUOb2NcZ1aPU6GG2h9BWpwR7icJrr3Lblrdj+mC20LYNzV77qrLQ59X9dPe0EAAAYJA78VBq9PDabuz4YeNpucC7JB46ATu9xONitmgV+45nxcNyZb302E/isUf7TTyUmjxVA3e/xdq24X7VfkjVTfFM7gEAAHaWMfFIyDoGvYmng3ZJPC5mi+fZ5OF1D0OttD40lB4r1TbxuLgpnsuXHh8i8aj+sTOHJKENu0fuAQAAdpcr8RCyDjNQPvj4PxjVmckAwb308JXgAHphUwIdkuppAP7MBKkYm7ht1CrxSGio4F76ZcvLa/FQTrHQVbAnKgTPZcaGmaqZKpsXOOan4bSH8ay4UGpcvvSwE4/YVd6eXe9S/q9uYXnexfZivS+elgurTaI9Sr7KrVp+U+XImlFCGzpV3syNMVsjVRaul9waTZB7AACAHWVJPGqzjk3IqCZPXkAWjOrsOdnOXk48pO6n27+Mb0pzMVs8vy7saL7JucwAetUm8VA3xbMJNEM7hjO0yF6m2XXA/Twb2ddIOJeu8jZJqE7XaTuBZ1AmHqp86WEnHtJVrs40uJhNm3Qbey+7jvK5hKuc0PKmJLHUV2hDdT99WU70FBFlvSYSiiFcL6E1GiL3AAAAu8iTeHhBkuEFfG7IVTuOxclqhGBo73HSxWzxYi3y40ZykXOZEfytEg9nlSF/jm8sQwvuZYpn9rKjUuFcTpWdYUjJiYc+6ctyEhtq5V5lO01So4dlo7cQdmmlZLi6SbjKwrlqr9egTD+8o0mJh/CaLlbl2PVq2BoC4XMNAABQq9OhVk3i1CbjWJyBK+XAoUBIJGxK4Ibd1cfGwXMpNXmyJ1I3Szz8QTiBcTWByQPRvYTEQz6XU+U9Jh7le4ZK4iFfZTPUKvTeoN0bD+Fc8lVu2/KBFrDm1g/qEo+X+Gq2tbmW8787vvHgdQcAANhRp5PLm8yjjT1OfqmMYwmOmJ88va+C0Z6wqZXakNQ/lzPxo+Fsk7QMTQph6xKP2LnyJR6DTS5R2EOthKtcPm4PL/way1ftWQ320YRzJScesZZ3lsp1DthZ4iG0Ri2yDgAAsLtOl9MNPvK3I9FBMKoLBGrRsEmI1eQwrgk3JI3/EwfBc7UdauU21H3lgLWTYey9aodaxc6VNfHYJGnLsoTiVZbXI24ShW//WDxX7VVu1/LecrrudKCuEo/kNdnIOgAAwF50/Q8IqvupM6yldo6H8w+lXcwWL9YQHecITqQV25TmYrawHpNvZmk3P5efeMTWOxqEat1kMkxsLznxEM4lJx4DK+BWN8VTuUmol5NnbgdQiVd5U7tq56lvjerSVc5CWEKPil3llJYvlxQztQ6kKKE2HOx9qFWkNWT8A4IAAGBfsice2nhZWaEouIypPyrJ+feezS56xMgmsKvu9VJdWiq2Kc3FrBhb0ZtQeP9cZpSLPdBFCNAH1UkIDRsquJf9rmCzMOtrMa6uqBs8lymz/o3zv87pnNjar5cpRmUZX3sOTPwqb//Yn7FtldxuW/9f47Z3F87V/CrXtrxpDXuXQEbqtaHdWwLz0SNVFq6X3Box6qZ43u0lIQAAgNFR4gF0zJ9Q9JEf3tMaAADg4Eg8cLKcwUUfPM6mNQAAwGGReAAAAADIjsQDAAAAQHYkHgAAAACyI/EAAAAAkB2JBwAAAIDsSDwAAAAAZEfiAQAAACA7Eg8AAAAA2ZF4AAAAAMiOxAMAAABAdiQeAAAAALIj8QAAAACQHYkHAAAAgOxIPAAAAABk19/EQ6nJw2zUcJNSo4fX6VipTooGAAAAoJ28icd4ufr2Y/3tx/rlvZIVqPvptx/rp/twnqDU6OF19e3H+tlLPPxN6qZ4fl/5pwAAAADQHxkTj4vZ4mU5GZTZgp1F6Gwhlnho4+XKTzxim5SaPJF4AAAAAH2VK/FQavTwuni4Sc8ELmaLWOLhbyLxAAAAAPqMxAMAAABAdvtPPJSaPL1vpnaUEzy2GYg8JUPP/fj2Y/3yWoyr2YWwaRBPPMzpKtNCzKGWk0E5EYUpIgAAAEA+h3njEcwT1P3UpCg6YbBThdgm6YA3xXP5y8A8k/vpy3IyXq6e7pW6KZ7fd3o/AwAAAEDQo8TDmTJuj6cSNskHtOevq/vpy2txUf6NvLIWAAAAgD3qS+KhB2jZaYDJLoRN4gE3C+9WB31t/0a/8WhbLwAAAAAJTjzxEF5okHgAAAAAnelP4uHmCWZ4lbBJOGDwz8b320yDxAMAAADoTF8Sj8FmBnk5F/x++vy6qE4uD2+SDlj9ZwovZgt3ygeJBwAAANCJLImHXqDW/Pj/Znlwpd3BYHAxW5iFbvV/m31jm8zauOankl2EltM1hzLr816wkC4AAACQU643HgAAAABgkHgAAAAAyI7EAwAAAEB2JB4AAAAAsiPxAAAAAJAdiQcAAACA7Eg8AAAAAGRH4gEAAAAgOxIPAAAAANmReAAAAADIjsQDAAAAQHYkHgAAAACyI/EAAAAAkB2JBwAAAIDsSDwAAAAAZJcx8biYLb79WOufl+Wk9u/Hy9XL++LhRiWc6+BihVdq9PC6Mu3wPBsdpHgAAADAYWVNPKatsojxcnW8oXmTwqv76ZHWDgAAANhRjxKPwWAwXq6e7lPeeKj76bcf67R996W28CQeAAAA+LB6lHgoNXp4nY5VUuJxUzy/t05a1E3xsKdcpUnhSTwAAADwYfUl8VBq9PDa9QSPi9liLy9JGhaexAMAAAAfVl8Sj+4pNXlq/5JkpzOSeAAAAOCj6jTx0OtcmeBbT8huGPrrWRzmx+ylB1l9+7F+eQ+MdAru5aw05e9rjmmX1hxKr9ClCx88qVAFEg8AAAB8TF2/8biYLezgu+FscnVTPL8WF2WI70fwSk2evBxA3kunH/7Z1U3xXB5K/01lr/vpy3Kii61uiuc26/+SeAAAAODDOsrEI/AHDRIPb5dw4uEUSd1PX6rZS/LyWSQeAAAA+LCOI/EYlMO0Yv/CYDDxkPcKJh7+KCxnPJV+49GkwIFCkngAAADgozqaxEPTM8L9mRWxxEPYS0g8hCKReAAAAAAJjizx0PzoX048gnsJQ62c9GB8b+1F4gEAAAC013XiYU+Z0OOgmiQezj+44WQvg0jiUbuXyTHUTfFkVq+q/luEzkFIPAAAAIAEnSce1iSK59lIL0pbG447q+JWZntbS9860zmEvZx9nU3B5XR1miQcrRaJBwAAAD6srInHNlJPfktw7JzZ6iQeAAAA+JgyJh4AAAAAoOnEQ+ceQXrrT4cuJwAAAIAjZhIP+eenQ5cTAAAAwBEj8QAAAACQHYkHAAAAgOxIPAAAAHA6fvq/n376v58OXQoEkHgAAADgdJB49BaJBwAAAE4HiUdvkXgAAADgdJB49BaJBwAAAE4HiUdvkXgAAADgdJB49BaJBwAAAE4HiUdvkXgAAADgdJB49BaJBwAAAE4HiUdvZU88lJo8va9elpPavxwvVy/vi4cblXyuveiyGD2pcjKlJpfr4kwFyi9sQg9xvRrqsqFO8qKMl6s//u9/TP779x3Uq/9fsJlKeDFbfPux1j9HdPNNEyu8UqOH15Vph+fZ6CDF6M8Be3KuNEIJY5tIPHore+JxMVs83TfqzePlKvbtoNRofJ/3W6NJMQ54rvPH3sUfSo2G6+l5OOuIbuqn2uY9e1xc3h1Nddo64PU6u5v0rWMLumyoHOc6v4vGoP6mTH3+H//wp3/+n9Xj9GLvR/bt8mWu1OjhdTrOfK0z3W4uZtNWQWSXd729a1J4dT/tIPHYvQ2VmjyUR+hVKLLHj4NSo4dZfTLskEuobopnL8Em8eit7InHeNmis46XKz9L0Q9vMn38dG/+9mP98r4tZ7AYmdSe63y++vx9ff3Yu1vC+XwxvAqXXNjUN7p5YwGWupt+/r7+/H19e3IPnm0HuV5nj4t+dmxBlw0VPJfurp+/r2/fKjmJ7qjRbqxGw3W4n/ubcvf58/niH/7zT/35gvWpm+L5feXcFPLJcbtpm3jsUgx1P/32Y93ZBQ2qLXwHiUdtMeSGMu9n7HL2IRSp/Ti06gA6nKt9CxfswEJrKDV5IvE4Hj1KPISU+mK2yPGtcTFb6A+A/szrU3TzoEtrci6lRsN1TbgjPLDP9KpEeBp6XC8HlJpcvtU8Vz57XBxXfNzKoa5Xk44t6P4dYLChOvt8KTW5fFvpX6qr4rraac/nKzlPEPp5cFOmPn/2uLi8u+jVF2x838lT/sQj0+2mbeKxU0PdFM/vKdndw55C6ka30fyJR20xmjTUeLky5exVKCJ8HNp2AHU/jSUeemT+tx9rf+iUXEISj+PSl8RDqdHDa3SIYY7EI3hGuRgdFCDwZ1fFtRxSXBWXkRBB2LSL7s+Yj7qb3s6lpy87xsc9d8DrVdux5X07LnbwjF1+vnbMBIR+7m/K1OfVVXH5+I99+4KN75498ch3u2mVeHR51zOaj8GWNb2NZk489tWGJtTpWyiyx4+DkHhY56qUp7aEJB7HpS+Jh6yzxKNhYbp8sywHHOqquH4LhwjCJtn5fHUb3/HEJpSfz1fy8/5d4uOeO+z1So6kkzt2smBDZSpG+FwN3svJhH7ub8rR54/uy6GbNx610m43CUOtuqQfbHc5OquboVa7axXqdBmKHDbxqD8micdRyZt4qJvi+bW4KDurM1tDz69o8rHRn0Y9lPDbj/VLecztb5YTc0B7JKIZnmif17zO26770aaXX8wWzf8+ucplUfWjx8nl22Zstz8U2/yYx5axTXq0xu3bYnhXXL+tPn9f+wnG5m+iqUXTCeW6DOZct2+L4dVmNPlv/vVfEjY1CVL1tAF7BLwewm4fp9KGm3gu0Lz2Mf1Tm5Hx/lD4yqb59PJt5RRme1Eax2F+vYRiqKvi+m11PZ+WDbipnVML/1Ka+QOXd0qVbRIsvF3ytL3sZ+qmdnYJg5MZhD7vbG3YAeTrFWuohGIkn8s0TvBcwabzz3X9WNh5i7DJHDb4cfMvijmU/iYxda/tbPuyyxds8O6w3RqKtJx7h7OXuR/pH7sYwqbaCiYsN+QnHjs1VKTw8uj/4F7OSlP+vuFbdt2NvkkVdk88ktuwYUO9vBbjlolHh6FI6OMQqZeuUTBmG1iJx3ZglbW1/H3bxCMwEIvEo7cyJh7qpnj2eqqT0DecO3UxWzy/VuZjON/pL8uJPpS6KZ7LLmsXwJ7Fsdmrq1eZaVXWdBBpbvPn85VzRxceG4cjZn3AMgQ8e1y0mkLafEK5HVmaTWeP0+GVStskF0yHvLq+OhgydS/b0BzW2nQ3vV0vrq3mDWURXm52VVyb0fbOudTksjyR/d/+odRVcS0O8WpYL78YVuqoY+7puVJ+z4nMXd7+0p5mIFQ5bS/7mbrTUe3JDHqrMxAo2LHtnqzP5RQj3AHi10tuqJRi7HAu4X1FuIvaE0J0NzBPJeKbGh5w4F0UfTWH89XtfGL32Np67UXaF6w9MD0Y6AQjreoQ/MpezlM2O9IVNmUSfOOR3lBi4aMhaXwv/ya+3Uu4ZUdu9E3sq813upsHG+p++lKJWFb5+sbeCy9sEmI2+41HcMRdQuJR7lWpEYlHb2V+46EmT9VcNjnxsN/NOQeJLargHFzdTytp9zEkHk5w48QfwlDs2CY3yLubtnru3nxCuRkcYmIsM3I9bZMgFJFXQuFYG57PV9fz7XKufozrjznxQ0Z7L/vgzvCY2skkreolFMOcyGpMtzPELqUJEO1ml6uctpe5KE5G5BfVabcm0w+clpc7QOx6yQ2VUIwdziWNswp10UrCY59a2FR3QOmi6Bcvh1ptIu0L1ksh3L1qx5Y4dxAn1K78ZXxTJvkSj8AfNEg8vF3CiUfNLXuH5bN6m3jY/dA//n51nHjEYjaTeMQqyxuPk9f1HI/0Nx7xD2dwyKD/StcdhdX7xMN9Ru7FH8JQ7OCmYADaMBpWd9PYq5XgJlPacsbIaDg3T4JTNsllE8eGhdvQb88mL5SCD+DtxMP8vRdSl8OQGqcfQr2EYmyjTJOBVDuDcCl1jKhUpdnlKifstbkoj1O/NfxRTM64HaHPm4FAlWGH4odIuF5yQ7Utxk7nElNWv4s63abS5+Ob5AMKF0XOwYR67UvCF2ws8K3+TTjSsscCOQNdNkuFhmImYVMOe0w8BnWFjzWUsFew/etv2XVzAwT9TDz8jPeUEo9YzGbeXEXX52WOx6k78cRDWlS7/4lHdTSOH3+kjLNyHx7XTK0O7thk0yYyu5vezovhenE5r47Aab9J4Idx22I4z8ut//UepbtP6AMPer0Wc35jB53xJ+XS3P0m9RKKYYeS1li1ReW1iRjFXt4pe2BMbZUT9tqMfZpPgsvCynFqbICT3eCVdwvxDjAQr1dtQ7Uqxi7najvOys14rSoLm5of0C2D/Pij5Vu+BEmJR/3k5tjz6ZfKWKBgVD15eg8HVcKm/dpv4qHFCi+/GgruJSQe8r+DQeKxi/4kHvrNlfNGq3pAEo9TdrKJx8B7iTkYDMb3lbC754mHH7jExlkpNTqLRMz2JucIDSd4pC1jpa6K6/Xiel2c6SkH7ojw1pvixQvFuI+BsU+D+DCbwb7HWdWUucFjYKFejcZZlYWvdoaalYXOHheX82n1pDXjrBL2sqP26owLv8qT87o+Lz/Fb94BbHJD7V6MNu6FXUUAAAQrSURBVOdqO86qMhmjku/FN4kHrLkosccfnS1jlfzGw707zPwZrv6856bvzKV/rGCHALqhHImH5he+yXpHzl7CUCvpln2CiYfbDn4L7FF/Eg9zHYP1JfE4eV0nHnaO23wxuLTEw/l3bZxpTJ0tp5tWZXeGQHCcVWQEf3CTqobyZ48Lb0WdwHpWzZexcreWExL8p9oJm8wz8kgxrLmz7kSIcBs6U2DV3fS2yZiT6qQLJ3OzH2lXlpmqRmCVScaJ9YoWwwS4pvDVDKRmZaHII/BolRP2csc+VeN1e35/pHu4Hbuyy91m+Ja6K4ZXSv4Qxa9XTUO1LcZO52o7zspfZqC6AlVwk3BA+aLExlmlLWM1Xq4SBiMlfsFak3oHoUmukcSjckN5eV883IweZhP/CPZNSthUa4/L6SbffOXCx+JOeS8Tcaqb4smehS/csveaeHTZ2Tb7RieXl+/Q7qfPrxn7xt4LL2xqmHiE3321/ycpSTyOS/bEIxTubxfL02u6yZ80/Qkxf2b/r/lvf8m2zekiCybq88ZWRaytUasvrIQqm0HV5jF2YNXO7dKl4SVonE06gtkuzOpFM/oszZejkVeqMQ/1/dnhCZvk2as6fHdDOrENdUS4XR7UeevyVgkT3TkGbyv/96H3UWXAVz2gHe0l1Esohq7O7bo4f1xsTmQWNb5STVYWOp8HgsVYlRP2Mr/U1fE7tum6fpUHsY5tt9J8YgX9UgcQrldtQ7UqRvK5nIV0g5/94NitbU1NB/AW2nY21fT50EVxJn7cukPmUpaxavLd6Ev4gt3saK336q9WEl5AtrqLHb05e/mzooX7lGBfy+kOUhtKqpd1e3Wmc9RWebsSq7OUauiWXXujrxVMPDrrbEJDDazavSwnzqK3sg5CkYH8cYjUS4jZnJWRnb9U1eWqm9cumJSSePRW9sRjM8Qz85tl1Go+EMhotYzVR+b/W3LNZ+13o8n1SughyXsdlnC99t6xuzxXT+xSr7TxP3DYkfqHvfk6s9X9CJvOdhpi89RJPHore+KBBP/0l3/b48/Pf/7D78oHlr/722K/B+dH//z+9b/sB8C/ff33gxep4c/Pf/3jb99WbftG2l79+enyeh1v38jxI3zvBdfEBHKgs508Eo/eIvEAABxYZ6t9AHS2j4DEo7dIPAAAAHA6SDx6i8QDAAAAp4PEo7dIPAAAAHA6SDx6i8QDAAAAQHYkHgAAAACyI/EAAAAAkB2JBwAAAIDsSDwAAAAAZEfiAQAAACA7Eg8AAAAA2ZF4AAAAAMiOxAMAAABAdiQeAAAAALIj8QAAAACQHYkHAAAAgOxIPAAAAABkR+IBAAAAIDsSDwAAAADZkXgAAAAAyI7EAwAAAEB2JB4AAAAAsiPxAAAAAJBd08Tj7wAAAAAgs5/+PuISAAAAAPbk/wForQj620sE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65033"/>
            <a:ext cx="8659625" cy="489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6630" y="153870"/>
            <a:ext cx="1829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zh-CN" sz="1600" dirty="0"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get_text()</a:t>
            </a:r>
            <a:r>
              <a:rPr lang="en-US" altLang="zh-CN" sz="2000" b="1" dirty="0"/>
              <a:t>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1.find_all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查找的是一个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对象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2.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get</a:t>
            </a:r>
            <a:r>
              <a:rPr lang="zh-CN" altLang="zh-CN" dirty="0">
                <a:latin typeface="宋体" pitchFamily="2" charset="-122"/>
                <a:ea typeface="宋体" pitchFamily="2" charset="-122"/>
                <a:cs typeface="宋体" pitchFamily="2" charset="-122"/>
              </a:rPr>
              <a:t>_text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标签下所有的文本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en-US" altLang="zh-CN" dirty="0"/>
              <a:t>r</a:t>
            </a:r>
            <a:r>
              <a:rPr lang="en-US" altLang="zh-CN" dirty="0" smtClean="0"/>
              <a:t>eplace</a:t>
            </a:r>
            <a:r>
              <a:rPr lang="zh-CN" altLang="en-US" dirty="0" smtClean="0"/>
              <a:t>替换字符串里面的特殊字符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930" y="2492896"/>
            <a:ext cx="8676456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 -8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bs4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"https://www.qiushibaike.com/"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verify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False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r.content,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"html.parser"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duanzi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soup.find_all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class_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"content"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duanzi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i.span.get_text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.replace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\n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4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6009" y="153870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学以致用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68" y="787165"/>
            <a:ext cx="5169232" cy="597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124744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通过前面对</a:t>
            </a:r>
            <a:r>
              <a:rPr lang="en-US" altLang="zh-CN" dirty="0" smtClean="0"/>
              <a:t>bs4</a:t>
            </a:r>
            <a:r>
              <a:rPr lang="zh-CN" altLang="en-US" dirty="0" smtClean="0"/>
              <a:t>框架的学习，这就是爬虫入门了。。。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接下来就找个网站把我们刚刚学的知识运用到实践中吧！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6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二、下载图片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00443" y="153870"/>
            <a:ext cx="1601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下载图片案例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目标网站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699pic.com/sousuo-218808-13-1.html</a:t>
            </a:r>
            <a:endParaRPr lang="en-US" altLang="zh-CN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7963" y="1628800"/>
            <a:ext cx="8406680" cy="378565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bs4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"http://699pic.com/sousuo-218808-13-1.html"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BeautifulSoup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"html.parser"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images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soup.find_all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class_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"lazy"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images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print i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"data-original"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"title"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550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第7课：bs4解析html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148</cp:revision>
  <dcterms:created xsi:type="dcterms:W3CDTF">2016-05-08T03:17:22Z</dcterms:created>
  <dcterms:modified xsi:type="dcterms:W3CDTF">2018-03-18T11:55:22Z</dcterms:modified>
</cp:coreProperties>
</file>