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328" r:id="rId3"/>
    <p:sldId id="326" r:id="rId4"/>
    <p:sldId id="327" r:id="rId5"/>
    <p:sldId id="288" r:id="rId6"/>
    <p:sldId id="314" r:id="rId7"/>
    <p:sldId id="315" r:id="rId8"/>
    <p:sldId id="324" r:id="rId9"/>
    <p:sldId id="316" r:id="rId10"/>
    <p:sldId id="329" r:id="rId11"/>
    <p:sldId id="330" r:id="rId12"/>
    <p:sldId id="331" r:id="rId13"/>
    <p:sldId id="332" r:id="rId14"/>
    <p:sldId id="313" r:id="rId15"/>
    <p:sldId id="30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997F-8503-40E0-8430-F9281A8C8783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EA7D-6F7A-4E9E-92FC-0B02DEEB4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：参数化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770617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二、函数与类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18" y="4565003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3585" y="3435472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函数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208" y="4209978"/>
            <a:ext cx="302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类与方法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19" y="770521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7865" y="5288340"/>
            <a:ext cx="3589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接口封装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调用接口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封装公共方法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412776"/>
            <a:ext cx="3589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调用接口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69192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封装好接口后，写用例时，直接调用封装好的接口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61256"/>
            <a:ext cx="6421437" cy="606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2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9987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封装公共方法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5" y="1081498"/>
            <a:ext cx="742156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615" y="6834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一些公共的方法可以抽离出来，做到</a:t>
            </a:r>
            <a:r>
              <a:rPr lang="zh-CN" altLang="en-US" b="1" dirty="0" smtClean="0"/>
              <a:t>用例与方法的分离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9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9989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模块导入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46" y="730583"/>
            <a:ext cx="496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系统自带模块直接用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导入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time</a:t>
            </a:r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unittest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62" y="177281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pip</a:t>
            </a:r>
            <a:r>
              <a:rPr lang="zh-CN" altLang="en-US" dirty="0" smtClean="0"/>
              <a:t>下载的第三方模块也可以用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导入</a:t>
            </a:r>
            <a:endParaRPr lang="en-US" altLang="zh-CN" dirty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HTMLTestRunner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requests</a:t>
            </a:r>
            <a:endParaRPr lang="en-US" altLang="zh-CN" dirty="0"/>
          </a:p>
          <a:p>
            <a:r>
              <a:rPr lang="en-US" altLang="zh-CN" dirty="0" smtClean="0"/>
              <a:t>--from</a:t>
            </a:r>
            <a:r>
              <a:rPr lang="zh-CN" altLang="en-US" dirty="0" smtClean="0"/>
              <a:t>是从某个文件夹，或者从某个模块导入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346" y="3471391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导入模块的部分函数或类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from </a:t>
            </a:r>
            <a:r>
              <a:rPr lang="en-US" altLang="zh-CN" dirty="0"/>
              <a:t>time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sleep,strftime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多个函数中间可以用逗号隔开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导入类里面部分方法跟上面一样</a:t>
            </a:r>
            <a:endParaRPr lang="en-US" altLang="zh-CN" dirty="0" smtClean="0"/>
          </a:p>
          <a:p>
            <a:r>
              <a:rPr lang="en-US" altLang="zh-CN" b="1" dirty="0"/>
              <a:t>from </a:t>
            </a:r>
            <a:r>
              <a:rPr lang="en-US" altLang="zh-CN" dirty="0"/>
              <a:t>time </a:t>
            </a:r>
            <a:r>
              <a:rPr lang="en-US" altLang="zh-CN" b="1" dirty="0"/>
              <a:t>import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*</a:t>
            </a:r>
            <a:endParaRPr lang="en-US" altLang="zh-CN" b="1" dirty="0" smtClean="0"/>
          </a:p>
          <a:p>
            <a:r>
              <a:rPr lang="en-US" altLang="zh-CN" b="1" dirty="0" smtClean="0"/>
              <a:t>--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*是导入全部功能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12" y="5517232"/>
            <a:ext cx="614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导入自己写的模块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同文件夹，直接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模块名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跨文件夹，</a:t>
            </a:r>
            <a:r>
              <a:rPr lang="en-US" altLang="zh-CN" b="1" dirty="0" smtClean="0"/>
              <a:t>from </a:t>
            </a:r>
            <a:r>
              <a:rPr lang="zh-CN" altLang="en-US" b="1" dirty="0" smtClean="0"/>
              <a:t>文件夹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文件夹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模块 </a:t>
            </a:r>
            <a:r>
              <a:rPr lang="en-US" altLang="zh-CN" b="1" dirty="0" smtClean="0"/>
              <a:t>import </a:t>
            </a:r>
            <a:r>
              <a:rPr lang="zh-CN" altLang="en-US" b="1" dirty="0" smtClean="0"/>
              <a:t>类（或函数）</a:t>
            </a:r>
            <a:endParaRPr lang="en-US" altLang="zh-CN" b="1" dirty="0" smtClean="0"/>
          </a:p>
          <a:p>
            <a:r>
              <a:rPr lang="en-US" altLang="zh-CN" dirty="0" smtClean="0"/>
              <a:t>--</a:t>
            </a:r>
            <a:r>
              <a:rPr lang="zh-CN" altLang="en-US" b="1" dirty="0" smtClean="0">
                <a:solidFill>
                  <a:srgbClr val="FF0000"/>
                </a:solidFill>
              </a:rPr>
              <a:t>注意文件夹内必需要有</a:t>
            </a:r>
            <a:r>
              <a:rPr lang="en-US" altLang="zh-CN" b="1" dirty="0" smtClean="0">
                <a:solidFill>
                  <a:srgbClr val="FF0000"/>
                </a:solidFill>
              </a:rPr>
              <a:t>__init__.py</a:t>
            </a:r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模块导入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0" y="908720"/>
            <a:ext cx="872648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7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" descr="D:\办公软件\QQ\283340479\Image\Group\Image1\~WU1J`OA9Q146JM1~2$BB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03" y="1340768"/>
            <a:ext cx="2808312" cy="2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2644" y="5002652"/>
            <a:ext cx="509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个人微信公众号：</a:t>
            </a:r>
            <a:r>
              <a:rPr lang="en-US" altLang="zh-CN" dirty="0" err="1" smtClean="0"/>
              <a:t>yoyoketang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个人博客</a:t>
            </a:r>
            <a:r>
              <a:rPr lang="en-US" altLang="zh-CN" dirty="0"/>
              <a:t>:http://www.cnblogs.com/yoyoketang/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1287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关 注 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724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学会封装思维，每个接口写成一个函数，或一个方法（类）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用例与</a:t>
            </a:r>
            <a:r>
              <a:rPr lang="zh-CN" altLang="en-US" dirty="0"/>
              <a:t>方法分离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en-US" altLang="zh-CN" dirty="0" err="1"/>
              <a:t>unittest</a:t>
            </a:r>
            <a:r>
              <a:rPr lang="zh-CN" altLang="en-US" dirty="0"/>
              <a:t>组建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用例直接调用方法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100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1880" y="22523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扫盲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704" y="90304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在</a:t>
            </a:r>
            <a:r>
              <a:rPr lang="zh-CN" altLang="en-US" dirty="0"/>
              <a:t>计算机身份认证中是令牌（临时）的意思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" y="1272372"/>
            <a:ext cx="79263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98" y="1556792"/>
            <a:ext cx="23526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6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3094" y="153870"/>
            <a:ext cx="1456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获取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0944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有些网站登陆是不用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的，用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7" y="1124744"/>
            <a:ext cx="604043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12" y="6237312"/>
            <a:ext cx="913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有时候藏在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里，有时候再返回的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页面，也有在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里（这个最简单）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12474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登陆的方式是多种多样的，</a:t>
            </a:r>
            <a:r>
              <a:rPr lang="zh-CN" altLang="en-US" b="1" dirty="0" smtClean="0">
                <a:solidFill>
                  <a:srgbClr val="FF0000"/>
                </a:solidFill>
              </a:rPr>
              <a:t>别学死了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有的是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登陆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有的是</a:t>
            </a:r>
            <a:r>
              <a:rPr lang="en-US" altLang="zh-CN" dirty="0" smtClean="0"/>
              <a:t>token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有的是先获取合法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，再用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，两者结合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万变不离其宗：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接口无非就是传什么，返回什么</a:t>
            </a:r>
            <a:endParaRPr lang="en-US" altLang="zh-CN" b="1" dirty="0"/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77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3094" y="153870"/>
            <a:ext cx="1456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关联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60944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登陆后获取到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，下次发请求时候，有些会在头部把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传过去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7768" y="778727"/>
            <a:ext cx="8748464" cy="749435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登录抓包获取的头部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“User-Agent”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“Mozilla/5.0 (Windows NT 10.0; WOW64; rv:44.0) Gecko/20100101 Firefox/44.0”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“Accept”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“*/*”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“Accept-Language”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“zh-CN,zh;q=0.8,en-US;q=0.5,en;q=0.3”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“Accept-Encoding”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“gzip, deflate”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“Content-Type”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“application/x-www-form-urlencoded; charset=UTF-8”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“X-Requested-With”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“XMLHttpRequest”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“Content-Length”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“423”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“Connection”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“keep-alive”</a:t>
            </a:r>
            <a:endParaRPr kumimoji="0" lang="en-US" altLang="zh-CN" sz="1300" b="1" i="0" u="none" strike="noStrike" cap="none" normalizeH="0" baseline="0" dirty="0" smtClean="0">
              <a:ln>
                <a:noFill/>
              </a:ln>
              <a:solidFill>
                <a:srgbClr val="85CD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“key1”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“value1”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“key2”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“value2”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这里账号密码就是抓包的数据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requests.session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login_url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“http://xxx.login”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　自己找带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token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网址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login_ret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s.post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login_url,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token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在返回的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里，可以直接提取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token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login_ret.json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“token”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# </a:t>
            </a:r>
            <a:r>
              <a: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先取出来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这是登录后发的一个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请求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post_url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“http://xxx”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添加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token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到请求头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“token”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token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#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不一定都在头部，仅供参考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如果这个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请求的头部其它参数变了，也可以直接更新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"Content-Length"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"9"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body1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"key"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value“</a:t>
            </a:r>
            <a:endParaRPr kumimoji="0" lang="en-US" altLang="zh-CN" sz="1300" b="1" i="0" u="none" strike="noStrike" cap="none" normalizeH="0" baseline="0" dirty="0" smtClean="0">
              <a:ln>
                <a:noFill/>
              </a:ln>
              <a:solidFill>
                <a:srgbClr val="85CD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b="1" dirty="0">
                <a:solidFill>
                  <a:srgbClr val="85CD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300" b="1" dirty="0" smtClean="0">
                <a:solidFill>
                  <a:srgbClr val="85CD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post_ret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s.post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post_url,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post_ret.content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3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内建函数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080" y="764704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764704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查看所有内建函数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dir</a:t>
            </a:r>
            <a:r>
              <a:rPr lang="en-US" altLang="zh-CN" dirty="0"/>
              <a:t>(__</a:t>
            </a:r>
            <a:r>
              <a:rPr lang="en-US" altLang="zh-CN" dirty="0" err="1"/>
              <a:t>builtins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查看帮助信息：</a:t>
            </a:r>
            <a:r>
              <a:rPr lang="en-US" altLang="zh-CN" dirty="0"/>
              <a:t>help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&gt;&gt;&gt; help(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2" y="2627620"/>
            <a:ext cx="535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调用函数</a:t>
            </a:r>
            <a:endParaRPr lang="zh-CN" alt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504" y="3043699"/>
            <a:ext cx="8928992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len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函数统计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长度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sum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函数求和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87727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函数的好处就是我们不用管内部代码实现逻辑，调用函数关键字就能完成想实现的功能了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2579" y="153870"/>
            <a:ext cx="145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95936" y="808693"/>
            <a:ext cx="4946401" cy="529375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a,b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有参数，无默认值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print aee()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这个不带参数会报错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有参数默认值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3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84" y="6272478"/>
            <a:ext cx="75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函数添加注释，通过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函数是可以查到帮助文档的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120" y="808693"/>
            <a:ext cx="3119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函数只需关注两个点：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b="1" dirty="0" smtClean="0"/>
              <a:t>参数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吃什么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拉什么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举</a:t>
            </a:r>
            <a:r>
              <a:rPr lang="zh-CN" altLang="en-US" dirty="0" smtClean="0"/>
              <a:t>个例子：</a:t>
            </a:r>
            <a:endParaRPr lang="en-US" altLang="zh-CN" dirty="0" smtClean="0"/>
          </a:p>
          <a:p>
            <a:r>
              <a:rPr lang="zh-CN" altLang="en-US" dirty="0" smtClean="0"/>
              <a:t>牛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吃草 </a:t>
            </a:r>
            <a:endParaRPr lang="en-US" altLang="zh-CN" dirty="0" smtClean="0"/>
          </a:p>
          <a:p>
            <a:r>
              <a:rPr lang="en-US" altLang="zh-CN" dirty="0" smtClean="0"/>
              <a:t>2.return</a:t>
            </a:r>
            <a:r>
              <a:rPr lang="zh-CN" altLang="en-US" dirty="0" smtClean="0"/>
              <a:t>：牛奶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鸡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吃米   </a:t>
            </a:r>
            <a:endParaRPr lang="en-US" altLang="zh-CN" dirty="0" smtClean="0"/>
          </a:p>
          <a:p>
            <a:r>
              <a:rPr lang="en-US" altLang="zh-CN" dirty="0" smtClean="0"/>
              <a:t>2.return</a:t>
            </a:r>
            <a:r>
              <a:rPr lang="zh-CN" altLang="en-US" dirty="0" smtClean="0"/>
              <a:t>：鸡蛋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吃鸡蛋，喝牛奶 </a:t>
            </a:r>
            <a:endParaRPr lang="en-US" altLang="zh-CN" dirty="0" smtClean="0"/>
          </a:p>
          <a:p>
            <a:r>
              <a:rPr lang="en-US" altLang="zh-CN" dirty="0" smtClean="0"/>
              <a:t>2.return:shi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9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3872579" y="153870"/>
            <a:ext cx="145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方法与函数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504" y="730728"/>
            <a:ext cx="8928992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Allfc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#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类是一个抽象的概念，好比人类，没具体的事物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a, 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有参数，无默认值</a:t>
            </a:r>
            <a:r>
              <a:rPr lang="zh-CN" altLang="zh-CN" sz="1600" b="1" dirty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zh-CN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有参数默认值</a:t>
            </a:r>
            <a:r>
              <a:rPr lang="zh-CN" altLang="zh-CN" sz="1600" b="1" dirty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Allfc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#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调用类的时候先返回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实例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a.aff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248794"/>
            <a:ext cx="881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多个相类似的函数可以封装成一个类，类里面的</a:t>
            </a:r>
            <a:r>
              <a:rPr lang="zh-CN" altLang="en-US" b="1" dirty="0" smtClean="0"/>
              <a:t>方法</a:t>
            </a:r>
            <a:r>
              <a:rPr lang="zh-CN" altLang="en-US" dirty="0" smtClean="0"/>
              <a:t>功能跟前面的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功能是一样的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3781208" y="153870"/>
            <a:ext cx="1640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实例参数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类的外面调用方法，先要返回实例。</a:t>
            </a:r>
            <a:endParaRPr lang="en-US" altLang="zh-CN" dirty="0" smtClean="0"/>
          </a:p>
          <a:p>
            <a:r>
              <a:rPr lang="zh-CN" altLang="en-US" dirty="0" smtClean="0"/>
              <a:t>类里面调用自身方法，也是一样要有实例，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就是</a:t>
            </a:r>
            <a:r>
              <a:rPr lang="zh-CN" altLang="en-US" b="1" dirty="0" smtClean="0"/>
              <a:t>类自身的实例</a:t>
            </a:r>
            <a:endParaRPr lang="zh-CN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859" y="1532978"/>
            <a:ext cx="8928992" cy="509370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__init__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这里是初始化内容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"__main__"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实例化的时候，会先执行初始化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__init__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的内容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类的实例，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就是这个类的实例参数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4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三、封装接口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封装接口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流程类的接口：存在依赖关系的，先把每一个接口单独封装成函数（或方法）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639" y="1134036"/>
            <a:ext cx="2952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先代码之前现在纸上打个草稿，想清楚流程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别流程都没想清楚，就直接敲代码，那是自己忽悠自己，写代码一定要有严谨的思维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举个例子（发帖</a:t>
            </a:r>
            <a:r>
              <a:rPr lang="en-US" altLang="zh-CN" dirty="0" smtClean="0"/>
              <a:t>-</a:t>
            </a:r>
            <a:r>
              <a:rPr lang="zh-CN" altLang="en-US" dirty="0"/>
              <a:t>删帖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发帖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获取发帖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删除（调用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参数）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51435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757</Words>
  <Application>Microsoft Office PowerPoint</Application>
  <PresentationFormat>全屏显示(4:3)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第8课：参数化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145</cp:revision>
  <dcterms:created xsi:type="dcterms:W3CDTF">2016-05-08T03:17:22Z</dcterms:created>
  <dcterms:modified xsi:type="dcterms:W3CDTF">2017-12-09T03:33:52Z</dcterms:modified>
</cp:coreProperties>
</file>