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7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8" r:id="rId12"/>
    <p:sldId id="299" r:id="rId13"/>
    <p:sldId id="301" r:id="rId14"/>
    <p:sldId id="302" r:id="rId15"/>
    <p:sldId id="303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4997F-8503-40E0-8430-F9281A8C8783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4EA7D-6F7A-4E9E-92FC-0B02DEEB4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432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363272" cy="504056"/>
          </a:xfrm>
        </p:spPr>
        <p:txBody>
          <a:bodyPr>
            <a:norm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课：文件上传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1520" y="692696"/>
            <a:ext cx="2952329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、图片上传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9110" y="2550469"/>
            <a:ext cx="2952329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、附件上传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47068" y="1327747"/>
            <a:ext cx="3589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1" dirty="0"/>
              <a:t>multipart/form-data</a:t>
            </a:r>
            <a:r>
              <a:rPr lang="zh-CN" altLang="zh-CN" sz="1600" b="1" dirty="0"/>
              <a:t>上传图片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35592" y="1979938"/>
            <a:ext cx="3024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file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上传文件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5536" y="5157192"/>
            <a:ext cx="2952329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requests-</a:t>
            </a:r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toolbelt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83768" y="3206898"/>
            <a:ext cx="35893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1" dirty="0"/>
              <a:t>multipart/form-data</a:t>
            </a:r>
            <a:r>
              <a:rPr lang="zh-CN" altLang="zh-CN" sz="1600" b="1" dirty="0"/>
              <a:t>表单提交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参数关联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上传多个附件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35592" y="5999802"/>
            <a:ext cx="35893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获取字符串参数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请求参数关联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308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2612" y="67024"/>
            <a:ext cx="2543164" cy="436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1600" b="1" dirty="0">
                <a:solidFill>
                  <a:schemeClr val="tx1"/>
                </a:solidFill>
              </a:rPr>
              <a:t>requests-</a:t>
            </a:r>
            <a:r>
              <a:rPr lang="en-US" altLang="zh-CN" sz="1600" b="1" dirty="0" err="1">
                <a:solidFill>
                  <a:schemeClr val="tx1"/>
                </a:solidFill>
              </a:rPr>
              <a:t>toolbelt</a:t>
            </a:r>
            <a:endParaRPr lang="zh-CN" altLang="en-US" sz="1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17009" y="153870"/>
            <a:ext cx="39685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smtClean="0"/>
              <a:t>1.requests-toolbelt</a:t>
            </a:r>
            <a:r>
              <a:rPr lang="zh-CN" altLang="zh-CN" sz="1600" b="1" dirty="0"/>
              <a:t>处理</a:t>
            </a:r>
            <a:r>
              <a:rPr lang="en-US" altLang="zh-CN" sz="1600" b="1" dirty="0"/>
              <a:t>multipart/form-data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81" y="1483043"/>
            <a:ext cx="7704856" cy="417646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07504" y="836712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&gt; pip install requests-</a:t>
            </a:r>
            <a:r>
              <a:rPr lang="en-US" altLang="zh-CN" dirty="0" err="1"/>
              <a:t>toolbelt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662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2612" y="67024"/>
            <a:ext cx="2543164" cy="436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1600" b="1" dirty="0">
                <a:solidFill>
                  <a:schemeClr val="tx1"/>
                </a:solidFill>
              </a:rPr>
              <a:t>requests-</a:t>
            </a:r>
            <a:r>
              <a:rPr lang="en-US" altLang="zh-CN" sz="1600" b="1" dirty="0" err="1">
                <a:solidFill>
                  <a:schemeClr val="tx1"/>
                </a:solidFill>
              </a:rPr>
              <a:t>toolbelt</a:t>
            </a:r>
            <a:endParaRPr lang="zh-CN" altLang="en-US" sz="1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22848" y="153870"/>
            <a:ext cx="2756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smtClean="0"/>
              <a:t>2. </a:t>
            </a:r>
            <a:r>
              <a:rPr lang="en-US" altLang="zh-CN" sz="1600" b="1" dirty="0"/>
              <a:t>multipart/form-data</a:t>
            </a:r>
            <a:r>
              <a:rPr lang="zh-CN" altLang="zh-CN" sz="1600" b="1" dirty="0"/>
              <a:t>传文件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44818" y="1412776"/>
            <a:ext cx="8712968" cy="4401205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from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requests_toolbelt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import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MultipartEncoder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import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requests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m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MultipartEncoder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b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fields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'field0'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'value'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'field1'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'value'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'field2'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'filename'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open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'file.py'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'rb'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'text/plain'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requests.post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'http://httpbin.org/post'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 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  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data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m,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  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headers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'Content-Type'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m.content_type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}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53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2612" y="67024"/>
            <a:ext cx="2543164" cy="436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1600" b="1" dirty="0">
                <a:solidFill>
                  <a:schemeClr val="tx1"/>
                </a:solidFill>
              </a:rPr>
              <a:t>requests-</a:t>
            </a:r>
            <a:r>
              <a:rPr lang="en-US" altLang="zh-CN" sz="1600" b="1" dirty="0" err="1">
                <a:solidFill>
                  <a:schemeClr val="tx1"/>
                </a:solidFill>
              </a:rPr>
              <a:t>toolbelt</a:t>
            </a:r>
            <a:endParaRPr lang="zh-CN" altLang="en-US" sz="1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2668" y="153870"/>
            <a:ext cx="33772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smtClean="0"/>
              <a:t>3. multipart/form-data</a:t>
            </a:r>
            <a:r>
              <a:rPr lang="zh-CN" altLang="en-US" sz="1600" b="1" dirty="0" smtClean="0"/>
              <a:t>传非文件表单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9776" y="1268760"/>
            <a:ext cx="8604448" cy="4401205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from 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requests_toolbelt 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import 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MultipartEncoder</a:t>
            </a:r>
            <a:b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import 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requests</a:t>
            </a:r>
            <a:b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m 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MultipartEncoder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b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fields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'field0'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'value'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'field1'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'value'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'field2'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'filename'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CCC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open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'file.py'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'rb'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'text/plain'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 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requests.post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'http://httpbin.org/post'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 </a:t>
            </a:r>
            <a:b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      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data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m,</a:t>
            </a:r>
            <a:b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      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headers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'Content-Type'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m.content_type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}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endParaRPr kumimoji="0" lang="zh-CN" altLang="zh-C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966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2612" y="67024"/>
            <a:ext cx="2543164" cy="436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1600" b="1" dirty="0">
                <a:solidFill>
                  <a:schemeClr val="tx1"/>
                </a:solidFill>
              </a:rPr>
              <a:t>requests-</a:t>
            </a:r>
            <a:r>
              <a:rPr lang="en-US" altLang="zh-CN" sz="1600" b="1" dirty="0" err="1">
                <a:solidFill>
                  <a:schemeClr val="tx1"/>
                </a:solidFill>
              </a:rPr>
              <a:t>toolbelt</a:t>
            </a:r>
            <a:endParaRPr lang="zh-CN" altLang="en-US" sz="1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16062" y="153870"/>
            <a:ext cx="31704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smtClean="0"/>
              <a:t>3. multipart/form-data</a:t>
            </a:r>
            <a:r>
              <a:rPr lang="zh-CN" altLang="en-US" sz="1600" b="1" dirty="0" smtClean="0"/>
              <a:t>传多个文件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34575" y="1116613"/>
            <a:ext cx="8533456" cy="4093428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from 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requests_toolbelt 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import 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MultipartEncoder</a:t>
            </a:r>
            <a:b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import 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requests</a:t>
            </a:r>
            <a:b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m 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MultipartEncoder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b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fields 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 [</a:t>
            </a:r>
            <a:b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'source'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'f1.ext'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 f1, 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'application/x-example-mimetype'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'source'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'f2.ext'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 f2, 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'application/x-example-mimetype'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]</a:t>
            </a:r>
            <a:b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 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requests.post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'http://httpbin.org/post'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 </a:t>
            </a:r>
            <a:b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      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data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m,</a:t>
            </a:r>
            <a:b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      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headers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'Content-Type'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m.content_type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}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endParaRPr kumimoji="0" lang="zh-CN" altLang="zh-C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981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2612" y="67024"/>
            <a:ext cx="2543164" cy="436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1600" b="1" dirty="0">
                <a:solidFill>
                  <a:schemeClr val="tx1"/>
                </a:solidFill>
              </a:rPr>
              <a:t>requests-</a:t>
            </a:r>
            <a:r>
              <a:rPr lang="en-US" altLang="zh-CN" sz="1600" b="1" dirty="0" err="1">
                <a:solidFill>
                  <a:schemeClr val="tx1"/>
                </a:solidFill>
              </a:rPr>
              <a:t>toolbelt</a:t>
            </a:r>
            <a:endParaRPr lang="zh-CN" altLang="en-US" sz="1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92803" y="153870"/>
            <a:ext cx="12170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smtClean="0"/>
              <a:t>4. </a:t>
            </a:r>
            <a:r>
              <a:rPr lang="zh-CN" altLang="en-US" sz="1600" b="1" dirty="0" smtClean="0"/>
              <a:t>代码参考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7504" y="764704"/>
            <a:ext cx="8928992" cy="19851588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# coding:utf-8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requests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from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requests_toolbelt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MultipartEncoder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host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'http://127.0.0.1:81'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# </a:t>
            </a: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禅道的服务器地址</a:t>
            </a:r>
            <a:b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def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login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s,user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"admin"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,psw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"e10adc3949ba59abbe56e057f20f883e"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u'''</a:t>
            </a:r>
            <a: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登录禅道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'''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loginUrl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host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+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"/zentao/user-login.html"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h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{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"User-Agent"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"Mozilla/5.0 (Windows NT 10.0; WOW64; rv:44.0) Gecko/20100101 Firefox/44.0"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"Accept"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"text/html,application/xhtml+xml,application/xml;q=0.9,*/*;q=0.8"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"Accept-Language"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"zh-CN,zh;q=0.8,en-US;q=0.5,en;q=0.3"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"Accept-Encoding"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"gzip, deflate"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"Referer"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host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+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"/zentao/user-login.html"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# "Cookie":  # </a:t>
            </a: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头部没登录前不用传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cookie</a:t>
            </a: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，因为这里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cookie</a:t>
            </a: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就是保持登录的</a:t>
            </a:r>
            <a:b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"Connection"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"keep-alive"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"Content-Type"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"application/x-www-form-urlencoded"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body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"account"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user,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"password"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psw,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"keepLogin[]"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"on"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"referer"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host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+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"/zentao/my/"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try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s.post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loginUrl,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data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body,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headers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h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print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r.content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# </a:t>
            </a: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打印结果看到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location='http://127.0.0.1/zentao/my/'</a:t>
            </a: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说明登录成功了</a:t>
            </a:r>
            <a:b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if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"/zentao/my/"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in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r.content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print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登录成功！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return True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else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print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登录失败：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%s"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%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r.content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return False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except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Exception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as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msg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print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登录失败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:%s"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%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str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msg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))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return False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def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upload_jpg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s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u'''</a:t>
            </a:r>
            <a: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上传图片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'''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url1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host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+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"/zentao/file-ajaxUpload-5a26aca290b59.html?dir=image"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m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MultipartEncoder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fields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{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"localUrl"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None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"1.png"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"imgFile"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"1.png"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open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"d: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\\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1.png"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"rb"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"image/png"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}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try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r1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s.post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url1,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data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m,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headers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'Content-Type'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m.content_type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}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jpg_url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r1.json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()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[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"url"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]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jpg_url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except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Exception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as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msg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print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上传失败：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%s"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%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str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msg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))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return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""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def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submit_bug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s,jpg_url,title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"yoyoketang-</a:t>
            </a:r>
            <a: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这是一个带附件的内容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# </a:t>
            </a: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提交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bug, </a:t>
            </a: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带上附件</a:t>
            </a:r>
            <a:b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url2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host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+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"/zentao/bug-create-1-0-moduleID=0.html"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m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MultipartEncoder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fields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 [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"product"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"1"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"module"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"0"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"project"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"openedBuild[]"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"trunk"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"assignedTo"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"admin"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"type"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"codeerror"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"os"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"all"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"browser"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"all"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"color"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"title"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 title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# bug</a:t>
            </a: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标题参数化</a:t>
            </a:r>
            <a:b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"severity"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"3"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"pri"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"0"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"steps"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u'&lt;p&gt;[</a:t>
            </a:r>
            <a: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步骤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]&lt;/p&gt;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\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        &lt;p&gt;1</a:t>
            </a:r>
            <a: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、第一步点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&lt;/p&gt;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\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        &lt;p&gt;2</a:t>
            </a:r>
            <a: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、第二步点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&lt;/p&gt;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\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        &lt;p&gt;3</a:t>
            </a:r>
            <a: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、点三步点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&lt;/p&gt;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\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        &lt;p&gt;[</a:t>
            </a:r>
            <a: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结果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]&lt;/p&gt;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\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        &lt;p&gt;&lt;img src="%s" alt="" /&gt;&lt;/p&gt;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\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        &lt;p&gt;[</a:t>
            </a:r>
            <a: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期望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]&lt;/p&gt;'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%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jpg_url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# </a:t>
            </a: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正文图片地址参数</a:t>
            </a:r>
            <a:b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"story"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"0"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"task"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"0"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"mailto[]"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"keywords"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# </a:t>
            </a: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这里的四个参数就是上传文件附件了</a:t>
            </a:r>
            <a:b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"files[]"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"1.png"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open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"d: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\\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1.png"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"rb"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"image/png"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# </a:t>
            </a: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附件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1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"labels[]"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"tu1"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"files[]"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"2.png"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open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"d: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\\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2.png"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"rb"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"image/png"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# </a:t>
            </a: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附件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1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"labels[]"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"tu2"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"uid"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"5a2955c884f98"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"case"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"0"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"caseVersion"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"0"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"result"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"0"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"testtask"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"0"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]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try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r2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s.post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url2,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data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m,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headers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'Content-Type'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m.content_type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}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print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r2.content.decode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"utf-8"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))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except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Exception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as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msg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print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提交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BUG</a:t>
            </a:r>
            <a: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失败：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%s"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%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str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msg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))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if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__name__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==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"__main__"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s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requests.session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()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# </a:t>
            </a: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保持会话</a:t>
            </a:r>
            <a:b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login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s,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user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"admin"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psw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"e10adc3949ba59abbe56e057f20f883e"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# </a:t>
            </a: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登录</a:t>
            </a:r>
            <a:b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jpg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upload_jpg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s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# </a:t>
            </a: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上传图</a:t>
            </a:r>
            <a:b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# </a:t>
            </a: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获取上传图片后用的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url</a:t>
            </a: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地址传给提交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bug</a:t>
            </a: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的正文</a:t>
            </a:r>
            <a:b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submit_bug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s, jpg,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title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"yoyoketang-</a:t>
            </a:r>
            <a: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这是一个带附件的内容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36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100174" y="153870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大结局！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95736" y="2492896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毕业了！！！！！！！！！！！！！！！！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929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2612" y="67024"/>
            <a:ext cx="1907704" cy="436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、图片上传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98615" y="153870"/>
            <a:ext cx="30053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1" dirty="0"/>
              <a:t>multipart/form-data</a:t>
            </a:r>
            <a:r>
              <a:rPr lang="zh-CN" altLang="zh-CN" sz="1600" b="1" dirty="0"/>
              <a:t>上传图片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620688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以禅道上提交</a:t>
            </a:r>
            <a:r>
              <a:rPr lang="en-US" altLang="zh-CN" dirty="0"/>
              <a:t>bug</a:t>
            </a:r>
            <a:r>
              <a:rPr lang="zh-CN" altLang="zh-CN" dirty="0"/>
              <a:t>为例，在选择图片时，点确定按钮，就是上传图片了</a:t>
            </a:r>
          </a:p>
        </p:txBody>
      </p:sp>
      <p:pic>
        <p:nvPicPr>
          <p:cNvPr id="11" name="图片 10" descr="http://images2017.cnblogs.com/blog/1070438/201712/1070438-20171205232701550-1122968988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016274"/>
            <a:ext cx="4613648" cy="28083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56450" y="2348880"/>
            <a:ext cx="547260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用</a:t>
            </a:r>
            <a:r>
              <a:rPr lang="en-US" altLang="zh-CN" dirty="0"/>
              <a:t>fiddler</a:t>
            </a:r>
            <a:r>
              <a:rPr lang="zh-CN" altLang="zh-CN" dirty="0"/>
              <a:t>抓包，查看</a:t>
            </a:r>
            <a:r>
              <a:rPr lang="en-US" altLang="zh-CN" dirty="0"/>
              <a:t>Raw</a:t>
            </a:r>
            <a:r>
              <a:rPr lang="zh-CN" altLang="zh-CN" dirty="0"/>
              <a:t>抓到的</a:t>
            </a:r>
            <a:r>
              <a:rPr lang="zh-CN" altLang="zh-CN" dirty="0" smtClean="0"/>
              <a:t>接口</a:t>
            </a:r>
            <a:endParaRPr lang="en-US" altLang="zh-CN" dirty="0" smtClean="0"/>
          </a:p>
          <a:p>
            <a:r>
              <a:rPr lang="zh-CN" altLang="zh-CN" dirty="0" smtClean="0"/>
              <a:t>以下</a:t>
            </a:r>
            <a:r>
              <a:rPr lang="zh-CN" altLang="zh-CN" dirty="0"/>
              <a:t>这种接口就是</a:t>
            </a:r>
            <a:r>
              <a:rPr lang="en-US" altLang="zh-CN" dirty="0"/>
              <a:t>multipart/form-data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- Content-Type: multipart/form-data</a:t>
            </a:r>
            <a:endParaRPr lang="zh-CN" altLang="zh-CN" dirty="0"/>
          </a:p>
          <a:p>
            <a:r>
              <a:rPr lang="en-US" altLang="zh-CN" dirty="0"/>
              <a:t>- body</a:t>
            </a:r>
            <a:r>
              <a:rPr lang="zh-CN" altLang="zh-CN" dirty="0"/>
              <a:t>参数是这种格式：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-----------------------------22165374713946</a:t>
            </a:r>
            <a:endParaRPr lang="zh-CN" altLang="zh-CN" dirty="0"/>
          </a:p>
          <a:p>
            <a:r>
              <a:rPr lang="en-US" altLang="zh-CN" dirty="0"/>
              <a:t>Content-Disposition: form-data; name="</a:t>
            </a:r>
            <a:r>
              <a:rPr lang="en-US" altLang="zh-CN" dirty="0" err="1"/>
              <a:t>localUrl</a:t>
            </a:r>
            <a:r>
              <a:rPr lang="en-US" altLang="zh-CN" dirty="0"/>
              <a:t>"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yoyoketang.png</a:t>
            </a:r>
            <a:endParaRPr lang="zh-CN" altLang="zh-CN" dirty="0"/>
          </a:p>
          <a:p>
            <a:r>
              <a:rPr lang="en-US" altLang="zh-CN" dirty="0"/>
              <a:t>-----------------------------22165374713946</a:t>
            </a:r>
            <a:endParaRPr lang="zh-CN" altLang="zh-CN" dirty="0"/>
          </a:p>
          <a:p>
            <a:r>
              <a:rPr lang="en-US" altLang="zh-CN" dirty="0"/>
              <a:t>Content-Disposition: form-data; name="</a:t>
            </a:r>
            <a:r>
              <a:rPr lang="en-US" altLang="zh-CN" dirty="0" err="1"/>
              <a:t>imgFile</a:t>
            </a:r>
            <a:r>
              <a:rPr lang="en-US" altLang="zh-CN" dirty="0"/>
              <a:t>"; filename="yoyoketang.png"</a:t>
            </a:r>
            <a:endParaRPr lang="zh-CN" altLang="zh-CN" dirty="0"/>
          </a:p>
          <a:p>
            <a:r>
              <a:rPr lang="en-US" altLang="zh-CN" dirty="0"/>
              <a:t>Content-Type: image/</a:t>
            </a:r>
            <a:r>
              <a:rPr lang="en-US" altLang="zh-CN" dirty="0" err="1"/>
              <a:t>png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5991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2612" y="67024"/>
            <a:ext cx="1907704" cy="436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一、图片上传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69985" y="153870"/>
            <a:ext cx="16626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 上传图片代码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6756" y="764704"/>
            <a:ext cx="9023884" cy="8197309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# coding:utf-8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requests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base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'http://127.0.0.1:81/'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# </a:t>
            </a: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禅道的服务器地址</a:t>
            </a:r>
            <a:b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loginUrl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base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+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"/zentao/user-login.html"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h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{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"User-Agent"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"Mozilla/5.0 (Windows NT 10.0; WOW64; rv:44.0) Gecko/20100101 Firefox/44.0"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"Accept"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"text/html,application/xhtml+xml,application/xml;q=0.9,*/*;q=0.8"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"Accept-Language"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"zh-CN,zh;q=0.8,en-US;q=0.5,en;q=0.3"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"Accept-Encoding"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"gzip, deflate"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"Referer"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"http://127.0.0.1/zentao/user-login.html"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# "Cookie":  # </a:t>
            </a: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头部没登录前不用传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cookie</a:t>
            </a: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，因为这里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cookie</a:t>
            </a: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就是保持登录的</a:t>
            </a:r>
            <a:b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"Connection"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"keep-alive"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"Content-Type"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"application/x-www-form-urlencoded"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body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"account"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"admin"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"password"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"e10adc3949ba59abbe56e057f20f883e"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"keepLogin[]"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"on"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"referer"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"http://127.0.0.1/zentao/my/"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s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requests.session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()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# </a:t>
            </a: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保持会话</a:t>
            </a:r>
            <a:b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s.post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loginUrl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data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body,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headers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h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print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r.content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# </a:t>
            </a: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打印结果看到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location='http://127.0.0.1/zentao/my/'</a:t>
            </a: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说明登录成功了</a:t>
            </a:r>
            <a:b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# </a:t>
            </a: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上传图片</a:t>
            </a:r>
            <a:b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url1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"http://127.0.0.1:81/zentao/file-ajaxUpload-5a26aca290b59.html?dir=image"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f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{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"localUrl"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None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"1.png"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"imgFile"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"1.png"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open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"d: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\\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1.png"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"rb"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"image/png"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s.post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url1,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files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f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try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jpgurl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base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+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r.json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()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[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"url"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]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print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u"</a:t>
            </a:r>
            <a: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上传图片后的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url</a:t>
            </a:r>
            <a: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地址：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%s"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%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jpgurl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except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Exception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as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msg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print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u"</a:t>
            </a:r>
            <a: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返回值不是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json</a:t>
            </a:r>
            <a: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格式：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%s"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%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str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msg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))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print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r.content.decode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"utf-8"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))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009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2612" y="67024"/>
            <a:ext cx="1907704" cy="436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二、附件上传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98615" y="153870"/>
            <a:ext cx="30053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1" dirty="0"/>
              <a:t>multipart/form-data</a:t>
            </a:r>
            <a:r>
              <a:rPr lang="zh-CN" altLang="zh-CN" sz="1600" b="1" dirty="0"/>
              <a:t>表单提交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http://images2017.cnblogs.com/blog/1070438/201712/1070438-20171207234106784-1424742127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46" y="1092524"/>
            <a:ext cx="7848872" cy="511256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856886" y="704216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Content-Type: </a:t>
            </a:r>
            <a:r>
              <a:rPr lang="en-US" altLang="zh-CN" b="1" dirty="0" smtClean="0"/>
              <a:t>multipart/form-data </a:t>
            </a:r>
            <a:r>
              <a:rPr lang="zh-CN" altLang="en-US" b="1" dirty="0" smtClean="0"/>
              <a:t>在</a:t>
            </a:r>
            <a:r>
              <a:rPr lang="en-US" altLang="zh-CN" b="1" dirty="0" err="1" smtClean="0"/>
              <a:t>webforms</a:t>
            </a:r>
            <a:r>
              <a:rPr lang="zh-CN" altLang="en-US" b="1" dirty="0" smtClean="0"/>
              <a:t>查看参数详情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5188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2612" y="67024"/>
            <a:ext cx="1907704" cy="436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二、附件上传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80353" y="153870"/>
            <a:ext cx="8418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 参数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380258"/>
            <a:ext cx="8892480" cy="6340197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f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{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"product"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"1"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"module"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"0"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"project"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"openedBuild[]"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"trunk"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"assignedTo"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"admin"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"type"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"codeerror"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"os"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"all"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"browser"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"all"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"color"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"title"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"yoyoketang-</a:t>
            </a:r>
            <a: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这是一个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bug</a:t>
            </a:r>
            <a: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描述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1122"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"severity"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"3"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"pri"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"0"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"steps"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'&lt;p&gt;[</a:t>
            </a:r>
            <a: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步骤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]&lt;/p&gt;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\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&lt;p&gt;1</a:t>
            </a:r>
            <a: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、第一步点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&lt;/p&gt;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\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&lt;p&gt;2</a:t>
            </a:r>
            <a: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、第二步点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&lt;/p&gt;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\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&lt;p&gt;3</a:t>
            </a:r>
            <a: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、点三步点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&lt;/p&gt;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\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&lt;p&gt;[</a:t>
            </a:r>
            <a: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结果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]&lt;/p&gt;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\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&lt;p&gt;&lt;img src="</a:t>
            </a:r>
            <a:r>
              <a:rPr kumimoji="0" lang="zh-CN" altLang="zh-CN" sz="160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data/upload/1/201712/072254170557cdn.png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 alt="" /&gt;&lt;/p&gt;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\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&lt;p&gt;[</a:t>
            </a:r>
            <a: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期望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]&lt;/p&gt;'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"story"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"0"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"task"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"0"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"mailto[]"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"keywords"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"files[]"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"labels[]"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"uid"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"5a2955c884f98"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"case"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"0"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"caseVersion"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"0"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"result"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"0"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"testtask"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"0"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504" y="764704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>
                <a:latin typeface="宋体" pitchFamily="2" charset="-122"/>
                <a:ea typeface="宋体" pitchFamily="2" charset="-122"/>
                <a:cs typeface="宋体" pitchFamily="2" charset="-122"/>
              </a:rPr>
              <a:t>img src</a:t>
            </a:r>
            <a:r>
              <a:rPr lang="zh-CN" altLang="zh-CN" b="1" dirty="0" smtClean="0">
                <a:latin typeface="宋体" pitchFamily="2" charset="-122"/>
                <a:ea typeface="宋体" pitchFamily="2" charset="-122"/>
                <a:cs typeface="宋体" pitchFamily="2" charset="-122"/>
              </a:rPr>
              <a:t>=“data</a:t>
            </a:r>
            <a:r>
              <a:rPr lang="zh-CN" altLang="zh-CN" b="1" dirty="0">
                <a:latin typeface="宋体" pitchFamily="2" charset="-122"/>
                <a:ea typeface="宋体" pitchFamily="2" charset="-122"/>
                <a:cs typeface="宋体" pitchFamily="2" charset="-122"/>
              </a:rPr>
              <a:t>/upload/1/201712/072254170557cdn.</a:t>
            </a:r>
            <a:r>
              <a:rPr lang="zh-CN" altLang="zh-CN" b="1" dirty="0" smtClean="0">
                <a:latin typeface="宋体" pitchFamily="2" charset="-122"/>
                <a:ea typeface="宋体" pitchFamily="2" charset="-122"/>
                <a:cs typeface="宋体" pitchFamily="2" charset="-122"/>
              </a:rPr>
              <a:t>png”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  <a:cs typeface="宋体" pitchFamily="2" charset="-122"/>
              </a:rPr>
              <a:t>这个地址是上一步图片上传的相对地址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690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2612" y="67024"/>
            <a:ext cx="1907704" cy="436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二、附件上传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75169" y="153870"/>
            <a:ext cx="12522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参考代码 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1764" y="908720"/>
            <a:ext cx="8820472" cy="5632311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# coding:utf-8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import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requests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base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'http://127.0.0.1/'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# </a:t>
            </a: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禅道的服务器地址</a:t>
            </a:r>
            <a:b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loginUrl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base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+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"zentao/user-login.html"</a:t>
            </a:r>
            <a:b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h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{</a:t>
            </a:r>
            <a:b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"User-Agent"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"Mozilla/5.0 (Windows NT 10.0; WOW64; rv:44.0) Gecko/20100101 Firefox/44.0"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# "Cookie":  # </a:t>
            </a: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头部没登录前不用传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cookie</a:t>
            </a: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，因为这里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cookie</a:t>
            </a: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就是保持登录的</a:t>
            </a:r>
            <a:b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"Content-Type"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"application/x-www-form-urlencoded"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body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"account"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"admin"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"password"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"e10adc3949ba59abbe56e057f20f883e"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"keepLogin[]"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"on"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"referer"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"http://127.0.0.1/zentao/my/"</a:t>
            </a:r>
            <a:b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s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requests.session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()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# </a:t>
            </a: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保持会话</a:t>
            </a:r>
            <a:b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s.post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loginUrl,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data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body,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headers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h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CCC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print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r.content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# </a:t>
            </a: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打印结果看到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location='http://127.0.0.1/zentao/my/'</a:t>
            </a: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说明登录成功了</a:t>
            </a:r>
            <a:b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# </a:t>
            </a: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提交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bug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url1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base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+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"zentao/bug-create-1-0-moduleID=0.html"</a:t>
            </a:r>
            <a:b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f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{</a:t>
            </a:r>
            <a:b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# </a:t>
            </a: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参数</a:t>
            </a:r>
            <a:b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 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s.post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url1,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data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f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CCC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print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r.content.decode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"utf-8"</a:t>
            </a: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933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2612" y="67024"/>
            <a:ext cx="1907704" cy="436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二、附件上传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05626" y="153870"/>
            <a:ext cx="1191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参数关联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97768" y="737816"/>
            <a:ext cx="8748464" cy="12464951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# coding:utf-8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requests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host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'http://127.0.0.1/'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# </a:t>
            </a: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禅道的服务器地址</a:t>
            </a:r>
            <a:b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s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requests.session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()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# </a:t>
            </a: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保持会话</a:t>
            </a:r>
            <a:b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def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login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username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'admin'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 psw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'e10adc3949ba59abbe56e057f20f883e'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'''</a:t>
            </a:r>
            <a: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登录禅道</a:t>
            </a:r>
            <a:b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username: </a:t>
            </a:r>
            <a: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用户名</a:t>
            </a:r>
            <a:b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psw</a:t>
            </a:r>
            <a: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：登录密码，加密后的</a:t>
            </a:r>
            <a:b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'''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loginUrl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host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+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"zentao/user-login.html"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h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{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"User-Agent"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"Mozilla/5.0 (Windows NT 10.0; WOW64; rv:44.0) Gecko/20100101 Firefox/44.0"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# "Cookie":  # </a:t>
            </a: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头部没登录前不用传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cookie</a:t>
            </a: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，因为这里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cookie</a:t>
            </a: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就是保持登录的</a:t>
            </a:r>
            <a:b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"Content-Type"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"application/x-www-form-urlencoded"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body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"account"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username,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"password"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psw,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"keepLogin[]"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"on"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"referer"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host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+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"zentao/my/"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s.post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loginUrl,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data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body,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headers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h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print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r.content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# </a:t>
            </a: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打印结果看到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location='http://127.0.0.1/zentao/my/'</a:t>
            </a: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说明登录成功了</a:t>
            </a:r>
            <a:b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def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upload_jpg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path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"d: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\\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1.png"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 filename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'1.png'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'''</a:t>
            </a:r>
            <a: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上传图片</a:t>
            </a:r>
            <a:b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path</a:t>
            </a:r>
            <a: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：上传文件路径</a:t>
            </a:r>
            <a:b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filename</a:t>
            </a:r>
            <a: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： 上传文件名称</a:t>
            </a:r>
            <a:b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'''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url1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host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+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"zentao/file-ajaxUpload-5a26aca290b59.html?dir=image"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f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{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"localUrl"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None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 filename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"imgFile"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filename,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open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path,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"rb"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"image/png"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s.post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url1,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files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f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try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jpgurl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r.json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()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[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"url"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]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print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u"</a:t>
            </a:r>
            <a: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上传图片后的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url</a:t>
            </a:r>
            <a: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地址：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%s"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%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jpgurl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jpgurl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except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Exception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as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msg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print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u"</a:t>
            </a:r>
            <a: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返回值不是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json</a:t>
            </a:r>
            <a: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格式：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%s"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%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str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msg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))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print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r.content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return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''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def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add_bug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title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="yoyoketang-</a:t>
            </a:r>
            <a: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这是一个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bug</a:t>
            </a:r>
            <a: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描述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1224"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jpg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=''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'''</a:t>
            </a:r>
            <a: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提交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bug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title: bug</a:t>
            </a:r>
            <a: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描述</a:t>
            </a:r>
            <a:b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jpg</a:t>
            </a:r>
            <a: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：上传图片的相对路径</a:t>
            </a:r>
            <a:b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'''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url1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host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+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"zentao/bug-create-1-0-moduleID=0.html"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f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{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# </a:t>
            </a: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参数</a:t>
            </a:r>
            <a:b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s.post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url1,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data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f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print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r.content.decode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"utf-8"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))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if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__name__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==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"__main__"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# 1.</a:t>
            </a: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先登录</a:t>
            </a:r>
            <a:b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login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username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'admin'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psw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'e10adc3949ba59abbe56e057f20f883e'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# 2.</a:t>
            </a: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图片上传，返回图片地址</a:t>
            </a:r>
            <a:b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jpg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upload_jpg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path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"d: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\\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1.png"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filename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'1.png'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# 3.</a:t>
            </a: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添加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bug, </a:t>
            </a: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调用上个接口返回的地址作为请求参数</a:t>
            </a:r>
            <a:b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add_bug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title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"yoyoketang-</a:t>
            </a:r>
            <a: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这是一个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bug</a:t>
            </a:r>
            <a: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描述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1225"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jpg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jpg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95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2612" y="67024"/>
            <a:ext cx="1907704" cy="436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二、附件上传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00442" y="153870"/>
            <a:ext cx="16017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上传多个附件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24744"/>
            <a:ext cx="5543550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59" y="3861048"/>
            <a:ext cx="7505358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6" y="764704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禅道提交</a:t>
            </a:r>
            <a:r>
              <a:rPr lang="en-US" altLang="zh-CN" dirty="0" smtClean="0"/>
              <a:t>bug</a:t>
            </a:r>
            <a:r>
              <a:rPr lang="zh-CN" altLang="en-US" dirty="0" smtClean="0"/>
              <a:t>上传多个附件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192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2612" y="67024"/>
            <a:ext cx="1907704" cy="436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二、附件上传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00442" y="153870"/>
            <a:ext cx="16017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6.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多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个附件代码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33772" y="850280"/>
            <a:ext cx="8676456" cy="4616648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# </a:t>
            </a: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传多个文件的时候如下，这两个参数的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name</a:t>
            </a: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都是一样的，如果用字典去传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key</a:t>
            </a: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值，很显然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python</a:t>
            </a: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的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key</a:t>
            </a: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值是不能重复的</a:t>
            </a:r>
            <a:b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'''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Content-Disposition: form-data; name="files[]"; filename="1.png"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Content-Type: image/png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Content-Disposition: form-data; name="files[]"; filename="2.png"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Content-Type: image/png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2.</a:t>
            </a:r>
            <a: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这时候需要换个格式，传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list</a:t>
            </a:r>
            <a: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数据</a:t>
            </a:r>
            <a:br>
              <a: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'''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# file =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#    "files[]": ("1.png", open("d:\\1.png", "rb"), "image/png"),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#     "labels[]": "tu1",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#     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#-------------</a:t>
            </a: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多个文件用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list</a:t>
            </a: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类型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------------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file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 [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"files[]"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"2.png"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open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"d: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\\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1.png"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"rb"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"image/png"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"labels[]"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"tu1"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"files[]"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"2.png"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open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"d: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\\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2.png"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"rb"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"image/png"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"labels[]"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"tu2"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]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728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2498</TotalTime>
  <Words>361</Words>
  <Application>Microsoft Office PowerPoint</Application>
  <PresentationFormat>全屏显示(4:3)</PresentationFormat>
  <Paragraphs>69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第9课：文件上传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Gloria Gao</dc:creator>
  <cp:lastModifiedBy>Gloria Gao</cp:lastModifiedBy>
  <cp:revision>129</cp:revision>
  <dcterms:created xsi:type="dcterms:W3CDTF">2016-05-08T03:17:22Z</dcterms:created>
  <dcterms:modified xsi:type="dcterms:W3CDTF">2018-03-13T14:13:05Z</dcterms:modified>
</cp:coreProperties>
</file>