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263" r:id="rId2"/>
    <p:sldId id="453" r:id="rId3"/>
    <p:sldId id="469" r:id="rId4"/>
    <p:sldId id="470" r:id="rId5"/>
    <p:sldId id="4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836F7D-56C4-C549-A086-19DBC8AFBDFD}">
          <p14:sldIdLst>
            <p14:sldId id="263"/>
            <p14:sldId id="453"/>
            <p14:sldId id="469"/>
            <p14:sldId id="470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C4E09"/>
    <a:srgbClr val="FF8A3B"/>
    <a:srgbClr val="D9D9D9"/>
    <a:srgbClr val="FCAC00"/>
    <a:srgbClr val="F2F2F2"/>
    <a:srgbClr val="BFBFBF"/>
    <a:srgbClr val="E82680"/>
    <a:srgbClr val="FF2803"/>
    <a:srgbClr val="E2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5" autoAdjust="0"/>
    <p:restoredTop sz="82374" autoAdjust="0"/>
  </p:normalViewPr>
  <p:slideViewPr>
    <p:cSldViewPr snapToGrid="0" showGuides="1">
      <p:cViewPr varScale="1">
        <p:scale>
          <a:sx n="61" d="100"/>
          <a:sy n="61" d="100"/>
        </p:scale>
        <p:origin x="8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2704F-B599-421D-AE32-2544BCCC8F11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D21C-2E17-453D-A3CA-2EA354BFD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2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4CA1F-7A6E-40D9-86F5-2DE316F65377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D72F-C289-4924-96A0-238417F38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9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好、高、名、人、系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互动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4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0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6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17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9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08822" y="2363783"/>
            <a:ext cx="6043238" cy="5917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8103" y="506539"/>
            <a:ext cx="1542086" cy="65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/>
          <a:srcRect l="21167" b="14284"/>
          <a:stretch/>
        </p:blipFill>
        <p:spPr>
          <a:xfrm>
            <a:off x="0" y="1227473"/>
            <a:ext cx="5178419" cy="563052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638587"/>
            <a:ext cx="1051011" cy="12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1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700" y="5308600"/>
            <a:ext cx="1511300" cy="15494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102098"/>
            <a:ext cx="10934653" cy="470703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219345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775200" cy="56134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1774763" y="2866838"/>
            <a:ext cx="2569029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项目标题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5806394" y="2095669"/>
            <a:ext cx="5994400" cy="266666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82FF"/>
              </a:buClr>
              <a:buSzTx/>
              <a:buFont typeface="+mj-ea"/>
              <a:buAutoNum type="circleNumDbPlain"/>
              <a:tabLst/>
              <a:defRPr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380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 userDrawn="1"/>
        </p:nvSpPr>
        <p:spPr>
          <a:xfrm rot="10800000">
            <a:off x="1296735" y="-3"/>
            <a:ext cx="5317421" cy="8422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36450" y="152380"/>
            <a:ext cx="3096162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10311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628673" y="1358154"/>
            <a:ext cx="10934653" cy="466612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微软雅黑" panose="020B0503020204020204" pitchFamily="34" charset="-122"/>
              <a:buChar char="−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单圆角矩形 4"/>
          <p:cNvSpPr/>
          <p:nvPr userDrawn="1"/>
        </p:nvSpPr>
        <p:spPr>
          <a:xfrm rot="10800000" flipH="1">
            <a:off x="0" y="-2"/>
            <a:ext cx="8208211" cy="1189790"/>
          </a:xfrm>
          <a:prstGeom prst="round1Rect">
            <a:avLst>
              <a:gd name="adj" fmla="val 50000"/>
            </a:avLst>
          </a:prstGeom>
          <a:solidFill>
            <a:srgbClr val="FC4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73" y="472597"/>
            <a:ext cx="6320771" cy="452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22860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176850" y="2763725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8502" y="2550146"/>
            <a:ext cx="1321161" cy="13211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878651"/>
            <a:ext cx="2109883" cy="97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80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94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58" r:id="rId3"/>
    <p:sldLayoutId id="2147483661" r:id="rId4"/>
    <p:sldLayoutId id="2147483662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408822" y="2431346"/>
            <a:ext cx="6043238" cy="591763"/>
          </a:xfrm>
        </p:spPr>
        <p:txBody>
          <a:bodyPr/>
          <a:lstStyle/>
          <a:p>
            <a:r>
              <a:rPr lang="zh-CN" altLang="en-US" sz="3200" b="1" dirty="0"/>
              <a:t>引擎</a:t>
            </a:r>
            <a:r>
              <a:rPr lang="zh-CN" altLang="en-US" sz="3200" b="1" dirty="0" smtClean="0"/>
              <a:t>架构：物料索引相关逻辑</a:t>
            </a:r>
            <a:endParaRPr lang="zh-CN" altLang="en-US" sz="32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733288" y="3090672"/>
            <a:ext cx="5718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578091" y="6336792"/>
            <a:ext cx="442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2017.11.10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0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7972927" y="657728"/>
            <a:ext cx="2438400" cy="5358064"/>
          </a:xfrm>
          <a:prstGeom prst="roundRect">
            <a:avLst/>
          </a:prstGeom>
          <a:noFill/>
          <a:ln w="635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90737" y="978568"/>
            <a:ext cx="2662989" cy="4748464"/>
          </a:xfrm>
          <a:prstGeom prst="roundRect">
            <a:avLst/>
          </a:prstGeom>
          <a:noFill/>
          <a:ln w="63500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075" y="71526"/>
            <a:ext cx="93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整体流程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95664" y="2310063"/>
            <a:ext cx="1780674" cy="2261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鱼塘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RawItem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5431" y="1660359"/>
            <a:ext cx="2141622" cy="10507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RawItemConvertor</a:t>
            </a:r>
            <a:endParaRPr lang="en-US" altLang="zh-CN" dirty="0" smtClean="0"/>
          </a:p>
          <a:p>
            <a:pPr algn="ctr"/>
            <a:r>
              <a:rPr lang="zh-CN" altLang="en-US" dirty="0"/>
              <a:t>转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RecoItem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77721" y="1315460"/>
            <a:ext cx="1780674" cy="9464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meta_updater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Meta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15327" y="3384889"/>
            <a:ext cx="2133600" cy="1058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ItemCDocConvertor</a:t>
            </a:r>
            <a:endParaRPr lang="en-US" altLang="zh-CN" dirty="0" smtClean="0"/>
          </a:p>
          <a:p>
            <a:pPr algn="ctr"/>
            <a:r>
              <a:rPr lang="zh-CN" altLang="en-US" dirty="0"/>
              <a:t>转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CDoc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365953" y="4050640"/>
            <a:ext cx="1780674" cy="9464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sort_item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频道排序等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317827" y="2703096"/>
            <a:ext cx="1780674" cy="9464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Adsindexing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CDoc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363453" y="4700341"/>
            <a:ext cx="2133600" cy="834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Convertor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373975" y="5133481"/>
            <a:ext cx="1780674" cy="7700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News_index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176338" y="3112168"/>
            <a:ext cx="914399" cy="537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123412" y="2743199"/>
            <a:ext cx="475281" cy="67377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817894" y="3208427"/>
            <a:ext cx="1106906" cy="529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075" y="71526"/>
            <a:ext cx="115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Adsindexing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CDoc</a:t>
            </a:r>
            <a:r>
              <a:rPr lang="zh-CN" altLang="en-US" sz="2400" dirty="0"/>
              <a:t>索引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40326" y="1094509"/>
            <a:ext cx="10560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倒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排查询：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DocIterator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*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NewDocIterator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正排查询：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GetStringAttr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GetIntAttr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、、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075" y="71526"/>
            <a:ext cx="115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meta_updater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更新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977462" y="2310064"/>
            <a:ext cx="1765738" cy="898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LoadMetaData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803627" y="2369815"/>
            <a:ext cx="1777361" cy="8386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FillVideoCtrAttr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98674" y="4280870"/>
            <a:ext cx="2141080" cy="80314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DumpBackupMeta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269821" y="2439206"/>
            <a:ext cx="2133600" cy="69982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</a:t>
            </a:r>
            <a:r>
              <a:rPr lang="en-US" altLang="zh-CN" dirty="0"/>
              <a:t>::Consumer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813727" y="2544604"/>
            <a:ext cx="914399" cy="537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5580988" y="2544604"/>
            <a:ext cx="1655384" cy="537411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两分钟</a:t>
            </a:r>
            <a:endParaRPr lang="zh-CN" altLang="en-US" dirty="0"/>
          </a:p>
        </p:txBody>
      </p:sp>
      <p:sp>
        <p:nvSpPr>
          <p:cNvPr id="20" name="上下箭头 19"/>
          <p:cNvSpPr/>
          <p:nvPr/>
        </p:nvSpPr>
        <p:spPr>
          <a:xfrm rot="3063914">
            <a:off x="6542829" y="3133935"/>
            <a:ext cx="677917" cy="1970514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每二十分钟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3063437">
            <a:off x="2165624" y="3736201"/>
            <a:ext cx="1541978" cy="537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075" y="71526"/>
            <a:ext cx="115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Sort_item</a:t>
            </a:r>
            <a:r>
              <a:rPr lang="zh-CN" altLang="en-US" sz="2400" dirty="0" smtClean="0"/>
              <a:t>：频道排序等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40326" y="1094509"/>
            <a:ext cx="105608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获取所有物料基本信息：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GetAllItems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业务排序逻辑（业务相关的默认队列及相关属性获取）：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主题池、精品池、、、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子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文对应的主题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itemid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对应的优酷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showid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、、、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频道默认排序：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SortVideoItems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过滤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抽取对应的频道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</a:p>
          <a:p>
            <a:pPr lvl="4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各频道的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ItemRule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4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热点物料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插入到对应的频道队列里边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3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频道内排序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更新倒排索引：</a:t>
            </a:r>
            <a:r>
              <a:rPr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DynamicDict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. 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SwitchDict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6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AA5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7628</TotalTime>
  <Words>162</Words>
  <Application>Microsoft Office PowerPoint</Application>
  <PresentationFormat>宽屏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微软雅黑</vt:lpstr>
      <vt:lpstr>Arial</vt:lpstr>
      <vt:lpstr>Calibri</vt:lpstr>
      <vt:lpstr>Wingdings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李腾</dc:creator>
  <cp:lastModifiedBy>YOUKU</cp:lastModifiedBy>
  <cp:revision>765</cp:revision>
  <dcterms:created xsi:type="dcterms:W3CDTF">2016-12-19T14:41:11Z</dcterms:created>
  <dcterms:modified xsi:type="dcterms:W3CDTF">2017-11-09T12:04:51Z</dcterms:modified>
</cp:coreProperties>
</file>