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1" r:id="rId6"/>
    <p:sldId id="267" r:id="rId7"/>
    <p:sldId id="268" r:id="rId8"/>
    <p:sldId id="260" r:id="rId9"/>
    <p:sldId id="269" r:id="rId10"/>
    <p:sldId id="270" r:id="rId11"/>
    <p:sldId id="259" r:id="rId12"/>
    <p:sldId id="271" r:id="rId13"/>
    <p:sldId id="272" r:id="rId14"/>
    <p:sldId id="273" r:id="rId15"/>
    <p:sldId id="262" r:id="rId16"/>
    <p:sldId id="274" r:id="rId17"/>
    <p:sldId id="275" r:id="rId18"/>
    <p:sldId id="266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6247-2CF8-4283-9058-2F85F467172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3A4-E0B8-4B78-97AC-A525C6069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6247-2CF8-4283-9058-2F85F467172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3A4-E0B8-4B78-97AC-A525C6069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4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6247-2CF8-4283-9058-2F85F467172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3A4-E0B8-4B78-97AC-A525C6069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6247-2CF8-4283-9058-2F85F467172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3A4-E0B8-4B78-97AC-A525C6069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7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6247-2CF8-4283-9058-2F85F467172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3A4-E0B8-4B78-97AC-A525C6069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1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6247-2CF8-4283-9058-2F85F467172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3A4-E0B8-4B78-97AC-A525C6069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7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6247-2CF8-4283-9058-2F85F467172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3A4-E0B8-4B78-97AC-A525C6069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4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6247-2CF8-4283-9058-2F85F467172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3A4-E0B8-4B78-97AC-A525C6069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5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6247-2CF8-4283-9058-2F85F467172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3A4-E0B8-4B78-97AC-A525C6069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02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6247-2CF8-4283-9058-2F85F467172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3A4-E0B8-4B78-97AC-A525C6069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02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6247-2CF8-4283-9058-2F85F467172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A3A4-E0B8-4B78-97AC-A525C6069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8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B6247-2CF8-4283-9058-2F85F467172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A3A4-E0B8-4B78-97AC-A525C6069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4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Inception Since V3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21370" y="4172407"/>
            <a:ext cx="1623588" cy="1655762"/>
          </a:xfrm>
        </p:spPr>
        <p:txBody>
          <a:bodyPr/>
          <a:lstStyle/>
          <a:p>
            <a:r>
              <a:rPr lang="zh-CN" altLang="en-US" dirty="0"/>
              <a:t>汪</a:t>
            </a:r>
            <a:r>
              <a:rPr lang="zh-CN" altLang="en-US" dirty="0" smtClean="0"/>
              <a:t>飞</a:t>
            </a:r>
            <a:endParaRPr lang="en-US" altLang="zh-CN" dirty="0" smtClean="0"/>
          </a:p>
          <a:p>
            <a:r>
              <a:rPr lang="en-US" altLang="zh-CN" dirty="0" smtClean="0"/>
              <a:t>20180309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0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Inception-Resnet-V2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188" y="1544040"/>
            <a:ext cx="7925554" cy="500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SENet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2133"/>
            <a:ext cx="10515600" cy="70028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Squeeze-and-Excitation Networks (https://arxiv.org/abs/1709.01507)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4781634"/>
            <a:ext cx="7677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Explicit Channel interdependencies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Attention and Gate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ILSVRC 2017 classification first place,  top5 error:2.251%</a:t>
            </a:r>
            <a:endParaRPr lang="zh-CN" altLang="en-US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036029"/>
            <a:ext cx="106489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SENet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0718"/>
            <a:ext cx="10648950" cy="2562225"/>
          </a:xfrm>
          <a:prstGeom prst="rect">
            <a:avLst/>
          </a:prstGeom>
        </p:spPr>
      </p:pic>
      <p:sp>
        <p:nvSpPr>
          <p:cNvPr id="19" name="矩形标注 18"/>
          <p:cNvSpPr/>
          <p:nvPr/>
        </p:nvSpPr>
        <p:spPr>
          <a:xfrm>
            <a:off x="6590923" y="2125255"/>
            <a:ext cx="851026" cy="598838"/>
          </a:xfrm>
          <a:prstGeom prst="wedgeRectCallout">
            <a:avLst>
              <a:gd name="adj1" fmla="val -20833"/>
              <a:gd name="adj2" fmla="val 811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7686392" y="2125255"/>
            <a:ext cx="1095469" cy="598838"/>
          </a:xfrm>
          <a:prstGeom prst="wedgeRectCallout">
            <a:avLst>
              <a:gd name="adj1" fmla="val -19898"/>
              <a:gd name="adj2" fmla="val 836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129" y="1260649"/>
            <a:ext cx="5257800" cy="457200"/>
          </a:xfrm>
          <a:prstGeom prst="rect">
            <a:avLst/>
          </a:prstGeom>
        </p:spPr>
      </p:pic>
      <p:cxnSp>
        <p:nvCxnSpPr>
          <p:cNvPr id="40" name="直接连接符 39"/>
          <p:cNvCxnSpPr/>
          <p:nvPr/>
        </p:nvCxnSpPr>
        <p:spPr>
          <a:xfrm flipV="1">
            <a:off x="4255129" y="3458424"/>
            <a:ext cx="371192" cy="371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255129" y="3829616"/>
            <a:ext cx="0" cy="9234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129" y="5222943"/>
            <a:ext cx="43434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SENet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3059"/>
            <a:ext cx="4796863" cy="51758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258" y="1392205"/>
            <a:ext cx="5110655" cy="502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SENet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38" y="1305537"/>
            <a:ext cx="9513469" cy="524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MobileNets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5919"/>
            <a:ext cx="10515600" cy="989998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MobileNets</a:t>
            </a:r>
            <a:r>
              <a:rPr lang="en-US" altLang="zh-CN" sz="2400" dirty="0" smtClean="0"/>
              <a:t>: Efficient Convolutional Neural Networks for Mobile Vision Applications (https://arxiv.org/abs/1704.04861)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107639"/>
            <a:ext cx="8007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b</a:t>
            </a:r>
            <a:r>
              <a:rPr lang="en-US" altLang="zh-CN" sz="2400" dirty="0" smtClean="0"/>
              <a:t>alance between latency and accuracy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two hyper-parameter: resolution size and channel </a:t>
            </a:r>
            <a:r>
              <a:rPr lang="en-US" altLang="zh-CN" sz="2400" dirty="0" err="1" smtClean="0"/>
              <a:t>num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low latency for mobile device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shrinking and factorization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36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MobileNets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08" y="299094"/>
            <a:ext cx="5153025" cy="6296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89" y="1619862"/>
            <a:ext cx="2562225" cy="485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168" y="3280418"/>
            <a:ext cx="2190750" cy="333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461" y="5357482"/>
            <a:ext cx="1476375" cy="361950"/>
          </a:xfrm>
          <a:prstGeom prst="rect">
            <a:avLst/>
          </a:prstGeom>
        </p:spPr>
      </p:pic>
      <p:sp>
        <p:nvSpPr>
          <p:cNvPr id="11" name="加号 10"/>
          <p:cNvSpPr/>
          <p:nvPr/>
        </p:nvSpPr>
        <p:spPr>
          <a:xfrm>
            <a:off x="5004634" y="4248480"/>
            <a:ext cx="427445" cy="423108"/>
          </a:xfrm>
          <a:prstGeom prst="mathPlus">
            <a:avLst>
              <a:gd name="adj1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477" y="2190614"/>
            <a:ext cx="3507605" cy="98357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9422" y="1332301"/>
            <a:ext cx="252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Factorization</a:t>
            </a:r>
            <a:endParaRPr lang="zh-CN" altLang="en-US" sz="2400" dirty="0" smtClean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455" y="3655736"/>
            <a:ext cx="4019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MobileNets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779" y="292697"/>
            <a:ext cx="5219700" cy="61138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65" y="1690688"/>
            <a:ext cx="4715019" cy="370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596" y="7354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Benchmark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66" y="962820"/>
            <a:ext cx="7105014" cy="57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596" y="7354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Benchmark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3" y="2093219"/>
            <a:ext cx="11519906" cy="33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Inception-V3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2666"/>
            <a:ext cx="10515600" cy="97189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Rethinking the Inception Architecture for Computer Vision (https://arxiv.org/abs/1512.00567)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522" y="2663305"/>
            <a:ext cx="2679675" cy="33588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323197" y="2605819"/>
                <a:ext cx="612089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factorized convolutions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b="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ea typeface="Cambria Math" panose="02040503050406030204" pitchFamily="18" charset="0"/>
                  </a:rPr>
                  <a:t>large convolution-&gt; sequence of small convolutions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0" dirty="0" smtClean="0">
                    <a:ea typeface="Cambria Math" panose="02040503050406030204" pitchFamily="18" charset="0"/>
                  </a:rPr>
                  <a:t>large filter size -&gt;asymmetric convolutions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n</a:t>
                </a:r>
                <a:r>
                  <a:rPr lang="en-US" altLang="zh-CN" sz="2400" dirty="0" smtClean="0"/>
                  <a:t>etwork in network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increase computational efficiency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197" y="2605819"/>
                <a:ext cx="6120897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1295" b="-1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61481"/>
            <a:ext cx="2629675" cy="267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Inception-V3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792" y="1816754"/>
            <a:ext cx="5016008" cy="34885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7943"/>
            <a:ext cx="5123630" cy="304738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65838" y="5549420"/>
            <a:ext cx="3014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Grid Size Reduction</a:t>
            </a:r>
            <a:endParaRPr lang="zh-CN" altLang="en-US" sz="24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7342360" y="5549420"/>
            <a:ext cx="308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Auxiliary Classifiers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997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Inception-V3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35" y="1518672"/>
            <a:ext cx="5596409" cy="48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Resnet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6448"/>
            <a:ext cx="10515600" cy="72745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Deep Residual Learning for Image Recognition (https://arxiv.org/abs/1512.03385)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72" y="2675012"/>
            <a:ext cx="5158514" cy="3012669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104237" y="3615223"/>
            <a:ext cx="896294" cy="85391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Gate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54574" y="2206981"/>
            <a:ext cx="63374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</a:t>
            </a:r>
            <a:r>
              <a:rPr lang="en-US" altLang="zh-CN" sz="2400" dirty="0" smtClean="0"/>
              <a:t>hen depth increase, accuracy get saturated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high training error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i</a:t>
            </a:r>
            <a:r>
              <a:rPr lang="en-US" altLang="zh-CN" sz="2400" dirty="0" smtClean="0"/>
              <a:t>nspired by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highway net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shotcut</a:t>
            </a:r>
            <a:r>
              <a:rPr lang="en-US" altLang="zh-CN" sz="2400" dirty="0" smtClean="0"/>
              <a:t> connection(auxiliary classifier in inception)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not easy to fit an identity mapping by stack of </a:t>
            </a:r>
            <a:r>
              <a:rPr lang="en-US" altLang="zh-CN" sz="2400" dirty="0" err="1" smtClean="0"/>
              <a:t>nolinear</a:t>
            </a:r>
            <a:r>
              <a:rPr lang="en-US" altLang="zh-CN" sz="2400" dirty="0" smtClean="0"/>
              <a:t> layer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04" y="5743669"/>
            <a:ext cx="2847975" cy="695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991" y="6454596"/>
            <a:ext cx="19812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7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Resnet</a:t>
            </a:r>
            <a:r>
              <a:rPr lang="en-US" altLang="zh-CN" b="1" dirty="0" smtClean="0"/>
              <a:t> vs. GBDT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39440"/>
            <a:ext cx="4397031" cy="256794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67485" y="5124261"/>
            <a:ext cx="227242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Resnet</a:t>
            </a:r>
            <a:endParaRPr lang="zh-CN" altLang="en-US" sz="24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971169" y="5601364"/>
            <a:ext cx="384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Boosting Decision Tree</a:t>
            </a:r>
            <a:endParaRPr lang="zh-CN" altLang="en-US" sz="2400" dirty="0" smtClean="0"/>
          </a:p>
        </p:txBody>
      </p:sp>
      <p:pic>
        <p:nvPicPr>
          <p:cNvPr id="1026" name="Picture 2" descr="https://upload-images.jianshu.io/upload_images/967544-4e70966cd8a4cdf9.png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966" y="1647951"/>
            <a:ext cx="5792148" cy="406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0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Resnet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5377"/>
            <a:ext cx="12135612" cy="292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Inception-V4 &amp; Inception-Resnet-V2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7932"/>
            <a:ext cx="10515600" cy="92662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Inception-v4, Inception-</a:t>
            </a:r>
            <a:r>
              <a:rPr lang="en-US" altLang="zh-CN" sz="2400" dirty="0" err="1" smtClean="0"/>
              <a:t>ResNet</a:t>
            </a:r>
            <a:r>
              <a:rPr lang="en-US" altLang="zh-CN" sz="2400" dirty="0" smtClean="0"/>
              <a:t> and the Impact of Residual Connections on Learning (https://arxiv.org/abs/1602.07261)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788467"/>
            <a:ext cx="77173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Inception-V4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more deep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more uniform inception block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Inception-Resnet-V2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inception + </a:t>
            </a:r>
            <a:r>
              <a:rPr lang="en-US" altLang="zh-CN" sz="2800" dirty="0" err="1" smtClean="0"/>
              <a:t>resnet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5943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Inception-Resnet-V2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2778"/>
            <a:ext cx="3570838" cy="48475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80230" y="1690688"/>
            <a:ext cx="6998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Scaling of the Residuals(constant:0.1)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number of filters &gt; 1000 =&gt; net die in early train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resnet</a:t>
            </a:r>
            <a:r>
              <a:rPr lang="en-US" altLang="zh-CN" sz="2400" dirty="0" smtClean="0"/>
              <a:t> suggest two-phase training when train very deep </a:t>
            </a:r>
            <a:r>
              <a:rPr lang="en-US" altLang="zh-CN" sz="2400" dirty="0" err="1" smtClean="0"/>
              <a:t>resnet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4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>
          <a:lnSpc>
            <a:spcPct val="150000"/>
          </a:lnSpc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231</Words>
  <Application>Microsoft Office PowerPoint</Application>
  <PresentationFormat>宽屏</PresentationFormat>
  <Paragraphs>60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Cambria Math</vt:lpstr>
      <vt:lpstr>Office 主题</vt:lpstr>
      <vt:lpstr>Inception Since V3</vt:lpstr>
      <vt:lpstr>Inception-V3</vt:lpstr>
      <vt:lpstr>Inception-V3</vt:lpstr>
      <vt:lpstr>Inception-V3</vt:lpstr>
      <vt:lpstr>Resnet</vt:lpstr>
      <vt:lpstr>Resnet vs. GBDT</vt:lpstr>
      <vt:lpstr>Resnet</vt:lpstr>
      <vt:lpstr>Inception-V4 &amp; Inception-Resnet-V2</vt:lpstr>
      <vt:lpstr>Inception-Resnet-V2</vt:lpstr>
      <vt:lpstr>Inception-Resnet-V2</vt:lpstr>
      <vt:lpstr>SENet</vt:lpstr>
      <vt:lpstr>SENet</vt:lpstr>
      <vt:lpstr>SENet</vt:lpstr>
      <vt:lpstr>SENet</vt:lpstr>
      <vt:lpstr>MobileNets</vt:lpstr>
      <vt:lpstr>MobileNets</vt:lpstr>
      <vt:lpstr>MobileNets</vt:lpstr>
      <vt:lpstr>Benchmark</vt:lpstr>
      <vt:lpstr>Benchmark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 Since V3</dc:title>
  <dc:creator>pharosa</dc:creator>
  <cp:lastModifiedBy>pharosa</cp:lastModifiedBy>
  <cp:revision>36</cp:revision>
  <dcterms:created xsi:type="dcterms:W3CDTF">2018-03-08T02:44:33Z</dcterms:created>
  <dcterms:modified xsi:type="dcterms:W3CDTF">2018-03-08T09:32:26Z</dcterms:modified>
</cp:coreProperties>
</file>