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5" r:id="rId2"/>
    <p:sldId id="357" r:id="rId3"/>
    <p:sldId id="359" r:id="rId4"/>
    <p:sldId id="358" r:id="rId5"/>
    <p:sldId id="362" r:id="rId6"/>
    <p:sldId id="363" r:id="rId7"/>
    <p:sldId id="364" r:id="rId8"/>
    <p:sldId id="356" r:id="rId9"/>
    <p:sldId id="366" r:id="rId10"/>
    <p:sldId id="3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A797D-A8FE-49BE-B115-7A512E97D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B20076-4519-4448-A136-F223FCFEB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B72CB-668E-46AE-896C-35FDC9B1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CA01-BDBD-42E3-8030-C18C03892A6F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DFDCE-6FFC-49FB-A9FF-42FD2C63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185E6-5801-49C4-8CD7-E10B1301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9CC6-0E87-418F-AD6B-93D67EA05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95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B0501-55C1-44E2-8734-75984FC1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C99AAD-18EB-4B1B-8DF3-446A59FAA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53963F-0B45-442B-B0A7-C828B4F6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CA01-BDBD-42E3-8030-C18C03892A6F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60461-AC7F-4BD4-AFCD-5A5CAEAF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162FD9-C3F2-4701-B344-C7E3595A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9CC6-0E87-418F-AD6B-93D67EA05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79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10229E-80C6-4362-906C-411F88E75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74A7EA-8701-4271-898E-E11EBABEE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06B58-8977-41C0-BEDA-2F9D14FA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CA01-BDBD-42E3-8030-C18C03892A6F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EF9D7-083A-4EE0-BA80-DE4DD32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9AF2C-264C-4A86-A5C1-5D7F0E08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9CC6-0E87-418F-AD6B-93D67EA05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901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2183-D8E0-1F4C-B313-86E4E93FD1A2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98AC-11AC-DF4F-BFD8-12A6B17F2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9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A88A0-7DE2-42D3-B488-29ED1FEA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DE668-2796-490C-B20B-6096B4A45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866E1-7C1D-4CDB-9B3F-998BD359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CA01-BDBD-42E3-8030-C18C03892A6F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C3EB0-0E4D-4770-A6EC-FA316246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E1961-37E5-4BB8-B908-5B94DC4D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9CC6-0E87-418F-AD6B-93D67EA05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62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9502D-531E-42BF-9A48-8189414E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496B24-D928-4049-90A8-0B42BB4C9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E2C20-0327-4C8B-B33A-9B0021E8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CA01-BDBD-42E3-8030-C18C03892A6F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26455-3D35-40DA-800A-734604B3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468BE-CBDB-4785-9927-AB05D999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9CC6-0E87-418F-AD6B-93D67EA05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99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91B2F-281B-4E3E-9408-6DA4336D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7EC52-913F-402C-999C-43A32361E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FC62CD-811B-4F07-A8B9-633EC4E12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A67D52-3427-4F3E-A72A-3429ECB6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CA01-BDBD-42E3-8030-C18C03892A6F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5EA05F-B2AA-4C46-A593-787D132F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F9AC5F-BD40-4592-9813-EDC938D0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9CC6-0E87-418F-AD6B-93D67EA05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2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2B29D-7CD7-4DA7-ABC4-14DC5E8D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A36608-1669-401B-9834-03A6190CC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FDE4A6-9BAE-41D3-8018-6D3B5CCD9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78AA35-C433-424E-A6EA-C9ADEA51D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8DCF16-1608-4F0F-83F1-09F295BB1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74CCD9-ACBD-4F77-A43C-B98BA8C8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CA01-BDBD-42E3-8030-C18C03892A6F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95D5AB-CF02-42D6-AE8E-D87CC7BE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B0946-E65B-43A2-9D58-C2880BA0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9CC6-0E87-418F-AD6B-93D67EA05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80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C3E1A-A709-4FD2-9893-226AB802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924AE9-B992-44A2-8F2F-20365BA1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CA01-BDBD-42E3-8030-C18C03892A6F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60B8E9-DCFD-4C00-9045-F4BDC1F5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FDBB92-7FA4-4E43-A2E6-6E31F681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9CC6-0E87-418F-AD6B-93D67EA05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5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F54682-8533-49A3-B0DA-AA57EB14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CA01-BDBD-42E3-8030-C18C03892A6F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CF590B-EB8D-4078-A813-DC1FBCBD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0075D9-932D-42A0-B0F9-0E7F41EE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9CC6-0E87-418F-AD6B-93D67EA05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50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18F9E-22D7-4BD8-A819-445EE649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E1FC0-15D5-44CC-85D2-9A95CA0B2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3D09BD-D46A-425D-82ED-05B0E8DB4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C44448-2347-4431-AB5B-02BF28DD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CA01-BDBD-42E3-8030-C18C03892A6F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C378D8-02AD-4365-81C2-F8BF3FF7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2A18B8-701C-4ABA-9CC5-177F65CD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9CC6-0E87-418F-AD6B-93D67EA05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21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72ADC-C9B6-48ED-9710-BC632B4E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F6624-D3DE-492E-B4A5-63BD04A04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B76CAC-6F57-40DA-93A8-A61B0795C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0DB6F2-AEF0-4719-A90D-64423270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CA01-BDBD-42E3-8030-C18C03892A6F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254059-6AC4-49C7-A14A-98E22EF8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D50116-1395-4CEA-9B4B-AFBED660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9CC6-0E87-418F-AD6B-93D67EA05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85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724084-0CB8-486A-844F-C3BE3B3A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DBD475-1429-457B-8EF6-FCA007D25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0AEB6-D745-4170-B012-DDC72CBE7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BCA01-BDBD-42E3-8030-C18C03892A6F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D180A-8C4C-4B60-88AE-E37E7665C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F1DE56-CC73-4016-AE93-7DAD21188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79CC6-0E87-418F-AD6B-93D67EA05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44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95324" y="584835"/>
            <a:ext cx="10541635" cy="54102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呼叫中心简介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9DE08E-109D-40F8-9642-FC49F29A783B}"/>
              </a:ext>
            </a:extLst>
          </p:cNvPr>
          <p:cNvSpPr/>
          <p:nvPr/>
        </p:nvSpPr>
        <p:spPr>
          <a:xfrm>
            <a:off x="590550" y="1566386"/>
            <a:ext cx="10267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呼叫中心（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Center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），就是在一个相对集中的场所，由一批服务人员组成的服务机构，通常利用计算机通讯技术，处理来自企业、顾客的垂询与咨询需求。</a:t>
            </a:r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10086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等热线客服电话。</a:t>
            </a:r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A4C6F2-82C9-4915-94CF-4FA8C68A1B2A}"/>
              </a:ext>
            </a:extLst>
          </p:cNvPr>
          <p:cNvSpPr/>
          <p:nvPr/>
        </p:nvSpPr>
        <p:spPr>
          <a:xfrm>
            <a:off x="590550" y="2631331"/>
            <a:ext cx="106464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电信电话为例，通常意义上的电话，是用一根电话线直接接到电话座机上面，这样就实现了电话的基本功能。但是，在企业业务实际运营过程中，可能需要用户呼入进来之后，播放一下欢迎语，让用户选择一下需要咨询的业务，然后再分配电话到相应的客服人员座机电话上。如果用普通的电话，是无法做到的。呼叫中心，实际上就是在这根电话线从电信出来，到电话座机之间，加入了一个软件处理节点，用来处理播放语音、通话录音、客服人员调配等等工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714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95324" y="584835"/>
            <a:ext cx="10541635" cy="54102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业务系统后对接语音系统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8667C3B-7E2A-42F5-9350-43AC63098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5" y="1337505"/>
            <a:ext cx="9504728" cy="497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7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95324" y="584835"/>
            <a:ext cx="10541635" cy="54102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呼叫中心整体结构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81E29C-64B8-4F23-B216-CB651FED5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4" y="1057012"/>
            <a:ext cx="10160030" cy="560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3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95324" y="584835"/>
            <a:ext cx="10541635" cy="54102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名词解释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FC25AE-AE9E-416C-91C8-07AA3C38DA41}"/>
              </a:ext>
            </a:extLst>
          </p:cNvPr>
          <p:cNvSpPr/>
          <p:nvPr/>
        </p:nvSpPr>
        <p:spPr>
          <a:xfrm>
            <a:off x="819678" y="1776261"/>
            <a:ext cx="11185754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1.PSTN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Switched Telephone Network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，公共交换电话网络）：通讯公司提供的电话网络。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2.PBX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Branch Exchange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，用户级交换机）：即通讯公司安装在企业内部的局端用户级交换机，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整个呼叫中心的出入口设备。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3.CTI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Telephony Integration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，计算机电话集成）：操作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PBX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与坐席端的互联调度系统。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4.ACD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Automatic Call Distribution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，自动电话分配）：也称排队机 ，更确切地说它是呼叫中心整个前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台接入系统逻辑功能的描述，把接入的呼叫转接到正确的座席员桌前。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5.IVR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Interactive Voice Response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，互动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交互式语音应答）：根据用户的输入以及播放语音提示，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完成用户的语音业务操作。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6.TSR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Telephone Service Representative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，电话服务代表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坐席）：即各种客服人员终端。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81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95324" y="584835"/>
            <a:ext cx="10541635" cy="54102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名词解释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FC25AE-AE9E-416C-91C8-07AA3C38DA41}"/>
              </a:ext>
            </a:extLst>
          </p:cNvPr>
          <p:cNvSpPr/>
          <p:nvPr/>
        </p:nvSpPr>
        <p:spPr>
          <a:xfrm>
            <a:off x="819678" y="1776261"/>
            <a:ext cx="11553163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数据库，存储呼叫中心数据的设备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录音服务器，存储呼叫中心的通话录音文件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业务服务器，自有业务系统服务器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10.CTILink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，一般是双绞线，用于将电话信号输入到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CTI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11.WebCall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：网页呼叫中心处理系统，一般用户对呼叫中心进行管理，也可作为坐席软件存在。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12.IP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远端坐席：用于银行等大型企业，这种企业在全国各地都有分支机构，这些分支机构之间相互拨打电话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如果通过局端，则会无形中加大公司的成本，而且也不能用于用户呼入后的电话转接。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远端坐席是将电话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连接到互联网上，这样通话就是通过互联网，而不是通过通讯公司，不存在通讯费用。也可称为：网络电话。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056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95324" y="584835"/>
            <a:ext cx="10541635" cy="54102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PSTN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介绍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FC25AE-AE9E-416C-91C8-07AA3C38DA41}"/>
              </a:ext>
            </a:extLst>
          </p:cNvPr>
          <p:cNvSpPr/>
          <p:nvPr/>
        </p:nvSpPr>
        <p:spPr>
          <a:xfrm>
            <a:off x="512030" y="1536979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img-blog.csdn.net/20170728144535102">
            <a:extLst>
              <a:ext uri="{FF2B5EF4-FFF2-40B4-BE49-F238E27FC236}">
                <a16:creationId xmlns:a16="http://schemas.microsoft.com/office/drawing/2014/main" id="{F28E0781-C198-4979-A67C-E5E6E323A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226" y="3904214"/>
            <a:ext cx="48577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A1A2753-6F99-453D-85A1-81678FB03767}"/>
              </a:ext>
            </a:extLst>
          </p:cNvPr>
          <p:cNvSpPr/>
          <p:nvPr/>
        </p:nvSpPr>
        <p:spPr>
          <a:xfrm>
            <a:off x="436529" y="1197287"/>
            <a:ext cx="109389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PSTN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Switched Telephone Network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）的全称是公共交换电话网，就是我们现在打电话所使用的电话网络。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第一次语音传输是苏格兰人亚历山大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贝尔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(Alexander 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Granham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Bell)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1876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用振铃电路实现的。在那之前，普遍认为烽火台是最早的远程通信方式。当时没有电话号码，相互通话麦克风而转换成电信号，电信号传到远端后通过振动对方的扬声器发声，从而传到对方的用户之间必须有物理线路连接，并且在同一时间只能有一个用户可以讲话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半双工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。发话方通过话音的振动激励电炭精的耳朵里。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由于每对通话的个体之间都需要单独的物理线路，如果整个电话网上有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个人，而你想要与另个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个人通话，你家就需要铺设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对电话线。同时整个电话网上就需要 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10×(10-1)/2=45 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对电话线。</a:t>
            </a:r>
            <a:endParaRPr lang="zh-CN" altLang="en-US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259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95324" y="584835"/>
            <a:ext cx="10541635" cy="54102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PSTN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介绍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FC25AE-AE9E-416C-91C8-07AA3C38DA41}"/>
              </a:ext>
            </a:extLst>
          </p:cNvPr>
          <p:cNvSpPr/>
          <p:nvPr/>
        </p:nvSpPr>
        <p:spPr>
          <a:xfrm>
            <a:off x="512030" y="1536979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A1A2753-6F99-453D-85A1-81678FB03767}"/>
              </a:ext>
            </a:extLst>
          </p:cNvPr>
          <p:cNvSpPr/>
          <p:nvPr/>
        </p:nvSpPr>
        <p:spPr>
          <a:xfrm>
            <a:off x="436529" y="1197287"/>
            <a:ext cx="109389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当电话用户数量增加的时候，为每对通话的家庭之间铺设电话线是不可能的。因此一种称为交换机（</a:t>
            </a:r>
            <a:r>
              <a:rPr lang="en-US" altLang="zh-CN" dirty="0"/>
              <a:t>Switch</a:t>
            </a:r>
            <a:r>
              <a:rPr lang="zh-CN" altLang="en-US" dirty="0"/>
              <a:t>）的设备诞生了。它位于整个电话网的中心，用于连接每个用户。用户想打电话时，先拿起电话连接到管理交换机的接线员，由接线员负责接通到对方的线路。这便是最早的电话交换网。</a:t>
            </a:r>
            <a:endParaRPr lang="zh-CN" altLang="en-US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50" name="Picture 2" descr="https://img-blog.csdn.net/20170728144637616">
            <a:extLst>
              <a:ext uri="{FF2B5EF4-FFF2-40B4-BE49-F238E27FC236}">
                <a16:creationId xmlns:a16="http://schemas.microsoft.com/office/drawing/2014/main" id="{B964B1A1-4005-4E77-A0EB-1601E1177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349" y="2192049"/>
            <a:ext cx="49720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9B79B48-4D6E-4C01-A505-1BEFD45EC191}"/>
              </a:ext>
            </a:extLst>
          </p:cNvPr>
          <p:cNvSpPr/>
          <p:nvPr/>
        </p:nvSpPr>
        <p:spPr>
          <a:xfrm>
            <a:off x="512030" y="5199048"/>
            <a:ext cx="108634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随着技术的进步，电子交换机替代了人工交换机，便出现了现代意义的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PSTN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。随着通信网络的进一步扩大，便出现了许许多多的交换机。交换机间通过中继线（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Trunk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）相连。有时一个用户与另一个用户通话需要穿越多台交换机。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51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95324" y="584835"/>
            <a:ext cx="10541635" cy="54102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VOIP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介绍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FC25AE-AE9E-416C-91C8-07AA3C38DA41}"/>
              </a:ext>
            </a:extLst>
          </p:cNvPr>
          <p:cNvSpPr/>
          <p:nvPr/>
        </p:nvSpPr>
        <p:spPr>
          <a:xfrm>
            <a:off x="512030" y="1536979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C573BE-7BD2-4A10-B381-1152A11132A9}"/>
              </a:ext>
            </a:extLst>
          </p:cNvPr>
          <p:cNvSpPr/>
          <p:nvPr/>
        </p:nvSpPr>
        <p:spPr>
          <a:xfrm>
            <a:off x="695323" y="1397579"/>
            <a:ext cx="104483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VoIP（Voice over Internet Protocol）简而言之就是将模拟声音讯号(Voice)数字化，以数据封包(Data Packet)的型式在 IP 数据网络 (IP Network)上做实时传递。 VoIP最大的优势是能广泛地采用Internet和全球IP互连的环境，提供比传统业务更多、更好的服务。 VoIP可以在IP网络上便宜的传送语音、传真、视频、和数据等业务，如统一消息、虚拟电话、虚拟语音/传真邮箱、查号业务、Internet呼叫中心、Internet呼叫管理、电视会议、电子商务、传真存储转发和各种信息的存储转发等。</a:t>
            </a:r>
          </a:p>
        </p:txBody>
      </p:sp>
    </p:spTree>
    <p:extLst>
      <p:ext uri="{BB962C8B-B14F-4D97-AF65-F5344CB8AC3E}">
        <p14:creationId xmlns:p14="http://schemas.microsoft.com/office/powerpoint/2010/main" val="369859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95324" y="584835"/>
            <a:ext cx="10541635" cy="54102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呼叫中心搭建方式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FC25AE-AE9E-416C-91C8-07AA3C38DA41}"/>
              </a:ext>
            </a:extLst>
          </p:cNvPr>
          <p:cNvSpPr/>
          <p:nvPr/>
        </p:nvSpPr>
        <p:spPr>
          <a:xfrm>
            <a:off x="819678" y="1776261"/>
            <a:ext cx="624401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通过呼叫中心第三方销售公司采购完整的呼叫中心系统。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开发业务系统后对接现有语音系统。</a:t>
            </a:r>
          </a:p>
        </p:txBody>
      </p:sp>
    </p:spTree>
    <p:extLst>
      <p:ext uri="{BB962C8B-B14F-4D97-AF65-F5344CB8AC3E}">
        <p14:creationId xmlns:p14="http://schemas.microsoft.com/office/powerpoint/2010/main" val="239889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95324" y="584835"/>
            <a:ext cx="10541635" cy="54102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完整采购的呼叫中心系统开发</a:t>
            </a:r>
          </a:p>
        </p:txBody>
      </p:sp>
      <p:pic>
        <p:nvPicPr>
          <p:cNvPr id="7" name="Picture 3" descr="5">
            <a:extLst>
              <a:ext uri="{FF2B5EF4-FFF2-40B4-BE49-F238E27FC236}">
                <a16:creationId xmlns:a16="http://schemas.microsoft.com/office/drawing/2014/main" id="{6BE722F0-2303-4719-B4F9-65F244B59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3589" y="1387484"/>
            <a:ext cx="7506770" cy="3511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80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1018</Words>
  <Application>Microsoft Office PowerPoint</Application>
  <PresentationFormat>宽屏</PresentationFormat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微软雅黑</vt:lpstr>
      <vt:lpstr>微软雅黑</vt:lpstr>
      <vt:lpstr>Arial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PSTN和VOIP </dc:title>
  <dc:creator>陈思远</dc:creator>
  <cp:lastModifiedBy>陈思远</cp:lastModifiedBy>
  <cp:revision>32</cp:revision>
  <dcterms:created xsi:type="dcterms:W3CDTF">2020-04-05T09:04:06Z</dcterms:created>
  <dcterms:modified xsi:type="dcterms:W3CDTF">2020-04-10T14:17:22Z</dcterms:modified>
</cp:coreProperties>
</file>