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703" r:id="rId3"/>
    <p:sldId id="704" r:id="rId4"/>
    <p:sldId id="715" r:id="rId5"/>
    <p:sldId id="705" r:id="rId6"/>
    <p:sldId id="707" r:id="rId7"/>
    <p:sldId id="271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1F00"/>
    <a:srgbClr val="D4F04E"/>
    <a:srgbClr val="CDC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079"/>
  </p:normalViewPr>
  <p:slideViewPr>
    <p:cSldViewPr snapToGrid="0" snapToObjects="1">
      <p:cViewPr varScale="1">
        <p:scale>
          <a:sx n="45" d="100"/>
          <a:sy n="45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91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3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4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像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76399" y="730248"/>
            <a:ext cx="21031204" cy="2651129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lnSpc>
                <a:spcPct val="90000"/>
              </a:lnSpc>
              <a:defRPr sz="8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676399" y="3651249"/>
            <a:ext cx="21031204" cy="8702678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440690" indent="-440690" defTabSz="1828800">
              <a:lnSpc>
                <a:spcPct val="90000"/>
              </a:lnSpc>
              <a:spcBef>
                <a:spcPts val="1900"/>
              </a:spcBef>
              <a:buSzPct val="100000"/>
              <a:buFont typeface="Arial" panose="020B0604020202090204"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marL="971550" indent="-514350" defTabSz="1828800">
              <a:lnSpc>
                <a:spcPct val="90000"/>
              </a:lnSpc>
              <a:spcBef>
                <a:spcPts val="1900"/>
              </a:spcBef>
              <a:buSzPct val="100000"/>
              <a:buFont typeface="Arial" panose="020B0604020202090204"/>
              <a:defRPr sz="5400">
                <a:latin typeface="Calibri"/>
                <a:ea typeface="Calibri"/>
                <a:cs typeface="Calibri"/>
                <a:sym typeface="Calibri"/>
              </a:defRPr>
            </a:lvl2pPr>
            <a:lvl3pPr marL="1531620" indent="-617220" defTabSz="1828800">
              <a:lnSpc>
                <a:spcPct val="90000"/>
              </a:lnSpc>
              <a:spcBef>
                <a:spcPts val="1900"/>
              </a:spcBef>
              <a:buSzPct val="100000"/>
              <a:buFont typeface="Arial" panose="020B0604020202090204"/>
              <a:defRPr sz="5400">
                <a:latin typeface="Calibri"/>
                <a:ea typeface="Calibri"/>
                <a:cs typeface="Calibri"/>
                <a:sym typeface="Calibri"/>
              </a:defRPr>
            </a:lvl3pPr>
            <a:lvl4pPr marL="2057400" indent="-685800" defTabSz="1828800">
              <a:lnSpc>
                <a:spcPct val="90000"/>
              </a:lnSpc>
              <a:spcBef>
                <a:spcPts val="1900"/>
              </a:spcBef>
              <a:buSzPct val="100000"/>
              <a:buFont typeface="Arial" panose="020B0604020202090204"/>
              <a:defRPr sz="5400">
                <a:latin typeface="Calibri"/>
                <a:ea typeface="Calibri"/>
                <a:cs typeface="Calibri"/>
                <a:sym typeface="Calibri"/>
              </a:defRPr>
            </a:lvl4pPr>
            <a:lvl5pPr marL="2514600" indent="-685800" defTabSz="1828800">
              <a:lnSpc>
                <a:spcPct val="90000"/>
              </a:lnSpc>
              <a:spcBef>
                <a:spcPts val="1900"/>
              </a:spcBef>
              <a:buSzPct val="100000"/>
              <a:buFont typeface="Arial" panose="020B0604020202090204"/>
              <a:defRPr sz="5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192337" y="12808585"/>
            <a:ext cx="515264" cy="53848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84504-7508-6849-866E-10474634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6DA1A7-12B8-5E40-8A82-100EC956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CED3-5D90-9C40-8B7D-6138B90E8A96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642692-F2E5-CE4D-82BD-F8EB4785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B06E6C-B36C-7F4E-82E3-02ED44B0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4DE6DC9A-C217-B04E-A5B7-B55EC56837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56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AD7E-3ED9-4657-A8BC-D6E9E728A421}" type="datetime1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EB73C9-416E-5144-8CF9-97A8C69E7A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3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图像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图像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图像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图像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3" name="“在此键入引文。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4" r:id="rId13"/>
    <p:sldLayoutId id="2147483666" r:id="rId1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像" descr="图像"/>
          <p:cNvPicPr>
            <a:picLocks noChangeAspect="1"/>
          </p:cNvPicPr>
          <p:nvPr/>
        </p:nvPicPr>
        <p:blipFill>
          <a:blip r:embed="rId2"/>
          <a:srcRect b="44581"/>
          <a:stretch>
            <a:fillRect/>
          </a:stretch>
        </p:blipFill>
        <p:spPr>
          <a:xfrm>
            <a:off x="3265463" y="6727964"/>
            <a:ext cx="8626207" cy="7523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4" name="图像" descr="图像"/>
          <p:cNvPicPr>
            <a:picLocks noChangeAspect="1"/>
          </p:cNvPicPr>
          <p:nvPr/>
        </p:nvPicPr>
        <p:blipFill>
          <a:blip r:embed="rId3">
            <a:alphaModFix amt="27817"/>
          </a:blip>
          <a:srcRect l="60717" t="20253" b="3128"/>
          <a:stretch>
            <a:fillRect/>
          </a:stretch>
        </p:blipFill>
        <p:spPr>
          <a:xfrm flipH="1">
            <a:off x="17477440" y="-103543"/>
            <a:ext cx="7026457" cy="1392308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DD1EB3F-E655-1F4F-A579-6F9A058E98A3}"/>
              </a:ext>
            </a:extLst>
          </p:cNvPr>
          <p:cNvSpPr txBox="1"/>
          <p:nvPr/>
        </p:nvSpPr>
        <p:spPr>
          <a:xfrm>
            <a:off x="3265463" y="8569259"/>
            <a:ext cx="7027565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6000" dirty="0">
                <a:solidFill>
                  <a:srgbClr val="D4F04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中台测试自动化实践</a:t>
            </a:r>
            <a:endParaRPr kumimoji="0" lang="en-US" altLang="zh-CN" sz="6000" b="1" i="0" u="none" strike="noStrike" cap="none" spc="0" normalizeH="0" baseline="0" dirty="0">
              <a:ln>
                <a:noFill/>
              </a:ln>
              <a:solidFill>
                <a:srgbClr val="D4F04E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8543F1E-9484-FB4F-BC41-621BADD941A6}"/>
              </a:ext>
            </a:extLst>
          </p:cNvPr>
          <p:cNvGrpSpPr>
            <a:grpSpLocks noChangeAspect="1"/>
          </p:cNvGrpSpPr>
          <p:nvPr/>
        </p:nvGrpSpPr>
        <p:grpSpPr>
          <a:xfrm>
            <a:off x="-2" y="2260664"/>
            <a:ext cx="24384002" cy="10210736"/>
            <a:chOff x="-1" y="1130332"/>
            <a:chExt cx="12192001" cy="5105368"/>
          </a:xfrm>
        </p:grpSpPr>
        <p:sp>
          <p:nvSpPr>
            <p:cNvPr id="5" name="íṩ1íḍe">
              <a:extLst>
                <a:ext uri="{FF2B5EF4-FFF2-40B4-BE49-F238E27FC236}">
                  <a16:creationId xmlns:a16="http://schemas.microsoft.com/office/drawing/2014/main" id="{62D942BB-95D1-7744-AAE1-8C7E19A351C7}"/>
                </a:ext>
              </a:extLst>
            </p:cNvPr>
            <p:cNvSpPr/>
            <p:nvPr/>
          </p:nvSpPr>
          <p:spPr>
            <a:xfrm>
              <a:off x="0" y="5604287"/>
              <a:ext cx="12192000" cy="631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iSļïḋ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E7C20F7-7942-DB4A-B8CF-3C8C840B3E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71820" y="2762929"/>
              <a:ext cx="3747080" cy="3116351"/>
              <a:chOff x="3384551" y="1176338"/>
              <a:chExt cx="5422900" cy="4510088"/>
            </a:xfrm>
          </p:grpSpPr>
          <p:sp>
            <p:nvSpPr>
              <p:cNvPr id="23" name="ïşļïḑe">
                <a:extLst>
                  <a:ext uri="{FF2B5EF4-FFF2-40B4-BE49-F238E27FC236}">
                    <a16:creationId xmlns:a16="http://schemas.microsoft.com/office/drawing/2014/main" id="{98F46C59-AC4A-6D4A-B365-B94F3BC7CA91}"/>
                  </a:ext>
                </a:extLst>
              </p:cNvPr>
              <p:cNvSpPr/>
              <p:nvPr/>
            </p:nvSpPr>
            <p:spPr bwMode="auto">
              <a:xfrm>
                <a:off x="5424488" y="4071938"/>
                <a:ext cx="1506538" cy="1370013"/>
              </a:xfrm>
              <a:custGeom>
                <a:avLst/>
                <a:gdLst>
                  <a:gd name="T0" fmla="*/ 305 w 371"/>
                  <a:gd name="T1" fmla="*/ 8 h 338"/>
                  <a:gd name="T2" fmla="*/ 253 w 371"/>
                  <a:gd name="T3" fmla="*/ 99 h 338"/>
                  <a:gd name="T4" fmla="*/ 220 w 371"/>
                  <a:gd name="T5" fmla="*/ 218 h 338"/>
                  <a:gd name="T6" fmla="*/ 14 w 371"/>
                  <a:gd name="T7" fmla="*/ 244 h 338"/>
                  <a:gd name="T8" fmla="*/ 5 w 371"/>
                  <a:gd name="T9" fmla="*/ 324 h 338"/>
                  <a:gd name="T10" fmla="*/ 32 w 371"/>
                  <a:gd name="T11" fmla="*/ 335 h 338"/>
                  <a:gd name="T12" fmla="*/ 315 w 371"/>
                  <a:gd name="T13" fmla="*/ 298 h 338"/>
                  <a:gd name="T14" fmla="*/ 355 w 371"/>
                  <a:gd name="T15" fmla="*/ 209 h 338"/>
                  <a:gd name="T16" fmla="*/ 360 w 371"/>
                  <a:gd name="T17" fmla="*/ 36 h 338"/>
                  <a:gd name="T18" fmla="*/ 305 w 371"/>
                  <a:gd name="T19" fmla="*/ 8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1" h="338">
                    <a:moveTo>
                      <a:pt x="305" y="8"/>
                    </a:moveTo>
                    <a:cubicBezTo>
                      <a:pt x="290" y="15"/>
                      <a:pt x="263" y="28"/>
                      <a:pt x="253" y="99"/>
                    </a:cubicBezTo>
                    <a:cubicBezTo>
                      <a:pt x="244" y="171"/>
                      <a:pt x="249" y="216"/>
                      <a:pt x="220" y="218"/>
                    </a:cubicBezTo>
                    <a:cubicBezTo>
                      <a:pt x="191" y="220"/>
                      <a:pt x="20" y="230"/>
                      <a:pt x="14" y="244"/>
                    </a:cubicBezTo>
                    <a:cubicBezTo>
                      <a:pt x="7" y="259"/>
                      <a:pt x="5" y="324"/>
                      <a:pt x="5" y="324"/>
                    </a:cubicBezTo>
                    <a:cubicBezTo>
                      <a:pt x="5" y="324"/>
                      <a:pt x="0" y="338"/>
                      <a:pt x="32" y="335"/>
                    </a:cubicBezTo>
                    <a:cubicBezTo>
                      <a:pt x="64" y="333"/>
                      <a:pt x="286" y="324"/>
                      <a:pt x="315" y="298"/>
                    </a:cubicBezTo>
                    <a:cubicBezTo>
                      <a:pt x="345" y="272"/>
                      <a:pt x="349" y="250"/>
                      <a:pt x="355" y="209"/>
                    </a:cubicBezTo>
                    <a:cubicBezTo>
                      <a:pt x="361" y="169"/>
                      <a:pt x="371" y="71"/>
                      <a:pt x="360" y="36"/>
                    </a:cubicBezTo>
                    <a:cubicBezTo>
                      <a:pt x="349" y="1"/>
                      <a:pt x="319" y="0"/>
                      <a:pt x="305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ṣļïḍê">
                <a:extLst>
                  <a:ext uri="{FF2B5EF4-FFF2-40B4-BE49-F238E27FC236}">
                    <a16:creationId xmlns:a16="http://schemas.microsoft.com/office/drawing/2014/main" id="{6A55FC23-CC10-2B40-AD14-454C8927D7AC}"/>
                  </a:ext>
                </a:extLst>
              </p:cNvPr>
              <p:cNvSpPr/>
              <p:nvPr/>
            </p:nvSpPr>
            <p:spPr bwMode="auto">
              <a:xfrm>
                <a:off x="5029201" y="5049838"/>
                <a:ext cx="727075" cy="396875"/>
              </a:xfrm>
              <a:custGeom>
                <a:avLst/>
                <a:gdLst>
                  <a:gd name="T0" fmla="*/ 132 w 179"/>
                  <a:gd name="T1" fmla="*/ 3 h 98"/>
                  <a:gd name="T2" fmla="*/ 12 w 179"/>
                  <a:gd name="T3" fmla="*/ 47 h 98"/>
                  <a:gd name="T4" fmla="*/ 71 w 179"/>
                  <a:gd name="T5" fmla="*/ 92 h 98"/>
                  <a:gd name="T6" fmla="*/ 175 w 179"/>
                  <a:gd name="T7" fmla="*/ 81 h 98"/>
                  <a:gd name="T8" fmla="*/ 132 w 179"/>
                  <a:gd name="T9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98">
                    <a:moveTo>
                      <a:pt x="132" y="3"/>
                    </a:moveTo>
                    <a:cubicBezTo>
                      <a:pt x="132" y="3"/>
                      <a:pt x="24" y="0"/>
                      <a:pt x="12" y="47"/>
                    </a:cubicBezTo>
                    <a:cubicBezTo>
                      <a:pt x="0" y="95"/>
                      <a:pt x="10" y="89"/>
                      <a:pt x="71" y="92"/>
                    </a:cubicBezTo>
                    <a:cubicBezTo>
                      <a:pt x="132" y="95"/>
                      <a:pt x="171" y="98"/>
                      <a:pt x="175" y="81"/>
                    </a:cubicBezTo>
                    <a:cubicBezTo>
                      <a:pt x="179" y="65"/>
                      <a:pt x="172" y="13"/>
                      <a:pt x="13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ṡļiḓè">
                <a:extLst>
                  <a:ext uri="{FF2B5EF4-FFF2-40B4-BE49-F238E27FC236}">
                    <a16:creationId xmlns:a16="http://schemas.microsoft.com/office/drawing/2014/main" id="{C068EC21-1546-224A-A8B4-C6EF35864D15}"/>
                  </a:ext>
                </a:extLst>
              </p:cNvPr>
              <p:cNvSpPr/>
              <p:nvPr/>
            </p:nvSpPr>
            <p:spPr bwMode="auto">
              <a:xfrm>
                <a:off x="6467476" y="3848101"/>
                <a:ext cx="2092325" cy="1476375"/>
              </a:xfrm>
              <a:custGeom>
                <a:avLst/>
                <a:gdLst>
                  <a:gd name="T0" fmla="*/ 467 w 515"/>
                  <a:gd name="T1" fmla="*/ 59 h 364"/>
                  <a:gd name="T2" fmla="*/ 301 w 515"/>
                  <a:gd name="T3" fmla="*/ 0 h 364"/>
                  <a:gd name="T4" fmla="*/ 214 w 515"/>
                  <a:gd name="T5" fmla="*/ 0 h 364"/>
                  <a:gd name="T6" fmla="*/ 48 w 515"/>
                  <a:gd name="T7" fmla="*/ 59 h 364"/>
                  <a:gd name="T8" fmla="*/ 0 w 515"/>
                  <a:gd name="T9" fmla="*/ 364 h 364"/>
                  <a:gd name="T10" fmla="*/ 515 w 515"/>
                  <a:gd name="T11" fmla="*/ 364 h 364"/>
                  <a:gd name="T12" fmla="*/ 467 w 515"/>
                  <a:gd name="T13" fmla="*/ 59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5" h="364">
                    <a:moveTo>
                      <a:pt x="467" y="59"/>
                    </a:moveTo>
                    <a:cubicBezTo>
                      <a:pt x="443" y="28"/>
                      <a:pt x="301" y="0"/>
                      <a:pt x="301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14" y="0"/>
                      <a:pt x="72" y="28"/>
                      <a:pt x="48" y="59"/>
                    </a:cubicBezTo>
                    <a:cubicBezTo>
                      <a:pt x="24" y="89"/>
                      <a:pt x="0" y="364"/>
                      <a:pt x="0" y="364"/>
                    </a:cubicBezTo>
                    <a:cubicBezTo>
                      <a:pt x="515" y="364"/>
                      <a:pt x="515" y="364"/>
                      <a:pt x="515" y="364"/>
                    </a:cubicBezTo>
                    <a:cubicBezTo>
                      <a:pt x="515" y="364"/>
                      <a:pt x="491" y="89"/>
                      <a:pt x="467" y="59"/>
                    </a:cubicBezTo>
                    <a:close/>
                  </a:path>
                </a:pathLst>
              </a:custGeom>
              <a:solidFill>
                <a:srgbClr val="C0E8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ṡļíḍé">
                <a:extLst>
                  <a:ext uri="{FF2B5EF4-FFF2-40B4-BE49-F238E27FC236}">
                    <a16:creationId xmlns:a16="http://schemas.microsoft.com/office/drawing/2014/main" id="{99CF1A41-BF5A-A748-B50D-DFBB209FEC48}"/>
                  </a:ext>
                </a:extLst>
              </p:cNvPr>
              <p:cNvSpPr/>
              <p:nvPr/>
            </p:nvSpPr>
            <p:spPr bwMode="auto">
              <a:xfrm>
                <a:off x="7145338" y="3459163"/>
                <a:ext cx="739775" cy="787400"/>
              </a:xfrm>
              <a:custGeom>
                <a:avLst/>
                <a:gdLst>
                  <a:gd name="T0" fmla="*/ 129 w 182"/>
                  <a:gd name="T1" fmla="*/ 95 h 194"/>
                  <a:gd name="T2" fmla="*/ 129 w 182"/>
                  <a:gd name="T3" fmla="*/ 38 h 194"/>
                  <a:gd name="T4" fmla="*/ 91 w 182"/>
                  <a:gd name="T5" fmla="*/ 0 h 194"/>
                  <a:gd name="T6" fmla="*/ 53 w 182"/>
                  <a:gd name="T7" fmla="*/ 38 h 194"/>
                  <a:gd name="T8" fmla="*/ 53 w 182"/>
                  <a:gd name="T9" fmla="*/ 95 h 194"/>
                  <a:gd name="T10" fmla="*/ 9 w 182"/>
                  <a:gd name="T11" fmla="*/ 129 h 194"/>
                  <a:gd name="T12" fmla="*/ 91 w 182"/>
                  <a:gd name="T13" fmla="*/ 194 h 194"/>
                  <a:gd name="T14" fmla="*/ 173 w 182"/>
                  <a:gd name="T15" fmla="*/ 129 h 194"/>
                  <a:gd name="T16" fmla="*/ 129 w 182"/>
                  <a:gd name="T17" fmla="*/ 95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194">
                    <a:moveTo>
                      <a:pt x="129" y="95"/>
                    </a:moveTo>
                    <a:cubicBezTo>
                      <a:pt x="129" y="38"/>
                      <a:pt x="129" y="38"/>
                      <a:pt x="129" y="38"/>
                    </a:cubicBezTo>
                    <a:cubicBezTo>
                      <a:pt x="129" y="17"/>
                      <a:pt x="112" y="0"/>
                      <a:pt x="91" y="0"/>
                    </a:cubicBezTo>
                    <a:cubicBezTo>
                      <a:pt x="70" y="0"/>
                      <a:pt x="53" y="17"/>
                      <a:pt x="53" y="38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34" y="101"/>
                      <a:pt x="9" y="113"/>
                      <a:pt x="9" y="129"/>
                    </a:cubicBezTo>
                    <a:cubicBezTo>
                      <a:pt x="9" y="154"/>
                      <a:pt x="0" y="194"/>
                      <a:pt x="91" y="194"/>
                    </a:cubicBezTo>
                    <a:cubicBezTo>
                      <a:pt x="182" y="194"/>
                      <a:pt x="173" y="154"/>
                      <a:pt x="173" y="129"/>
                    </a:cubicBezTo>
                    <a:cubicBezTo>
                      <a:pt x="173" y="113"/>
                      <a:pt x="147" y="101"/>
                      <a:pt x="12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ṡļíďè">
                <a:extLst>
                  <a:ext uri="{FF2B5EF4-FFF2-40B4-BE49-F238E27FC236}">
                    <a16:creationId xmlns:a16="http://schemas.microsoft.com/office/drawing/2014/main" id="{D1AE6FD0-5134-3642-81CC-AE98914DDFF1}"/>
                  </a:ext>
                </a:extLst>
              </p:cNvPr>
              <p:cNvSpPr/>
              <p:nvPr/>
            </p:nvSpPr>
            <p:spPr bwMode="auto">
              <a:xfrm>
                <a:off x="6767513" y="2092326"/>
                <a:ext cx="1495425" cy="1651000"/>
              </a:xfrm>
              <a:custGeom>
                <a:avLst/>
                <a:gdLst>
                  <a:gd name="T0" fmla="*/ 368 w 368"/>
                  <a:gd name="T1" fmla="*/ 219 h 407"/>
                  <a:gd name="T2" fmla="*/ 184 w 368"/>
                  <a:gd name="T3" fmla="*/ 407 h 407"/>
                  <a:gd name="T4" fmla="*/ 0 w 368"/>
                  <a:gd name="T5" fmla="*/ 219 h 407"/>
                  <a:gd name="T6" fmla="*/ 184 w 368"/>
                  <a:gd name="T7" fmla="*/ 0 h 407"/>
                  <a:gd name="T8" fmla="*/ 368 w 368"/>
                  <a:gd name="T9" fmla="*/ 219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407">
                    <a:moveTo>
                      <a:pt x="368" y="219"/>
                    </a:moveTo>
                    <a:cubicBezTo>
                      <a:pt x="368" y="348"/>
                      <a:pt x="300" y="407"/>
                      <a:pt x="184" y="407"/>
                    </a:cubicBezTo>
                    <a:cubicBezTo>
                      <a:pt x="67" y="407"/>
                      <a:pt x="0" y="348"/>
                      <a:pt x="0" y="219"/>
                    </a:cubicBezTo>
                    <a:cubicBezTo>
                      <a:pt x="0" y="90"/>
                      <a:pt x="42" y="0"/>
                      <a:pt x="184" y="0"/>
                    </a:cubicBezTo>
                    <a:cubicBezTo>
                      <a:pt x="326" y="0"/>
                      <a:pt x="368" y="90"/>
                      <a:pt x="368" y="2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ṥ1iďe">
                <a:extLst>
                  <a:ext uri="{FF2B5EF4-FFF2-40B4-BE49-F238E27FC236}">
                    <a16:creationId xmlns:a16="http://schemas.microsoft.com/office/drawing/2014/main" id="{DE00A7B4-0B96-EF43-90C8-ED625135C159}"/>
                  </a:ext>
                </a:extLst>
              </p:cNvPr>
              <p:cNvSpPr/>
              <p:nvPr/>
            </p:nvSpPr>
            <p:spPr bwMode="auto">
              <a:xfrm>
                <a:off x="6634163" y="1590676"/>
                <a:ext cx="1758950" cy="1430338"/>
              </a:xfrm>
              <a:custGeom>
                <a:avLst/>
                <a:gdLst>
                  <a:gd name="T0" fmla="*/ 370 w 433"/>
                  <a:gd name="T1" fmla="*/ 154 h 353"/>
                  <a:gd name="T2" fmla="*/ 299 w 433"/>
                  <a:gd name="T3" fmla="*/ 119 h 353"/>
                  <a:gd name="T4" fmla="*/ 305 w 433"/>
                  <a:gd name="T5" fmla="*/ 88 h 353"/>
                  <a:gd name="T6" fmla="*/ 217 w 433"/>
                  <a:gd name="T7" fmla="*/ 0 h 353"/>
                  <a:gd name="T8" fmla="*/ 129 w 433"/>
                  <a:gd name="T9" fmla="*/ 88 h 353"/>
                  <a:gd name="T10" fmla="*/ 135 w 433"/>
                  <a:gd name="T11" fmla="*/ 119 h 353"/>
                  <a:gd name="T12" fmla="*/ 63 w 433"/>
                  <a:gd name="T13" fmla="*/ 154 h 353"/>
                  <a:gd name="T14" fmla="*/ 36 w 433"/>
                  <a:gd name="T15" fmla="*/ 353 h 353"/>
                  <a:gd name="T16" fmla="*/ 52 w 433"/>
                  <a:gd name="T17" fmla="*/ 312 h 353"/>
                  <a:gd name="T18" fmla="*/ 115 w 433"/>
                  <a:gd name="T19" fmla="*/ 281 h 353"/>
                  <a:gd name="T20" fmla="*/ 126 w 433"/>
                  <a:gd name="T21" fmla="*/ 254 h 353"/>
                  <a:gd name="T22" fmla="*/ 143 w 433"/>
                  <a:gd name="T23" fmla="*/ 280 h 353"/>
                  <a:gd name="T24" fmla="*/ 217 w 433"/>
                  <a:gd name="T25" fmla="*/ 282 h 353"/>
                  <a:gd name="T26" fmla="*/ 291 w 433"/>
                  <a:gd name="T27" fmla="*/ 280 h 353"/>
                  <a:gd name="T28" fmla="*/ 307 w 433"/>
                  <a:gd name="T29" fmla="*/ 254 h 353"/>
                  <a:gd name="T30" fmla="*/ 318 w 433"/>
                  <a:gd name="T31" fmla="*/ 281 h 353"/>
                  <a:gd name="T32" fmla="*/ 381 w 433"/>
                  <a:gd name="T33" fmla="*/ 312 h 353"/>
                  <a:gd name="T34" fmla="*/ 397 w 433"/>
                  <a:gd name="T35" fmla="*/ 353 h 353"/>
                  <a:gd name="T36" fmla="*/ 370 w 433"/>
                  <a:gd name="T37" fmla="*/ 15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3" h="353">
                    <a:moveTo>
                      <a:pt x="370" y="154"/>
                    </a:moveTo>
                    <a:cubicBezTo>
                      <a:pt x="348" y="137"/>
                      <a:pt x="325" y="126"/>
                      <a:pt x="299" y="119"/>
                    </a:cubicBezTo>
                    <a:cubicBezTo>
                      <a:pt x="303" y="110"/>
                      <a:pt x="305" y="99"/>
                      <a:pt x="305" y="88"/>
                    </a:cubicBezTo>
                    <a:cubicBezTo>
                      <a:pt x="305" y="39"/>
                      <a:pt x="265" y="0"/>
                      <a:pt x="217" y="0"/>
                    </a:cubicBezTo>
                    <a:cubicBezTo>
                      <a:pt x="168" y="0"/>
                      <a:pt x="129" y="39"/>
                      <a:pt x="129" y="88"/>
                    </a:cubicBezTo>
                    <a:cubicBezTo>
                      <a:pt x="129" y="99"/>
                      <a:pt x="131" y="110"/>
                      <a:pt x="135" y="119"/>
                    </a:cubicBezTo>
                    <a:cubicBezTo>
                      <a:pt x="109" y="126"/>
                      <a:pt x="85" y="137"/>
                      <a:pt x="63" y="154"/>
                    </a:cubicBezTo>
                    <a:cubicBezTo>
                      <a:pt x="0" y="202"/>
                      <a:pt x="23" y="352"/>
                      <a:pt x="36" y="353"/>
                    </a:cubicBezTo>
                    <a:cubicBezTo>
                      <a:pt x="49" y="353"/>
                      <a:pt x="40" y="334"/>
                      <a:pt x="52" y="312"/>
                    </a:cubicBezTo>
                    <a:cubicBezTo>
                      <a:pt x="64" y="290"/>
                      <a:pt x="107" y="282"/>
                      <a:pt x="115" y="281"/>
                    </a:cubicBezTo>
                    <a:cubicBezTo>
                      <a:pt x="123" y="280"/>
                      <a:pt x="120" y="254"/>
                      <a:pt x="126" y="254"/>
                    </a:cubicBezTo>
                    <a:cubicBezTo>
                      <a:pt x="133" y="254"/>
                      <a:pt x="130" y="278"/>
                      <a:pt x="143" y="280"/>
                    </a:cubicBezTo>
                    <a:cubicBezTo>
                      <a:pt x="154" y="282"/>
                      <a:pt x="190" y="282"/>
                      <a:pt x="217" y="282"/>
                    </a:cubicBezTo>
                    <a:cubicBezTo>
                      <a:pt x="244" y="282"/>
                      <a:pt x="280" y="282"/>
                      <a:pt x="291" y="280"/>
                    </a:cubicBezTo>
                    <a:cubicBezTo>
                      <a:pt x="303" y="278"/>
                      <a:pt x="301" y="254"/>
                      <a:pt x="307" y="254"/>
                    </a:cubicBezTo>
                    <a:cubicBezTo>
                      <a:pt x="314" y="254"/>
                      <a:pt x="310" y="280"/>
                      <a:pt x="318" y="281"/>
                    </a:cubicBezTo>
                    <a:cubicBezTo>
                      <a:pt x="326" y="282"/>
                      <a:pt x="369" y="290"/>
                      <a:pt x="381" y="312"/>
                    </a:cubicBezTo>
                    <a:cubicBezTo>
                      <a:pt x="393" y="334"/>
                      <a:pt x="384" y="353"/>
                      <a:pt x="397" y="353"/>
                    </a:cubicBezTo>
                    <a:cubicBezTo>
                      <a:pt x="410" y="352"/>
                      <a:pt x="433" y="202"/>
                      <a:pt x="370" y="154"/>
                    </a:cubicBezTo>
                    <a:close/>
                  </a:path>
                </a:pathLst>
              </a:custGeom>
              <a:solidFill>
                <a:srgbClr val="C0E8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ṣḻidè">
                <a:extLst>
                  <a:ext uri="{FF2B5EF4-FFF2-40B4-BE49-F238E27FC236}">
                    <a16:creationId xmlns:a16="http://schemas.microsoft.com/office/drawing/2014/main" id="{FBE85091-3DEF-C145-82B7-67EF686569E5}"/>
                  </a:ext>
                </a:extLst>
              </p:cNvPr>
              <p:cNvSpPr/>
              <p:nvPr/>
            </p:nvSpPr>
            <p:spPr bwMode="auto">
              <a:xfrm>
                <a:off x="7283451" y="3378201"/>
                <a:ext cx="265113" cy="268288"/>
              </a:xfrm>
              <a:prstGeom prst="ellipse">
                <a:avLst/>
              </a:prstGeom>
              <a:solidFill>
                <a:srgbClr val="1D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ṥliḍé">
                <a:extLst>
                  <a:ext uri="{FF2B5EF4-FFF2-40B4-BE49-F238E27FC236}">
                    <a16:creationId xmlns:a16="http://schemas.microsoft.com/office/drawing/2014/main" id="{F3F2DAAF-963C-5644-BD53-E479F6ACF23C}"/>
                  </a:ext>
                </a:extLst>
              </p:cNvPr>
              <p:cNvSpPr/>
              <p:nvPr/>
            </p:nvSpPr>
            <p:spPr bwMode="auto">
              <a:xfrm>
                <a:off x="6735763" y="2178051"/>
                <a:ext cx="1555750" cy="652463"/>
              </a:xfrm>
              <a:custGeom>
                <a:avLst/>
                <a:gdLst>
                  <a:gd name="T0" fmla="*/ 383 w 383"/>
                  <a:gd name="T1" fmla="*/ 161 h 161"/>
                  <a:gd name="T2" fmla="*/ 383 w 383"/>
                  <a:gd name="T3" fmla="*/ 142 h 161"/>
                  <a:gd name="T4" fmla="*/ 241 w 383"/>
                  <a:gd name="T5" fmla="*/ 0 h 161"/>
                  <a:gd name="T6" fmla="*/ 142 w 383"/>
                  <a:gd name="T7" fmla="*/ 0 h 161"/>
                  <a:gd name="T8" fmla="*/ 0 w 383"/>
                  <a:gd name="T9" fmla="*/ 142 h 161"/>
                  <a:gd name="T10" fmla="*/ 0 w 383"/>
                  <a:gd name="T11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3" h="161">
                    <a:moveTo>
                      <a:pt x="383" y="161"/>
                    </a:moveTo>
                    <a:cubicBezTo>
                      <a:pt x="383" y="142"/>
                      <a:pt x="383" y="142"/>
                      <a:pt x="383" y="142"/>
                    </a:cubicBezTo>
                    <a:cubicBezTo>
                      <a:pt x="383" y="64"/>
                      <a:pt x="320" y="0"/>
                      <a:pt x="241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63" y="0"/>
                      <a:pt x="0" y="64"/>
                      <a:pt x="0" y="142"/>
                    </a:cubicBezTo>
                    <a:cubicBezTo>
                      <a:pt x="0" y="161"/>
                      <a:pt x="0" y="161"/>
                      <a:pt x="0" y="161"/>
                    </a:cubicBezTo>
                  </a:path>
                </a:pathLst>
              </a:custGeom>
              <a:noFill/>
              <a:ln w="73025" cap="rnd">
                <a:solidFill>
                  <a:srgbClr val="1D26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ṡḷîḋe">
                <a:extLst>
                  <a:ext uri="{FF2B5EF4-FFF2-40B4-BE49-F238E27FC236}">
                    <a16:creationId xmlns:a16="http://schemas.microsoft.com/office/drawing/2014/main" id="{B3C5F790-DCDF-6148-B812-19FFC89E85C7}"/>
                  </a:ext>
                </a:extLst>
              </p:cNvPr>
              <p:cNvSpPr/>
              <p:nvPr/>
            </p:nvSpPr>
            <p:spPr bwMode="auto">
              <a:xfrm>
                <a:off x="6488113" y="2794001"/>
                <a:ext cx="227013" cy="563563"/>
              </a:xfrm>
              <a:custGeom>
                <a:avLst/>
                <a:gdLst>
                  <a:gd name="T0" fmla="*/ 0 w 56"/>
                  <a:gd name="T1" fmla="*/ 69 h 139"/>
                  <a:gd name="T2" fmla="*/ 56 w 56"/>
                  <a:gd name="T3" fmla="*/ 139 h 139"/>
                  <a:gd name="T4" fmla="*/ 56 w 56"/>
                  <a:gd name="T5" fmla="*/ 0 h 139"/>
                  <a:gd name="T6" fmla="*/ 0 w 56"/>
                  <a:gd name="T7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39">
                    <a:moveTo>
                      <a:pt x="0" y="69"/>
                    </a:moveTo>
                    <a:cubicBezTo>
                      <a:pt x="0" y="106"/>
                      <a:pt x="24" y="136"/>
                      <a:pt x="56" y="139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4" y="3"/>
                      <a:pt x="0" y="33"/>
                      <a:pt x="0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śļïḑe">
                <a:extLst>
                  <a:ext uri="{FF2B5EF4-FFF2-40B4-BE49-F238E27FC236}">
                    <a16:creationId xmlns:a16="http://schemas.microsoft.com/office/drawing/2014/main" id="{9951374C-9E53-D745-ABCC-9066BCC43EBA}"/>
                  </a:ext>
                </a:extLst>
              </p:cNvPr>
              <p:cNvSpPr/>
              <p:nvPr/>
            </p:nvSpPr>
            <p:spPr bwMode="auto">
              <a:xfrm>
                <a:off x="6702426" y="2773363"/>
                <a:ext cx="155575" cy="604838"/>
              </a:xfrm>
              <a:custGeom>
                <a:avLst/>
                <a:gdLst>
                  <a:gd name="T0" fmla="*/ 38 w 38"/>
                  <a:gd name="T1" fmla="*/ 140 h 149"/>
                  <a:gd name="T2" fmla="*/ 28 w 38"/>
                  <a:gd name="T3" fmla="*/ 149 h 149"/>
                  <a:gd name="T4" fmla="*/ 10 w 38"/>
                  <a:gd name="T5" fmla="*/ 149 h 149"/>
                  <a:gd name="T6" fmla="*/ 0 w 38"/>
                  <a:gd name="T7" fmla="*/ 140 h 149"/>
                  <a:gd name="T8" fmla="*/ 0 w 38"/>
                  <a:gd name="T9" fmla="*/ 9 h 149"/>
                  <a:gd name="T10" fmla="*/ 10 w 38"/>
                  <a:gd name="T11" fmla="*/ 0 h 149"/>
                  <a:gd name="T12" fmla="*/ 28 w 38"/>
                  <a:gd name="T13" fmla="*/ 0 h 149"/>
                  <a:gd name="T14" fmla="*/ 38 w 38"/>
                  <a:gd name="T15" fmla="*/ 9 h 149"/>
                  <a:gd name="T16" fmla="*/ 38 w 38"/>
                  <a:gd name="T17" fmla="*/ 14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149">
                    <a:moveTo>
                      <a:pt x="38" y="140"/>
                    </a:moveTo>
                    <a:cubicBezTo>
                      <a:pt x="38" y="145"/>
                      <a:pt x="34" y="149"/>
                      <a:pt x="28" y="149"/>
                    </a:cubicBezTo>
                    <a:cubicBezTo>
                      <a:pt x="10" y="149"/>
                      <a:pt x="10" y="149"/>
                      <a:pt x="10" y="149"/>
                    </a:cubicBezTo>
                    <a:cubicBezTo>
                      <a:pt x="5" y="149"/>
                      <a:pt x="0" y="145"/>
                      <a:pt x="0" y="14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4" y="0"/>
                      <a:pt x="38" y="4"/>
                      <a:pt x="38" y="9"/>
                    </a:cubicBezTo>
                    <a:lnTo>
                      <a:pt x="38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sḷidê">
                <a:extLst>
                  <a:ext uri="{FF2B5EF4-FFF2-40B4-BE49-F238E27FC236}">
                    <a16:creationId xmlns:a16="http://schemas.microsoft.com/office/drawing/2014/main" id="{C78DBA03-0066-E54E-971E-E4EAA2CB24B2}"/>
                  </a:ext>
                </a:extLst>
              </p:cNvPr>
              <p:cNvSpPr/>
              <p:nvPr/>
            </p:nvSpPr>
            <p:spPr bwMode="auto">
              <a:xfrm>
                <a:off x="8315326" y="2794001"/>
                <a:ext cx="227013" cy="563563"/>
              </a:xfrm>
              <a:custGeom>
                <a:avLst/>
                <a:gdLst>
                  <a:gd name="T0" fmla="*/ 56 w 56"/>
                  <a:gd name="T1" fmla="*/ 69 h 139"/>
                  <a:gd name="T2" fmla="*/ 0 w 56"/>
                  <a:gd name="T3" fmla="*/ 139 h 139"/>
                  <a:gd name="T4" fmla="*/ 0 w 56"/>
                  <a:gd name="T5" fmla="*/ 0 h 139"/>
                  <a:gd name="T6" fmla="*/ 56 w 56"/>
                  <a:gd name="T7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39">
                    <a:moveTo>
                      <a:pt x="56" y="69"/>
                    </a:moveTo>
                    <a:cubicBezTo>
                      <a:pt x="56" y="106"/>
                      <a:pt x="31" y="136"/>
                      <a:pt x="0" y="1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1" y="3"/>
                      <a:pt x="56" y="33"/>
                      <a:pt x="56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ṥľíḋe">
                <a:extLst>
                  <a:ext uri="{FF2B5EF4-FFF2-40B4-BE49-F238E27FC236}">
                    <a16:creationId xmlns:a16="http://schemas.microsoft.com/office/drawing/2014/main" id="{4468CA6A-579C-1942-B87A-3403EBF53A41}"/>
                  </a:ext>
                </a:extLst>
              </p:cNvPr>
              <p:cNvSpPr/>
              <p:nvPr/>
            </p:nvSpPr>
            <p:spPr bwMode="auto">
              <a:xfrm>
                <a:off x="8169276" y="2773363"/>
                <a:ext cx="153988" cy="604838"/>
              </a:xfrm>
              <a:custGeom>
                <a:avLst/>
                <a:gdLst>
                  <a:gd name="T0" fmla="*/ 0 w 38"/>
                  <a:gd name="T1" fmla="*/ 140 h 149"/>
                  <a:gd name="T2" fmla="*/ 10 w 38"/>
                  <a:gd name="T3" fmla="*/ 149 h 149"/>
                  <a:gd name="T4" fmla="*/ 28 w 38"/>
                  <a:gd name="T5" fmla="*/ 149 h 149"/>
                  <a:gd name="T6" fmla="*/ 38 w 38"/>
                  <a:gd name="T7" fmla="*/ 140 h 149"/>
                  <a:gd name="T8" fmla="*/ 38 w 38"/>
                  <a:gd name="T9" fmla="*/ 9 h 149"/>
                  <a:gd name="T10" fmla="*/ 28 w 38"/>
                  <a:gd name="T11" fmla="*/ 0 h 149"/>
                  <a:gd name="T12" fmla="*/ 10 w 38"/>
                  <a:gd name="T13" fmla="*/ 0 h 149"/>
                  <a:gd name="T14" fmla="*/ 0 w 38"/>
                  <a:gd name="T15" fmla="*/ 9 h 149"/>
                  <a:gd name="T16" fmla="*/ 0 w 38"/>
                  <a:gd name="T17" fmla="*/ 14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149">
                    <a:moveTo>
                      <a:pt x="0" y="140"/>
                    </a:moveTo>
                    <a:cubicBezTo>
                      <a:pt x="0" y="145"/>
                      <a:pt x="5" y="149"/>
                      <a:pt x="10" y="149"/>
                    </a:cubicBezTo>
                    <a:cubicBezTo>
                      <a:pt x="28" y="149"/>
                      <a:pt x="28" y="149"/>
                      <a:pt x="28" y="149"/>
                    </a:cubicBezTo>
                    <a:cubicBezTo>
                      <a:pt x="34" y="149"/>
                      <a:pt x="38" y="145"/>
                      <a:pt x="38" y="140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4"/>
                      <a:pt x="34" y="0"/>
                      <a:pt x="2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şľiďê">
                <a:extLst>
                  <a:ext uri="{FF2B5EF4-FFF2-40B4-BE49-F238E27FC236}">
                    <a16:creationId xmlns:a16="http://schemas.microsoft.com/office/drawing/2014/main" id="{3613DA1F-CDA3-A34F-8CEB-F8FF06425B06}"/>
                  </a:ext>
                </a:extLst>
              </p:cNvPr>
              <p:cNvSpPr/>
              <p:nvPr/>
            </p:nvSpPr>
            <p:spPr bwMode="auto">
              <a:xfrm>
                <a:off x="6759576" y="3244851"/>
                <a:ext cx="601663" cy="312738"/>
              </a:xfrm>
              <a:custGeom>
                <a:avLst/>
                <a:gdLst>
                  <a:gd name="T0" fmla="*/ 139 w 148"/>
                  <a:gd name="T1" fmla="*/ 77 h 77"/>
                  <a:gd name="T2" fmla="*/ 139 w 148"/>
                  <a:gd name="T3" fmla="*/ 77 h 77"/>
                  <a:gd name="T4" fmla="*/ 42 w 148"/>
                  <a:gd name="T5" fmla="*/ 72 h 77"/>
                  <a:gd name="T6" fmla="*/ 1 w 148"/>
                  <a:gd name="T7" fmla="*/ 14 h 77"/>
                  <a:gd name="T8" fmla="*/ 7 w 148"/>
                  <a:gd name="T9" fmla="*/ 2 h 77"/>
                  <a:gd name="T10" fmla="*/ 19 w 148"/>
                  <a:gd name="T11" fmla="*/ 8 h 77"/>
                  <a:gd name="T12" fmla="*/ 46 w 148"/>
                  <a:gd name="T13" fmla="*/ 54 h 77"/>
                  <a:gd name="T14" fmla="*/ 139 w 148"/>
                  <a:gd name="T15" fmla="*/ 58 h 77"/>
                  <a:gd name="T16" fmla="*/ 148 w 148"/>
                  <a:gd name="T17" fmla="*/ 68 h 77"/>
                  <a:gd name="T18" fmla="*/ 139 w 148"/>
                  <a:gd name="T1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77">
                    <a:moveTo>
                      <a:pt x="139" y="77"/>
                    </a:moveTo>
                    <a:cubicBezTo>
                      <a:pt x="139" y="77"/>
                      <a:pt x="139" y="77"/>
                      <a:pt x="139" y="77"/>
                    </a:cubicBezTo>
                    <a:cubicBezTo>
                      <a:pt x="135" y="77"/>
                      <a:pt x="60" y="76"/>
                      <a:pt x="42" y="72"/>
                    </a:cubicBezTo>
                    <a:cubicBezTo>
                      <a:pt x="21" y="68"/>
                      <a:pt x="5" y="27"/>
                      <a:pt x="1" y="14"/>
                    </a:cubicBezTo>
                    <a:cubicBezTo>
                      <a:pt x="0" y="9"/>
                      <a:pt x="2" y="4"/>
                      <a:pt x="7" y="2"/>
                    </a:cubicBezTo>
                    <a:cubicBezTo>
                      <a:pt x="12" y="0"/>
                      <a:pt x="17" y="3"/>
                      <a:pt x="19" y="8"/>
                    </a:cubicBezTo>
                    <a:cubicBezTo>
                      <a:pt x="27" y="31"/>
                      <a:pt x="39" y="53"/>
                      <a:pt x="46" y="54"/>
                    </a:cubicBezTo>
                    <a:cubicBezTo>
                      <a:pt x="60" y="57"/>
                      <a:pt x="118" y="58"/>
                      <a:pt x="139" y="58"/>
                    </a:cubicBezTo>
                    <a:cubicBezTo>
                      <a:pt x="144" y="58"/>
                      <a:pt x="148" y="62"/>
                      <a:pt x="148" y="68"/>
                    </a:cubicBezTo>
                    <a:cubicBezTo>
                      <a:pt x="148" y="73"/>
                      <a:pt x="144" y="77"/>
                      <a:pt x="139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Sḻïdè">
                <a:extLst>
                  <a:ext uri="{FF2B5EF4-FFF2-40B4-BE49-F238E27FC236}">
                    <a16:creationId xmlns:a16="http://schemas.microsoft.com/office/drawing/2014/main" id="{DF31B152-0ADA-D048-BB53-312D3D19EF74}"/>
                  </a:ext>
                </a:extLst>
              </p:cNvPr>
              <p:cNvSpPr/>
              <p:nvPr/>
            </p:nvSpPr>
            <p:spPr bwMode="auto">
              <a:xfrm>
                <a:off x="6918326" y="3816351"/>
                <a:ext cx="638175" cy="677863"/>
              </a:xfrm>
              <a:custGeom>
                <a:avLst/>
                <a:gdLst>
                  <a:gd name="T0" fmla="*/ 137 w 157"/>
                  <a:gd name="T1" fmla="*/ 81 h 167"/>
                  <a:gd name="T2" fmla="*/ 95 w 157"/>
                  <a:gd name="T3" fmla="*/ 8 h 167"/>
                  <a:gd name="T4" fmla="*/ 24 w 157"/>
                  <a:gd name="T5" fmla="*/ 56 h 167"/>
                  <a:gd name="T6" fmla="*/ 100 w 157"/>
                  <a:gd name="T7" fmla="*/ 148 h 167"/>
                  <a:gd name="T8" fmla="*/ 137 w 157"/>
                  <a:gd name="T9" fmla="*/ 8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67">
                    <a:moveTo>
                      <a:pt x="137" y="81"/>
                    </a:moveTo>
                    <a:cubicBezTo>
                      <a:pt x="100" y="69"/>
                      <a:pt x="95" y="8"/>
                      <a:pt x="95" y="8"/>
                    </a:cubicBezTo>
                    <a:cubicBezTo>
                      <a:pt x="95" y="8"/>
                      <a:pt x="46" y="0"/>
                      <a:pt x="24" y="56"/>
                    </a:cubicBezTo>
                    <a:cubicBezTo>
                      <a:pt x="0" y="114"/>
                      <a:pt x="47" y="167"/>
                      <a:pt x="100" y="148"/>
                    </a:cubicBezTo>
                    <a:cubicBezTo>
                      <a:pt x="146" y="131"/>
                      <a:pt x="157" y="87"/>
                      <a:pt x="137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slïḑé">
                <a:extLst>
                  <a:ext uri="{FF2B5EF4-FFF2-40B4-BE49-F238E27FC236}">
                    <a16:creationId xmlns:a16="http://schemas.microsoft.com/office/drawing/2014/main" id="{71A6A8F2-7495-9D45-B15A-66B302BA3544}"/>
                  </a:ext>
                </a:extLst>
              </p:cNvPr>
              <p:cNvSpPr/>
              <p:nvPr/>
            </p:nvSpPr>
            <p:spPr bwMode="auto">
              <a:xfrm>
                <a:off x="7473951" y="3816351"/>
                <a:ext cx="635000" cy="677863"/>
              </a:xfrm>
              <a:custGeom>
                <a:avLst/>
                <a:gdLst>
                  <a:gd name="T0" fmla="*/ 19 w 156"/>
                  <a:gd name="T1" fmla="*/ 81 h 167"/>
                  <a:gd name="T2" fmla="*/ 62 w 156"/>
                  <a:gd name="T3" fmla="*/ 8 h 167"/>
                  <a:gd name="T4" fmla="*/ 133 w 156"/>
                  <a:gd name="T5" fmla="*/ 56 h 167"/>
                  <a:gd name="T6" fmla="*/ 57 w 156"/>
                  <a:gd name="T7" fmla="*/ 148 h 167"/>
                  <a:gd name="T8" fmla="*/ 19 w 156"/>
                  <a:gd name="T9" fmla="*/ 8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67">
                    <a:moveTo>
                      <a:pt x="19" y="81"/>
                    </a:moveTo>
                    <a:cubicBezTo>
                      <a:pt x="57" y="69"/>
                      <a:pt x="62" y="8"/>
                      <a:pt x="62" y="8"/>
                    </a:cubicBezTo>
                    <a:cubicBezTo>
                      <a:pt x="62" y="8"/>
                      <a:pt x="110" y="0"/>
                      <a:pt x="133" y="56"/>
                    </a:cubicBezTo>
                    <a:cubicBezTo>
                      <a:pt x="156" y="114"/>
                      <a:pt x="110" y="167"/>
                      <a:pt x="57" y="148"/>
                    </a:cubicBezTo>
                    <a:cubicBezTo>
                      <a:pt x="10" y="131"/>
                      <a:pt x="0" y="87"/>
                      <a:pt x="19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ṧ1îḍê">
                <a:extLst>
                  <a:ext uri="{FF2B5EF4-FFF2-40B4-BE49-F238E27FC236}">
                    <a16:creationId xmlns:a16="http://schemas.microsoft.com/office/drawing/2014/main" id="{61467727-CA43-B947-AD86-7F114C8EC0D0}"/>
                  </a:ext>
                </a:extLst>
              </p:cNvPr>
              <p:cNvSpPr/>
              <p:nvPr/>
            </p:nvSpPr>
            <p:spPr bwMode="auto">
              <a:xfrm>
                <a:off x="6435726" y="4919663"/>
                <a:ext cx="855663" cy="568325"/>
              </a:xfrm>
              <a:custGeom>
                <a:avLst/>
                <a:gdLst>
                  <a:gd name="T0" fmla="*/ 204 w 211"/>
                  <a:gd name="T1" fmla="*/ 47 h 140"/>
                  <a:gd name="T2" fmla="*/ 81 w 211"/>
                  <a:gd name="T3" fmla="*/ 24 h 140"/>
                  <a:gd name="T4" fmla="*/ 40 w 211"/>
                  <a:gd name="T5" fmla="*/ 108 h 140"/>
                  <a:gd name="T6" fmla="*/ 135 w 211"/>
                  <a:gd name="T7" fmla="*/ 121 h 140"/>
                  <a:gd name="T8" fmla="*/ 211 w 211"/>
                  <a:gd name="T9" fmla="*/ 120 h 140"/>
                  <a:gd name="T10" fmla="*/ 204 w 211"/>
                  <a:gd name="T11" fmla="*/ 47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1" h="140">
                    <a:moveTo>
                      <a:pt x="204" y="47"/>
                    </a:moveTo>
                    <a:cubicBezTo>
                      <a:pt x="204" y="47"/>
                      <a:pt x="145" y="0"/>
                      <a:pt x="81" y="24"/>
                    </a:cubicBezTo>
                    <a:cubicBezTo>
                      <a:pt x="17" y="48"/>
                      <a:pt x="0" y="77"/>
                      <a:pt x="40" y="108"/>
                    </a:cubicBezTo>
                    <a:cubicBezTo>
                      <a:pt x="80" y="140"/>
                      <a:pt x="101" y="131"/>
                      <a:pt x="135" y="121"/>
                    </a:cubicBezTo>
                    <a:cubicBezTo>
                      <a:pt x="169" y="111"/>
                      <a:pt x="211" y="120"/>
                      <a:pt x="211" y="120"/>
                    </a:cubicBezTo>
                    <a:lnTo>
                      <a:pt x="204" y="47"/>
                    </a:ln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ṡľíḍê">
                <a:extLst>
                  <a:ext uri="{FF2B5EF4-FFF2-40B4-BE49-F238E27FC236}">
                    <a16:creationId xmlns:a16="http://schemas.microsoft.com/office/drawing/2014/main" id="{C19C8864-DA43-A84D-B80A-95F4021A5AE5}"/>
                  </a:ext>
                </a:extLst>
              </p:cNvPr>
              <p:cNvSpPr/>
              <p:nvPr/>
            </p:nvSpPr>
            <p:spPr bwMode="auto">
              <a:xfrm>
                <a:off x="7254876" y="4071938"/>
                <a:ext cx="1381125" cy="1370013"/>
              </a:xfrm>
              <a:custGeom>
                <a:avLst/>
                <a:gdLst>
                  <a:gd name="T0" fmla="*/ 247 w 340"/>
                  <a:gd name="T1" fmla="*/ 8 h 338"/>
                  <a:gd name="T2" fmla="*/ 214 w 340"/>
                  <a:gd name="T3" fmla="*/ 99 h 338"/>
                  <a:gd name="T4" fmla="*/ 204 w 340"/>
                  <a:gd name="T5" fmla="*/ 218 h 338"/>
                  <a:gd name="T6" fmla="*/ 3 w 340"/>
                  <a:gd name="T7" fmla="*/ 244 h 338"/>
                  <a:gd name="T8" fmla="*/ 10 w 340"/>
                  <a:gd name="T9" fmla="*/ 324 h 338"/>
                  <a:gd name="T10" fmla="*/ 39 w 340"/>
                  <a:gd name="T11" fmla="*/ 335 h 338"/>
                  <a:gd name="T12" fmla="*/ 315 w 340"/>
                  <a:gd name="T13" fmla="*/ 298 h 338"/>
                  <a:gd name="T14" fmla="*/ 337 w 340"/>
                  <a:gd name="T15" fmla="*/ 209 h 338"/>
                  <a:gd name="T16" fmla="*/ 309 w 340"/>
                  <a:gd name="T17" fmla="*/ 36 h 338"/>
                  <a:gd name="T18" fmla="*/ 247 w 340"/>
                  <a:gd name="T19" fmla="*/ 8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338">
                    <a:moveTo>
                      <a:pt x="247" y="8"/>
                    </a:moveTo>
                    <a:cubicBezTo>
                      <a:pt x="234" y="15"/>
                      <a:pt x="210" y="28"/>
                      <a:pt x="214" y="99"/>
                    </a:cubicBezTo>
                    <a:cubicBezTo>
                      <a:pt x="218" y="171"/>
                      <a:pt x="233" y="216"/>
                      <a:pt x="204" y="218"/>
                    </a:cubicBezTo>
                    <a:cubicBezTo>
                      <a:pt x="176" y="220"/>
                      <a:pt x="6" y="230"/>
                      <a:pt x="3" y="244"/>
                    </a:cubicBezTo>
                    <a:cubicBezTo>
                      <a:pt x="0" y="259"/>
                      <a:pt x="10" y="324"/>
                      <a:pt x="10" y="324"/>
                    </a:cubicBezTo>
                    <a:cubicBezTo>
                      <a:pt x="10" y="324"/>
                      <a:pt x="8" y="338"/>
                      <a:pt x="39" y="335"/>
                    </a:cubicBezTo>
                    <a:cubicBezTo>
                      <a:pt x="71" y="333"/>
                      <a:pt x="291" y="324"/>
                      <a:pt x="315" y="298"/>
                    </a:cubicBezTo>
                    <a:cubicBezTo>
                      <a:pt x="340" y="272"/>
                      <a:pt x="339" y="250"/>
                      <a:pt x="337" y="209"/>
                    </a:cubicBezTo>
                    <a:cubicBezTo>
                      <a:pt x="335" y="169"/>
                      <a:pt x="327" y="71"/>
                      <a:pt x="309" y="36"/>
                    </a:cubicBezTo>
                    <a:cubicBezTo>
                      <a:pt x="291" y="1"/>
                      <a:pt x="260" y="0"/>
                      <a:pt x="24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š1îḋè">
                <a:extLst>
                  <a:ext uri="{FF2B5EF4-FFF2-40B4-BE49-F238E27FC236}">
                    <a16:creationId xmlns:a16="http://schemas.microsoft.com/office/drawing/2014/main" id="{2D2FE8C3-816A-EC49-8748-CE07C518084A}"/>
                  </a:ext>
                </a:extLst>
              </p:cNvPr>
              <p:cNvSpPr/>
              <p:nvPr/>
            </p:nvSpPr>
            <p:spPr bwMode="auto">
              <a:xfrm>
                <a:off x="4948238" y="4927601"/>
                <a:ext cx="742950" cy="393700"/>
              </a:xfrm>
              <a:custGeom>
                <a:avLst/>
                <a:gdLst>
                  <a:gd name="T0" fmla="*/ 168 w 183"/>
                  <a:gd name="T1" fmla="*/ 60 h 97"/>
                  <a:gd name="T2" fmla="*/ 159 w 183"/>
                  <a:gd name="T3" fmla="*/ 0 h 97"/>
                  <a:gd name="T4" fmla="*/ 24 w 183"/>
                  <a:gd name="T5" fmla="*/ 0 h 97"/>
                  <a:gd name="T6" fmla="*/ 15 w 183"/>
                  <a:gd name="T7" fmla="*/ 60 h 97"/>
                  <a:gd name="T8" fmla="*/ 0 w 183"/>
                  <a:gd name="T9" fmla="*/ 97 h 97"/>
                  <a:gd name="T10" fmla="*/ 183 w 183"/>
                  <a:gd name="T11" fmla="*/ 97 h 97"/>
                  <a:gd name="T12" fmla="*/ 168 w 183"/>
                  <a:gd name="T13" fmla="*/ 6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97">
                    <a:moveTo>
                      <a:pt x="168" y="60"/>
                    </a:moveTo>
                    <a:cubicBezTo>
                      <a:pt x="159" y="40"/>
                      <a:pt x="159" y="0"/>
                      <a:pt x="15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40"/>
                      <a:pt x="15" y="60"/>
                    </a:cubicBezTo>
                    <a:cubicBezTo>
                      <a:pt x="6" y="79"/>
                      <a:pt x="0" y="97"/>
                      <a:pt x="0" y="97"/>
                    </a:cubicBezTo>
                    <a:cubicBezTo>
                      <a:pt x="183" y="97"/>
                      <a:pt x="183" y="97"/>
                      <a:pt x="183" y="97"/>
                    </a:cubicBezTo>
                    <a:cubicBezTo>
                      <a:pt x="183" y="97"/>
                      <a:pt x="177" y="79"/>
                      <a:pt x="168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śľîḓè">
                <a:extLst>
                  <a:ext uri="{FF2B5EF4-FFF2-40B4-BE49-F238E27FC236}">
                    <a16:creationId xmlns:a16="http://schemas.microsoft.com/office/drawing/2014/main" id="{1637B17C-1FD4-124D-BF06-F8F98AA05955}"/>
                  </a:ext>
                </a:extLst>
              </p:cNvPr>
              <p:cNvSpPr/>
              <p:nvPr/>
            </p:nvSpPr>
            <p:spPr bwMode="auto">
              <a:xfrm>
                <a:off x="5594351" y="4927601"/>
                <a:ext cx="195263" cy="393700"/>
              </a:xfrm>
              <a:custGeom>
                <a:avLst/>
                <a:gdLst>
                  <a:gd name="T0" fmla="*/ 33 w 48"/>
                  <a:gd name="T1" fmla="*/ 60 h 97"/>
                  <a:gd name="T2" fmla="*/ 24 w 48"/>
                  <a:gd name="T3" fmla="*/ 0 h 97"/>
                  <a:gd name="T4" fmla="*/ 0 w 48"/>
                  <a:gd name="T5" fmla="*/ 0 h 97"/>
                  <a:gd name="T6" fmla="*/ 9 w 48"/>
                  <a:gd name="T7" fmla="*/ 60 h 97"/>
                  <a:gd name="T8" fmla="*/ 24 w 48"/>
                  <a:gd name="T9" fmla="*/ 97 h 97"/>
                  <a:gd name="T10" fmla="*/ 48 w 48"/>
                  <a:gd name="T11" fmla="*/ 97 h 97"/>
                  <a:gd name="T12" fmla="*/ 33 w 48"/>
                  <a:gd name="T13" fmla="*/ 6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97">
                    <a:moveTo>
                      <a:pt x="33" y="60"/>
                    </a:moveTo>
                    <a:cubicBezTo>
                      <a:pt x="24" y="40"/>
                      <a:pt x="24" y="0"/>
                      <a:pt x="2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40"/>
                      <a:pt x="9" y="60"/>
                    </a:cubicBezTo>
                    <a:cubicBezTo>
                      <a:pt x="18" y="79"/>
                      <a:pt x="24" y="97"/>
                      <a:pt x="24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2" y="79"/>
                      <a:pt x="33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ṧ1íḍê">
                <a:extLst>
                  <a:ext uri="{FF2B5EF4-FFF2-40B4-BE49-F238E27FC236}">
                    <a16:creationId xmlns:a16="http://schemas.microsoft.com/office/drawing/2014/main" id="{FD94EDEF-8E66-FA4C-A249-6FE1D328D9E5}"/>
                  </a:ext>
                </a:extLst>
              </p:cNvPr>
              <p:cNvSpPr/>
              <p:nvPr/>
            </p:nvSpPr>
            <p:spPr bwMode="auto">
              <a:xfrm>
                <a:off x="3743326" y="2968626"/>
                <a:ext cx="3154363" cy="1958975"/>
              </a:xfrm>
              <a:custGeom>
                <a:avLst/>
                <a:gdLst>
                  <a:gd name="T0" fmla="*/ 777 w 777"/>
                  <a:gd name="T1" fmla="*/ 457 h 483"/>
                  <a:gd name="T2" fmla="*/ 750 w 777"/>
                  <a:gd name="T3" fmla="*/ 483 h 483"/>
                  <a:gd name="T4" fmla="*/ 26 w 777"/>
                  <a:gd name="T5" fmla="*/ 483 h 483"/>
                  <a:gd name="T6" fmla="*/ 0 w 777"/>
                  <a:gd name="T7" fmla="*/ 457 h 483"/>
                  <a:gd name="T8" fmla="*/ 0 w 777"/>
                  <a:gd name="T9" fmla="*/ 27 h 483"/>
                  <a:gd name="T10" fmla="*/ 26 w 777"/>
                  <a:gd name="T11" fmla="*/ 0 h 483"/>
                  <a:gd name="T12" fmla="*/ 750 w 777"/>
                  <a:gd name="T13" fmla="*/ 0 h 483"/>
                  <a:gd name="T14" fmla="*/ 777 w 777"/>
                  <a:gd name="T15" fmla="*/ 27 h 483"/>
                  <a:gd name="T16" fmla="*/ 777 w 777"/>
                  <a:gd name="T17" fmla="*/ 457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7" h="483">
                    <a:moveTo>
                      <a:pt x="777" y="457"/>
                    </a:moveTo>
                    <a:cubicBezTo>
                      <a:pt x="777" y="471"/>
                      <a:pt x="765" y="483"/>
                      <a:pt x="750" y="483"/>
                    </a:cubicBezTo>
                    <a:cubicBezTo>
                      <a:pt x="26" y="483"/>
                      <a:pt x="26" y="483"/>
                      <a:pt x="26" y="483"/>
                    </a:cubicBezTo>
                    <a:cubicBezTo>
                      <a:pt x="12" y="483"/>
                      <a:pt x="0" y="471"/>
                      <a:pt x="0" y="45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750" y="0"/>
                      <a:pt x="750" y="0"/>
                      <a:pt x="750" y="0"/>
                    </a:cubicBezTo>
                    <a:cubicBezTo>
                      <a:pt x="765" y="0"/>
                      <a:pt x="777" y="12"/>
                      <a:pt x="777" y="27"/>
                    </a:cubicBezTo>
                    <a:lnTo>
                      <a:pt x="777" y="457"/>
                    </a:ln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ṧḻïḓé">
                <a:extLst>
                  <a:ext uri="{FF2B5EF4-FFF2-40B4-BE49-F238E27FC236}">
                    <a16:creationId xmlns:a16="http://schemas.microsoft.com/office/drawing/2014/main" id="{2FF8FA07-4564-CD43-9EDE-3403D658C0C8}"/>
                  </a:ext>
                </a:extLst>
              </p:cNvPr>
              <p:cNvSpPr/>
              <p:nvPr/>
            </p:nvSpPr>
            <p:spPr bwMode="auto">
              <a:xfrm>
                <a:off x="6788151" y="2968626"/>
                <a:ext cx="207963" cy="1958975"/>
              </a:xfrm>
              <a:custGeom>
                <a:avLst/>
                <a:gdLst>
                  <a:gd name="T0" fmla="*/ 25 w 51"/>
                  <a:gd name="T1" fmla="*/ 0 h 483"/>
                  <a:gd name="T2" fmla="*/ 0 w 51"/>
                  <a:gd name="T3" fmla="*/ 0 h 483"/>
                  <a:gd name="T4" fmla="*/ 27 w 51"/>
                  <a:gd name="T5" fmla="*/ 27 h 483"/>
                  <a:gd name="T6" fmla="*/ 27 w 51"/>
                  <a:gd name="T7" fmla="*/ 457 h 483"/>
                  <a:gd name="T8" fmla="*/ 0 w 51"/>
                  <a:gd name="T9" fmla="*/ 483 h 483"/>
                  <a:gd name="T10" fmla="*/ 25 w 51"/>
                  <a:gd name="T11" fmla="*/ 483 h 483"/>
                  <a:gd name="T12" fmla="*/ 51 w 51"/>
                  <a:gd name="T13" fmla="*/ 457 h 483"/>
                  <a:gd name="T14" fmla="*/ 51 w 51"/>
                  <a:gd name="T15" fmla="*/ 27 h 483"/>
                  <a:gd name="T16" fmla="*/ 25 w 51"/>
                  <a:gd name="T1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483"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27" y="12"/>
                      <a:pt x="27" y="27"/>
                    </a:cubicBezTo>
                    <a:cubicBezTo>
                      <a:pt x="27" y="457"/>
                      <a:pt x="27" y="457"/>
                      <a:pt x="27" y="457"/>
                    </a:cubicBezTo>
                    <a:cubicBezTo>
                      <a:pt x="27" y="471"/>
                      <a:pt x="15" y="483"/>
                      <a:pt x="0" y="483"/>
                    </a:cubicBezTo>
                    <a:cubicBezTo>
                      <a:pt x="25" y="483"/>
                      <a:pt x="25" y="483"/>
                      <a:pt x="25" y="483"/>
                    </a:cubicBezTo>
                    <a:cubicBezTo>
                      <a:pt x="39" y="483"/>
                      <a:pt x="51" y="471"/>
                      <a:pt x="51" y="45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12"/>
                      <a:pt x="39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ṧļíḍé">
                <a:extLst>
                  <a:ext uri="{FF2B5EF4-FFF2-40B4-BE49-F238E27FC236}">
                    <a16:creationId xmlns:a16="http://schemas.microsoft.com/office/drawing/2014/main" id="{BA3E52DE-A6BA-7343-84C0-51119BB3BC95}"/>
                  </a:ext>
                </a:extLst>
              </p:cNvPr>
              <p:cNvSpPr/>
              <p:nvPr/>
            </p:nvSpPr>
            <p:spPr bwMode="auto">
              <a:xfrm>
                <a:off x="5002213" y="3597276"/>
                <a:ext cx="608013" cy="608013"/>
              </a:xfrm>
              <a:prstGeom prst="ellipse">
                <a:avLst/>
              </a:prstGeom>
              <a:solidFill>
                <a:srgbClr val="C0E8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Sļïḑe">
                <a:extLst>
                  <a:ext uri="{FF2B5EF4-FFF2-40B4-BE49-F238E27FC236}">
                    <a16:creationId xmlns:a16="http://schemas.microsoft.com/office/drawing/2014/main" id="{9AD716E0-AF67-F845-BD2D-C9B43742D270}"/>
                  </a:ext>
                </a:extLst>
              </p:cNvPr>
              <p:cNvSpPr/>
              <p:nvPr/>
            </p:nvSpPr>
            <p:spPr bwMode="auto">
              <a:xfrm>
                <a:off x="3384551" y="5321301"/>
                <a:ext cx="5422900" cy="365125"/>
              </a:xfrm>
              <a:custGeom>
                <a:avLst/>
                <a:gdLst>
                  <a:gd name="T0" fmla="*/ 1335 w 1335"/>
                  <a:gd name="T1" fmla="*/ 69 h 90"/>
                  <a:gd name="T2" fmla="*/ 1313 w 1335"/>
                  <a:gd name="T3" fmla="*/ 90 h 90"/>
                  <a:gd name="T4" fmla="*/ 21 w 1335"/>
                  <a:gd name="T5" fmla="*/ 90 h 90"/>
                  <a:gd name="T6" fmla="*/ 0 w 1335"/>
                  <a:gd name="T7" fmla="*/ 69 h 90"/>
                  <a:gd name="T8" fmla="*/ 0 w 1335"/>
                  <a:gd name="T9" fmla="*/ 21 h 90"/>
                  <a:gd name="T10" fmla="*/ 21 w 1335"/>
                  <a:gd name="T11" fmla="*/ 0 h 90"/>
                  <a:gd name="T12" fmla="*/ 1313 w 1335"/>
                  <a:gd name="T13" fmla="*/ 0 h 90"/>
                  <a:gd name="T14" fmla="*/ 1335 w 1335"/>
                  <a:gd name="T15" fmla="*/ 21 h 90"/>
                  <a:gd name="T16" fmla="*/ 1335 w 1335"/>
                  <a:gd name="T17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5" h="90">
                    <a:moveTo>
                      <a:pt x="1335" y="69"/>
                    </a:moveTo>
                    <a:cubicBezTo>
                      <a:pt x="1335" y="81"/>
                      <a:pt x="1325" y="90"/>
                      <a:pt x="1313" y="90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9" y="90"/>
                      <a:pt x="0" y="81"/>
                      <a:pt x="0" y="69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1313" y="0"/>
                      <a:pt x="1313" y="0"/>
                      <a:pt x="1313" y="0"/>
                    </a:cubicBezTo>
                    <a:cubicBezTo>
                      <a:pt x="1325" y="0"/>
                      <a:pt x="1335" y="9"/>
                      <a:pt x="1335" y="21"/>
                    </a:cubicBezTo>
                    <a:lnTo>
                      <a:pt x="1335" y="69"/>
                    </a:lnTo>
                    <a:close/>
                  </a:path>
                </a:pathLst>
              </a:custGeom>
              <a:solidFill>
                <a:srgbClr val="C0E8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Sḻïḋè">
                <a:extLst>
                  <a:ext uri="{FF2B5EF4-FFF2-40B4-BE49-F238E27FC236}">
                    <a16:creationId xmlns:a16="http://schemas.microsoft.com/office/drawing/2014/main" id="{FC175819-ADDE-9B46-B289-09A2F4282E5E}"/>
                  </a:ext>
                </a:extLst>
              </p:cNvPr>
              <p:cNvSpPr/>
              <p:nvPr/>
            </p:nvSpPr>
            <p:spPr bwMode="auto">
              <a:xfrm>
                <a:off x="4887913" y="1176338"/>
                <a:ext cx="1620838" cy="1338263"/>
              </a:xfrm>
              <a:custGeom>
                <a:avLst/>
                <a:gdLst>
                  <a:gd name="T0" fmla="*/ 349 w 399"/>
                  <a:gd name="T1" fmla="*/ 0 h 330"/>
                  <a:gd name="T2" fmla="*/ 50 w 399"/>
                  <a:gd name="T3" fmla="*/ 0 h 330"/>
                  <a:gd name="T4" fmla="*/ 0 w 399"/>
                  <a:gd name="T5" fmla="*/ 51 h 330"/>
                  <a:gd name="T6" fmla="*/ 0 w 399"/>
                  <a:gd name="T7" fmla="*/ 231 h 330"/>
                  <a:gd name="T8" fmla="*/ 50 w 399"/>
                  <a:gd name="T9" fmla="*/ 282 h 330"/>
                  <a:gd name="T10" fmla="*/ 267 w 399"/>
                  <a:gd name="T11" fmla="*/ 282 h 330"/>
                  <a:gd name="T12" fmla="*/ 345 w 399"/>
                  <a:gd name="T13" fmla="*/ 330 h 330"/>
                  <a:gd name="T14" fmla="*/ 323 w 399"/>
                  <a:gd name="T15" fmla="*/ 282 h 330"/>
                  <a:gd name="T16" fmla="*/ 349 w 399"/>
                  <a:gd name="T17" fmla="*/ 282 h 330"/>
                  <a:gd name="T18" fmla="*/ 399 w 399"/>
                  <a:gd name="T19" fmla="*/ 231 h 330"/>
                  <a:gd name="T20" fmla="*/ 399 w 399"/>
                  <a:gd name="T21" fmla="*/ 51 h 330"/>
                  <a:gd name="T22" fmla="*/ 349 w 399"/>
                  <a:gd name="T23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9" h="330">
                    <a:moveTo>
                      <a:pt x="349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259"/>
                      <a:pt x="23" y="282"/>
                      <a:pt x="50" y="282"/>
                    </a:cubicBezTo>
                    <a:cubicBezTo>
                      <a:pt x="267" y="282"/>
                      <a:pt x="267" y="282"/>
                      <a:pt x="267" y="282"/>
                    </a:cubicBezTo>
                    <a:cubicBezTo>
                      <a:pt x="289" y="327"/>
                      <a:pt x="345" y="330"/>
                      <a:pt x="345" y="330"/>
                    </a:cubicBezTo>
                    <a:cubicBezTo>
                      <a:pt x="328" y="319"/>
                      <a:pt x="324" y="298"/>
                      <a:pt x="323" y="282"/>
                    </a:cubicBezTo>
                    <a:cubicBezTo>
                      <a:pt x="349" y="282"/>
                      <a:pt x="349" y="282"/>
                      <a:pt x="349" y="282"/>
                    </a:cubicBezTo>
                    <a:cubicBezTo>
                      <a:pt x="377" y="282"/>
                      <a:pt x="399" y="259"/>
                      <a:pt x="399" y="231"/>
                    </a:cubicBezTo>
                    <a:cubicBezTo>
                      <a:pt x="399" y="51"/>
                      <a:pt x="399" y="51"/>
                      <a:pt x="399" y="51"/>
                    </a:cubicBezTo>
                    <a:cubicBezTo>
                      <a:pt x="399" y="23"/>
                      <a:pt x="377" y="0"/>
                      <a:pt x="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flat">
                <a:solidFill>
                  <a:srgbClr val="1D2678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š1îḍé">
                <a:extLst>
                  <a:ext uri="{FF2B5EF4-FFF2-40B4-BE49-F238E27FC236}">
                    <a16:creationId xmlns:a16="http://schemas.microsoft.com/office/drawing/2014/main" id="{C25A85BE-0FA3-CF41-BA2B-EBFA5B22F26E}"/>
                  </a:ext>
                </a:extLst>
              </p:cNvPr>
              <p:cNvSpPr/>
              <p:nvPr/>
            </p:nvSpPr>
            <p:spPr bwMode="auto">
              <a:xfrm>
                <a:off x="5273676" y="1663701"/>
                <a:ext cx="153988" cy="153988"/>
              </a:xfrm>
              <a:prstGeom prst="ellipse">
                <a:avLst/>
              </a:prstGeom>
              <a:solidFill>
                <a:srgbClr val="1D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ṡḻíḑé">
                <a:extLst>
                  <a:ext uri="{FF2B5EF4-FFF2-40B4-BE49-F238E27FC236}">
                    <a16:creationId xmlns:a16="http://schemas.microsoft.com/office/drawing/2014/main" id="{A47D71BE-4CCD-6E4F-A5B9-12385D89FE68}"/>
                  </a:ext>
                </a:extLst>
              </p:cNvPr>
              <p:cNvSpPr/>
              <p:nvPr/>
            </p:nvSpPr>
            <p:spPr bwMode="auto">
              <a:xfrm>
                <a:off x="5622926" y="1663701"/>
                <a:ext cx="153988" cy="153988"/>
              </a:xfrm>
              <a:prstGeom prst="ellipse">
                <a:avLst/>
              </a:prstGeom>
              <a:solidFill>
                <a:srgbClr val="1D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ṥ1îḓè">
                <a:extLst>
                  <a:ext uri="{FF2B5EF4-FFF2-40B4-BE49-F238E27FC236}">
                    <a16:creationId xmlns:a16="http://schemas.microsoft.com/office/drawing/2014/main" id="{E52638CD-7AD3-5247-91D1-9A1328DEB5A3}"/>
                  </a:ext>
                </a:extLst>
              </p:cNvPr>
              <p:cNvSpPr/>
              <p:nvPr/>
            </p:nvSpPr>
            <p:spPr bwMode="auto">
              <a:xfrm>
                <a:off x="5972176" y="1663701"/>
                <a:ext cx="153988" cy="153988"/>
              </a:xfrm>
              <a:prstGeom prst="ellipse">
                <a:avLst/>
              </a:prstGeom>
              <a:solidFill>
                <a:srgbClr val="1D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Sľíḓê">
              <a:extLst>
                <a:ext uri="{FF2B5EF4-FFF2-40B4-BE49-F238E27FC236}">
                  <a16:creationId xmlns:a16="http://schemas.microsoft.com/office/drawing/2014/main" id="{0A64F7CE-7A95-C94E-A799-A715B2EC07B9}"/>
                </a:ext>
              </a:extLst>
            </p:cNvPr>
            <p:cNvGrpSpPr/>
            <p:nvPr/>
          </p:nvGrpSpPr>
          <p:grpSpPr>
            <a:xfrm>
              <a:off x="-1" y="1130332"/>
              <a:ext cx="3617844" cy="751284"/>
              <a:chOff x="-1" y="1130332"/>
              <a:chExt cx="3617844" cy="751284"/>
            </a:xfrm>
          </p:grpSpPr>
          <p:sp>
            <p:nvSpPr>
              <p:cNvPr id="20" name="ï$ḻïḋé">
                <a:extLst>
                  <a:ext uri="{FF2B5EF4-FFF2-40B4-BE49-F238E27FC236}">
                    <a16:creationId xmlns:a16="http://schemas.microsoft.com/office/drawing/2014/main" id="{CB1B4F32-793A-024B-9BEF-7F80FEC0F89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1" y="1188100"/>
                <a:ext cx="3617844" cy="635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zh-CN" altLang="en-US" sz="5400" b="1" dirty="0">
                    <a:solidFill>
                      <a:schemeClr val="tx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主要内容 </a:t>
                </a:r>
                <a:r>
                  <a:rPr lang="en-US" altLang="zh-CN" sz="5400" b="1" dirty="0">
                    <a:solidFill>
                      <a:schemeClr val="tx2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Contents</a:t>
                </a:r>
              </a:p>
            </p:txBody>
          </p:sp>
          <p:cxnSp>
            <p:nvCxnSpPr>
              <p:cNvPr id="21" name="直接连接符 99">
                <a:extLst>
                  <a:ext uri="{FF2B5EF4-FFF2-40B4-BE49-F238E27FC236}">
                    <a16:creationId xmlns:a16="http://schemas.microsoft.com/office/drawing/2014/main" id="{4E597FF6-D46A-2740-B608-0FBB6F903E36}"/>
                  </a:ext>
                </a:extLst>
              </p:cNvPr>
              <p:cNvCxnSpPr/>
              <p:nvPr/>
            </p:nvCxnSpPr>
            <p:spPr>
              <a:xfrm>
                <a:off x="0" y="1881616"/>
                <a:ext cx="2980592" cy="0"/>
              </a:xfrm>
              <a:prstGeom prst="line">
                <a:avLst/>
              </a:prstGeom>
              <a:ln w="952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100">
                <a:extLst>
                  <a:ext uri="{FF2B5EF4-FFF2-40B4-BE49-F238E27FC236}">
                    <a16:creationId xmlns:a16="http://schemas.microsoft.com/office/drawing/2014/main" id="{D01A93C2-116F-874D-BDEC-9D397DCD5DA9}"/>
                  </a:ext>
                </a:extLst>
              </p:cNvPr>
              <p:cNvCxnSpPr/>
              <p:nvPr/>
            </p:nvCxnSpPr>
            <p:spPr>
              <a:xfrm>
                <a:off x="0" y="1130332"/>
                <a:ext cx="1987062" cy="0"/>
              </a:xfrm>
              <a:prstGeom prst="line">
                <a:avLst/>
              </a:prstGeom>
              <a:ln w="952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iṣḷíďê">
              <a:extLst>
                <a:ext uri="{FF2B5EF4-FFF2-40B4-BE49-F238E27FC236}">
                  <a16:creationId xmlns:a16="http://schemas.microsoft.com/office/drawing/2014/main" id="{C23E26A2-3475-094D-A2BB-05AF772FE042}"/>
                </a:ext>
              </a:extLst>
            </p:cNvPr>
            <p:cNvGrpSpPr/>
            <p:nvPr/>
          </p:nvGrpSpPr>
          <p:grpSpPr>
            <a:xfrm>
              <a:off x="1641938" y="2437924"/>
              <a:ext cx="4454062" cy="476269"/>
              <a:chOff x="1641938" y="2316337"/>
              <a:chExt cx="4454062" cy="476269"/>
            </a:xfrm>
          </p:grpSpPr>
          <p:sp>
            <p:nvSpPr>
              <p:cNvPr id="18" name="ïślïďè">
                <a:extLst>
                  <a:ext uri="{FF2B5EF4-FFF2-40B4-BE49-F238E27FC236}">
                    <a16:creationId xmlns:a16="http://schemas.microsoft.com/office/drawing/2014/main" id="{F76FE108-BCB5-6D42-834D-745DC012C8F0}"/>
                  </a:ext>
                </a:extLst>
              </p:cNvPr>
              <p:cNvSpPr/>
              <p:nvPr/>
            </p:nvSpPr>
            <p:spPr bwMode="auto">
              <a:xfrm>
                <a:off x="2292699" y="2316337"/>
                <a:ext cx="3803301" cy="476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4000" dirty="0"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lt"/>
                  </a:rPr>
                  <a:t>自动化主要做什么</a:t>
                </a:r>
                <a:endParaRPr lang="en-US" altLang="zh-CN" sz="40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lt"/>
                </a:endParaRPr>
              </a:p>
            </p:txBody>
          </p:sp>
          <p:sp>
            <p:nvSpPr>
              <p:cNvPr id="19" name="iṧļíḍê">
                <a:extLst>
                  <a:ext uri="{FF2B5EF4-FFF2-40B4-BE49-F238E27FC236}">
                    <a16:creationId xmlns:a16="http://schemas.microsoft.com/office/drawing/2014/main" id="{81D707FF-F8D2-DC4A-BC1E-0E770C07AF57}"/>
                  </a:ext>
                </a:extLst>
              </p:cNvPr>
              <p:cNvSpPr/>
              <p:nvPr/>
            </p:nvSpPr>
            <p:spPr>
              <a:xfrm>
                <a:off x="1641938" y="2316337"/>
                <a:ext cx="617848" cy="476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01.</a:t>
                </a:r>
                <a:endParaRPr lang="zh-CN" altLang="en-US" sz="40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9" name="íşļíḍé">
              <a:extLst>
                <a:ext uri="{FF2B5EF4-FFF2-40B4-BE49-F238E27FC236}">
                  <a16:creationId xmlns:a16="http://schemas.microsoft.com/office/drawing/2014/main" id="{58FA80EF-00BA-8B42-8F02-38959D7A8CB4}"/>
                </a:ext>
              </a:extLst>
            </p:cNvPr>
            <p:cNvGrpSpPr/>
            <p:nvPr/>
          </p:nvGrpSpPr>
          <p:grpSpPr>
            <a:xfrm>
              <a:off x="1641938" y="3181461"/>
              <a:ext cx="4421149" cy="476269"/>
              <a:chOff x="1641938" y="2316337"/>
              <a:chExt cx="4421149" cy="476269"/>
            </a:xfrm>
          </p:grpSpPr>
          <p:sp>
            <p:nvSpPr>
              <p:cNvPr id="16" name="íśľïḑê">
                <a:extLst>
                  <a:ext uri="{FF2B5EF4-FFF2-40B4-BE49-F238E27FC236}">
                    <a16:creationId xmlns:a16="http://schemas.microsoft.com/office/drawing/2014/main" id="{07C9BD22-F32E-814B-861B-CA7E243700FF}"/>
                  </a:ext>
                </a:extLst>
              </p:cNvPr>
              <p:cNvSpPr/>
              <p:nvPr/>
            </p:nvSpPr>
            <p:spPr bwMode="auto">
              <a:xfrm>
                <a:off x="2259786" y="2316337"/>
                <a:ext cx="3803301" cy="476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4000" dirty="0"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lt"/>
                  </a:rPr>
                  <a:t>我们怎么做</a:t>
                </a:r>
                <a:r>
                  <a:rPr lang="en-US" altLang="zh-CN" sz="4000" dirty="0"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lt"/>
                  </a:rPr>
                  <a:t>—</a:t>
                </a:r>
                <a:r>
                  <a:rPr lang="zh-CN" altLang="en-US" sz="4000" dirty="0"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lt"/>
                  </a:rPr>
                  <a:t>分析、成型</a:t>
                </a:r>
                <a:endParaRPr lang="en-US" altLang="zh-CN" sz="40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lt"/>
                </a:endParaRPr>
              </a:p>
            </p:txBody>
          </p:sp>
          <p:sp>
            <p:nvSpPr>
              <p:cNvPr id="17" name="îşľïďê">
                <a:extLst>
                  <a:ext uri="{FF2B5EF4-FFF2-40B4-BE49-F238E27FC236}">
                    <a16:creationId xmlns:a16="http://schemas.microsoft.com/office/drawing/2014/main" id="{C548AAEA-A101-344C-8222-F8B4091ADDF5}"/>
                  </a:ext>
                </a:extLst>
              </p:cNvPr>
              <p:cNvSpPr/>
              <p:nvPr/>
            </p:nvSpPr>
            <p:spPr>
              <a:xfrm>
                <a:off x="1641938" y="2316337"/>
                <a:ext cx="617848" cy="476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02.</a:t>
                </a:r>
                <a:endParaRPr lang="zh-CN" altLang="en-US" sz="4000" b="1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07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FAFCEE-96E3-4CA3-8123-E4E8BF68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48593" y="13081000"/>
            <a:ext cx="274113" cy="471924"/>
          </a:xfrm>
        </p:spPr>
        <p:txBody>
          <a:bodyPr/>
          <a:lstStyle/>
          <a:p>
            <a:fld id="{3CD898AC-11AC-DF4F-BFD8-12A6B17F2057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íṧľïdê">
            <a:extLst>
              <a:ext uri="{FF2B5EF4-FFF2-40B4-BE49-F238E27FC236}">
                <a16:creationId xmlns:a16="http://schemas.microsoft.com/office/drawing/2014/main" id="{3B67C102-CEC9-4885-BCAA-6A6F6642389A}"/>
              </a:ext>
            </a:extLst>
          </p:cNvPr>
          <p:cNvSpPr/>
          <p:nvPr/>
        </p:nvSpPr>
        <p:spPr>
          <a:xfrm>
            <a:off x="5101187" y="4432807"/>
            <a:ext cx="2087982" cy="2087982"/>
          </a:xfrm>
          <a:prstGeom prst="donut">
            <a:avLst>
              <a:gd name="adj" fmla="val 6900"/>
            </a:avLst>
          </a:prstGeom>
          <a:solidFill>
            <a:schemeClr val="bg1"/>
          </a:solidFill>
          <a:ln w="12700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normAutofit/>
          </a:bodyPr>
          <a:lstStyle/>
          <a:p>
            <a:pPr defTabSz="1827530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îŝḷíḑè">
            <a:extLst>
              <a:ext uri="{FF2B5EF4-FFF2-40B4-BE49-F238E27FC236}">
                <a16:creationId xmlns:a16="http://schemas.microsoft.com/office/drawing/2014/main" id="{C6B27557-156E-4BB6-92E2-558FF6D9E5AA}"/>
              </a:ext>
            </a:extLst>
          </p:cNvPr>
          <p:cNvSpPr/>
          <p:nvPr/>
        </p:nvSpPr>
        <p:spPr>
          <a:xfrm>
            <a:off x="11177629" y="4432807"/>
            <a:ext cx="2087982" cy="2087982"/>
          </a:xfrm>
          <a:prstGeom prst="donut">
            <a:avLst>
              <a:gd name="adj" fmla="val 6900"/>
            </a:avLst>
          </a:pr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normAutofit/>
          </a:bodyPr>
          <a:lstStyle/>
          <a:p>
            <a:pPr defTabSz="1827530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ï$ļîḋe">
            <a:extLst>
              <a:ext uri="{FF2B5EF4-FFF2-40B4-BE49-F238E27FC236}">
                <a16:creationId xmlns:a16="http://schemas.microsoft.com/office/drawing/2014/main" id="{1B3B5CB0-8C62-4513-828A-CC5A8448FF76}"/>
              </a:ext>
            </a:extLst>
          </p:cNvPr>
          <p:cNvSpPr/>
          <p:nvPr/>
        </p:nvSpPr>
        <p:spPr>
          <a:xfrm>
            <a:off x="17194835" y="4432807"/>
            <a:ext cx="2087982" cy="2087982"/>
          </a:xfrm>
          <a:prstGeom prst="donut">
            <a:avLst>
              <a:gd name="adj" fmla="val 6900"/>
            </a:avLst>
          </a:pr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normAutofit/>
          </a:bodyPr>
          <a:lstStyle/>
          <a:p>
            <a:pPr defTabSz="1827530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ïṣ1îḓè">
            <a:extLst>
              <a:ext uri="{FF2B5EF4-FFF2-40B4-BE49-F238E27FC236}">
                <a16:creationId xmlns:a16="http://schemas.microsoft.com/office/drawing/2014/main" id="{B08BEDB1-468B-4284-A3BB-5BE48A988FA8}"/>
              </a:ext>
            </a:extLst>
          </p:cNvPr>
          <p:cNvSpPr/>
          <p:nvPr/>
        </p:nvSpPr>
        <p:spPr>
          <a:xfrm>
            <a:off x="17865636" y="5059469"/>
            <a:ext cx="746376" cy="834658"/>
          </a:xfrm>
          <a:custGeom>
            <a:avLst/>
            <a:gdLst>
              <a:gd name="T0" fmla="*/ 814 w 935"/>
              <a:gd name="T1" fmla="*/ 682 h 1047"/>
              <a:gd name="T2" fmla="*/ 814 w 935"/>
              <a:gd name="T3" fmla="*/ 562 h 1047"/>
              <a:gd name="T4" fmla="*/ 664 w 935"/>
              <a:gd name="T5" fmla="*/ 562 h 1047"/>
              <a:gd name="T6" fmla="*/ 653 w 935"/>
              <a:gd name="T7" fmla="*/ 273 h 1047"/>
              <a:gd name="T8" fmla="*/ 107 w 935"/>
              <a:gd name="T9" fmla="*/ 273 h 1047"/>
              <a:gd name="T10" fmla="*/ 0 w 935"/>
              <a:gd name="T11" fmla="*/ 857 h 1047"/>
              <a:gd name="T12" fmla="*/ 450 w 935"/>
              <a:gd name="T13" fmla="*/ 897 h 1047"/>
              <a:gd name="T14" fmla="*/ 530 w 935"/>
              <a:gd name="T15" fmla="*/ 926 h 1047"/>
              <a:gd name="T16" fmla="*/ 570 w 935"/>
              <a:gd name="T17" fmla="*/ 967 h 1047"/>
              <a:gd name="T18" fmla="*/ 650 w 935"/>
              <a:gd name="T19" fmla="*/ 1047 h 1047"/>
              <a:gd name="T20" fmla="*/ 814 w 935"/>
              <a:gd name="T21" fmla="*/ 1047 h 1047"/>
              <a:gd name="T22" fmla="*/ 814 w 935"/>
              <a:gd name="T23" fmla="*/ 926 h 1047"/>
              <a:gd name="T24" fmla="*/ 935 w 935"/>
              <a:gd name="T25" fmla="*/ 926 h 1047"/>
              <a:gd name="T26" fmla="*/ 935 w 935"/>
              <a:gd name="T27" fmla="*/ 762 h 1047"/>
              <a:gd name="T28" fmla="*/ 855 w 935"/>
              <a:gd name="T29" fmla="*/ 682 h 1047"/>
              <a:gd name="T30" fmla="*/ 187 w 935"/>
              <a:gd name="T31" fmla="*/ 273 h 1047"/>
              <a:gd name="T32" fmla="*/ 573 w 935"/>
              <a:gd name="T33" fmla="*/ 273 h 1047"/>
              <a:gd name="T34" fmla="*/ 398 w 935"/>
              <a:gd name="T35" fmla="*/ 465 h 1047"/>
              <a:gd name="T36" fmla="*/ 380 w 935"/>
              <a:gd name="T37" fmla="*/ 466 h 1047"/>
              <a:gd name="T38" fmla="*/ 363 w 935"/>
              <a:gd name="T39" fmla="*/ 465 h 1047"/>
              <a:gd name="T40" fmla="*/ 187 w 935"/>
              <a:gd name="T41" fmla="*/ 273 h 1047"/>
              <a:gd name="T42" fmla="*/ 253 w 935"/>
              <a:gd name="T43" fmla="*/ 520 h 1047"/>
              <a:gd name="T44" fmla="*/ 357 w 935"/>
              <a:gd name="T45" fmla="*/ 545 h 1047"/>
              <a:gd name="T46" fmla="*/ 380 w 935"/>
              <a:gd name="T47" fmla="*/ 546 h 1047"/>
              <a:gd name="T48" fmla="*/ 404 w 935"/>
              <a:gd name="T49" fmla="*/ 545 h 1047"/>
              <a:gd name="T50" fmla="*/ 507 w 935"/>
              <a:gd name="T51" fmla="*/ 520 h 1047"/>
              <a:gd name="T52" fmla="*/ 570 w 935"/>
              <a:gd name="T53" fmla="*/ 577 h 1047"/>
              <a:gd name="T54" fmla="*/ 570 w 935"/>
              <a:gd name="T55" fmla="*/ 682 h 1047"/>
              <a:gd name="T56" fmla="*/ 449 w 935"/>
              <a:gd name="T57" fmla="*/ 682 h 1047"/>
              <a:gd name="T58" fmla="*/ 449 w 935"/>
              <a:gd name="T59" fmla="*/ 817 h 1047"/>
              <a:gd name="T60" fmla="*/ 247 w 935"/>
              <a:gd name="T61" fmla="*/ 525 h 1047"/>
              <a:gd name="T62" fmla="*/ 734 w 935"/>
              <a:gd name="T63" fmla="*/ 846 h 1047"/>
              <a:gd name="T64" fmla="*/ 650 w 935"/>
              <a:gd name="T65" fmla="*/ 967 h 1047"/>
              <a:gd name="T66" fmla="*/ 530 w 935"/>
              <a:gd name="T67" fmla="*/ 846 h 1047"/>
              <a:gd name="T68" fmla="*/ 650 w 935"/>
              <a:gd name="T69" fmla="*/ 762 h 1047"/>
              <a:gd name="T70" fmla="*/ 734 w 935"/>
              <a:gd name="T71" fmla="*/ 642 h 1047"/>
              <a:gd name="T72" fmla="*/ 855 w 935"/>
              <a:gd name="T73" fmla="*/ 762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35" h="1047">
                <a:moveTo>
                  <a:pt x="855" y="682"/>
                </a:moveTo>
                <a:lnTo>
                  <a:pt x="814" y="682"/>
                </a:lnTo>
                <a:lnTo>
                  <a:pt x="814" y="642"/>
                </a:lnTo>
                <a:lnTo>
                  <a:pt x="814" y="562"/>
                </a:lnTo>
                <a:lnTo>
                  <a:pt x="734" y="562"/>
                </a:lnTo>
                <a:lnTo>
                  <a:pt x="664" y="562"/>
                </a:lnTo>
                <a:cubicBezTo>
                  <a:pt x="633" y="524"/>
                  <a:pt x="600" y="494"/>
                  <a:pt x="570" y="469"/>
                </a:cubicBezTo>
                <a:cubicBezTo>
                  <a:pt x="621" y="419"/>
                  <a:pt x="653" y="350"/>
                  <a:pt x="653" y="273"/>
                </a:cubicBezTo>
                <a:cubicBezTo>
                  <a:pt x="653" y="122"/>
                  <a:pt x="531" y="0"/>
                  <a:pt x="380" y="0"/>
                </a:cubicBezTo>
                <a:cubicBezTo>
                  <a:pt x="230" y="0"/>
                  <a:pt x="107" y="122"/>
                  <a:pt x="107" y="273"/>
                </a:cubicBezTo>
                <a:cubicBezTo>
                  <a:pt x="107" y="350"/>
                  <a:pt x="139" y="419"/>
                  <a:pt x="190" y="469"/>
                </a:cubicBezTo>
                <a:cubicBezTo>
                  <a:pt x="108" y="539"/>
                  <a:pt x="0" y="636"/>
                  <a:pt x="0" y="857"/>
                </a:cubicBezTo>
                <a:lnTo>
                  <a:pt x="0" y="897"/>
                </a:lnTo>
                <a:lnTo>
                  <a:pt x="450" y="897"/>
                </a:lnTo>
                <a:lnTo>
                  <a:pt x="450" y="926"/>
                </a:lnTo>
                <a:lnTo>
                  <a:pt x="530" y="926"/>
                </a:lnTo>
                <a:lnTo>
                  <a:pt x="570" y="926"/>
                </a:lnTo>
                <a:lnTo>
                  <a:pt x="570" y="967"/>
                </a:lnTo>
                <a:lnTo>
                  <a:pt x="570" y="1047"/>
                </a:lnTo>
                <a:lnTo>
                  <a:pt x="650" y="1047"/>
                </a:lnTo>
                <a:lnTo>
                  <a:pt x="734" y="1047"/>
                </a:lnTo>
                <a:lnTo>
                  <a:pt x="814" y="1047"/>
                </a:lnTo>
                <a:lnTo>
                  <a:pt x="814" y="967"/>
                </a:lnTo>
                <a:lnTo>
                  <a:pt x="814" y="926"/>
                </a:lnTo>
                <a:lnTo>
                  <a:pt x="855" y="926"/>
                </a:lnTo>
                <a:lnTo>
                  <a:pt x="935" y="926"/>
                </a:lnTo>
                <a:lnTo>
                  <a:pt x="935" y="846"/>
                </a:lnTo>
                <a:lnTo>
                  <a:pt x="935" y="762"/>
                </a:lnTo>
                <a:lnTo>
                  <a:pt x="935" y="682"/>
                </a:lnTo>
                <a:lnTo>
                  <a:pt x="855" y="682"/>
                </a:lnTo>
                <a:lnTo>
                  <a:pt x="855" y="682"/>
                </a:lnTo>
                <a:close/>
                <a:moveTo>
                  <a:pt x="187" y="273"/>
                </a:moveTo>
                <a:cubicBezTo>
                  <a:pt x="187" y="167"/>
                  <a:pt x="274" y="80"/>
                  <a:pt x="380" y="80"/>
                </a:cubicBezTo>
                <a:cubicBezTo>
                  <a:pt x="486" y="80"/>
                  <a:pt x="573" y="167"/>
                  <a:pt x="573" y="273"/>
                </a:cubicBezTo>
                <a:cubicBezTo>
                  <a:pt x="573" y="372"/>
                  <a:pt x="498" y="454"/>
                  <a:pt x="401" y="465"/>
                </a:cubicBezTo>
                <a:cubicBezTo>
                  <a:pt x="400" y="465"/>
                  <a:pt x="399" y="465"/>
                  <a:pt x="398" y="465"/>
                </a:cubicBezTo>
                <a:cubicBezTo>
                  <a:pt x="394" y="466"/>
                  <a:pt x="389" y="466"/>
                  <a:pt x="384" y="466"/>
                </a:cubicBezTo>
                <a:cubicBezTo>
                  <a:pt x="383" y="466"/>
                  <a:pt x="382" y="466"/>
                  <a:pt x="380" y="466"/>
                </a:cubicBezTo>
                <a:cubicBezTo>
                  <a:pt x="378" y="466"/>
                  <a:pt x="376" y="466"/>
                  <a:pt x="374" y="466"/>
                </a:cubicBezTo>
                <a:cubicBezTo>
                  <a:pt x="370" y="466"/>
                  <a:pt x="367" y="466"/>
                  <a:pt x="363" y="465"/>
                </a:cubicBezTo>
                <a:cubicBezTo>
                  <a:pt x="361" y="465"/>
                  <a:pt x="360" y="465"/>
                  <a:pt x="358" y="465"/>
                </a:cubicBezTo>
                <a:cubicBezTo>
                  <a:pt x="262" y="454"/>
                  <a:pt x="187" y="372"/>
                  <a:pt x="187" y="273"/>
                </a:cubicBezTo>
                <a:close/>
                <a:moveTo>
                  <a:pt x="247" y="525"/>
                </a:moveTo>
                <a:cubicBezTo>
                  <a:pt x="249" y="523"/>
                  <a:pt x="251" y="521"/>
                  <a:pt x="253" y="520"/>
                </a:cubicBezTo>
                <a:cubicBezTo>
                  <a:pt x="284" y="533"/>
                  <a:pt x="317" y="541"/>
                  <a:pt x="350" y="544"/>
                </a:cubicBezTo>
                <a:cubicBezTo>
                  <a:pt x="352" y="545"/>
                  <a:pt x="355" y="545"/>
                  <a:pt x="357" y="545"/>
                </a:cubicBezTo>
                <a:cubicBezTo>
                  <a:pt x="363" y="545"/>
                  <a:pt x="370" y="546"/>
                  <a:pt x="376" y="546"/>
                </a:cubicBezTo>
                <a:cubicBezTo>
                  <a:pt x="377" y="546"/>
                  <a:pt x="379" y="546"/>
                  <a:pt x="380" y="546"/>
                </a:cubicBezTo>
                <a:cubicBezTo>
                  <a:pt x="381" y="546"/>
                  <a:pt x="382" y="546"/>
                  <a:pt x="383" y="546"/>
                </a:cubicBezTo>
                <a:cubicBezTo>
                  <a:pt x="390" y="546"/>
                  <a:pt x="397" y="545"/>
                  <a:pt x="404" y="545"/>
                </a:cubicBezTo>
                <a:cubicBezTo>
                  <a:pt x="406" y="545"/>
                  <a:pt x="408" y="545"/>
                  <a:pt x="410" y="544"/>
                </a:cubicBezTo>
                <a:cubicBezTo>
                  <a:pt x="443" y="541"/>
                  <a:pt x="476" y="533"/>
                  <a:pt x="507" y="520"/>
                </a:cubicBezTo>
                <a:cubicBezTo>
                  <a:pt x="509" y="521"/>
                  <a:pt x="511" y="523"/>
                  <a:pt x="513" y="525"/>
                </a:cubicBezTo>
                <a:cubicBezTo>
                  <a:pt x="532" y="541"/>
                  <a:pt x="551" y="558"/>
                  <a:pt x="570" y="577"/>
                </a:cubicBezTo>
                <a:lnTo>
                  <a:pt x="570" y="642"/>
                </a:lnTo>
                <a:lnTo>
                  <a:pt x="570" y="682"/>
                </a:lnTo>
                <a:lnTo>
                  <a:pt x="529" y="682"/>
                </a:lnTo>
                <a:lnTo>
                  <a:pt x="449" y="682"/>
                </a:lnTo>
                <a:lnTo>
                  <a:pt x="449" y="762"/>
                </a:lnTo>
                <a:lnTo>
                  <a:pt x="449" y="817"/>
                </a:lnTo>
                <a:lnTo>
                  <a:pt x="81" y="817"/>
                </a:lnTo>
                <a:cubicBezTo>
                  <a:pt x="93" y="657"/>
                  <a:pt x="175" y="587"/>
                  <a:pt x="247" y="525"/>
                </a:cubicBezTo>
                <a:close/>
                <a:moveTo>
                  <a:pt x="855" y="846"/>
                </a:moveTo>
                <a:lnTo>
                  <a:pt x="734" y="846"/>
                </a:lnTo>
                <a:lnTo>
                  <a:pt x="734" y="967"/>
                </a:lnTo>
                <a:lnTo>
                  <a:pt x="650" y="967"/>
                </a:lnTo>
                <a:lnTo>
                  <a:pt x="650" y="846"/>
                </a:lnTo>
                <a:lnTo>
                  <a:pt x="530" y="846"/>
                </a:lnTo>
                <a:lnTo>
                  <a:pt x="530" y="762"/>
                </a:lnTo>
                <a:lnTo>
                  <a:pt x="650" y="762"/>
                </a:lnTo>
                <a:lnTo>
                  <a:pt x="650" y="642"/>
                </a:lnTo>
                <a:lnTo>
                  <a:pt x="734" y="642"/>
                </a:lnTo>
                <a:lnTo>
                  <a:pt x="734" y="762"/>
                </a:lnTo>
                <a:lnTo>
                  <a:pt x="855" y="762"/>
                </a:lnTo>
                <a:lnTo>
                  <a:pt x="855" y="846"/>
                </a:ln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1827530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BC96E0-787A-4B65-9759-E7D5D1D0A80B}"/>
              </a:ext>
            </a:extLst>
          </p:cNvPr>
          <p:cNvSpPr txBox="1"/>
          <p:nvPr/>
        </p:nvSpPr>
        <p:spPr>
          <a:xfrm>
            <a:off x="3714307" y="7003826"/>
            <a:ext cx="4857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薪酬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Compensation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989D37-2259-44A5-A0DD-1F4F16178C33}"/>
              </a:ext>
            </a:extLst>
          </p:cNvPr>
          <p:cNvSpPr txBox="1"/>
          <p:nvPr/>
        </p:nvSpPr>
        <p:spPr>
          <a:xfrm>
            <a:off x="3661264" y="8419599"/>
            <a:ext cx="4993780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社保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Social Insurance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公积金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Public Housing Fund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个税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Individual Income Tax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工资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Salary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4BF95A-CB88-47BB-B38F-F481EE3010CE}"/>
              </a:ext>
            </a:extLst>
          </p:cNvPr>
          <p:cNvSpPr txBox="1"/>
          <p:nvPr/>
        </p:nvSpPr>
        <p:spPr>
          <a:xfrm>
            <a:off x="11142835" y="7003827"/>
            <a:ext cx="2364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福利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Benefit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9BF934-5C81-4666-9F5C-64C598DD2EC6}"/>
              </a:ext>
            </a:extLst>
          </p:cNvPr>
          <p:cNvSpPr txBox="1"/>
          <p:nvPr/>
        </p:nvSpPr>
        <p:spPr>
          <a:xfrm>
            <a:off x="9522507" y="8419598"/>
            <a:ext cx="5490670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带薪病假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Paid Medical Leave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商业保险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Commercial Insurance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弹性福利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Flexible Benefit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年度体检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Medical Check-up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FA01F2-A90C-446D-9CD0-2793D5752F7D}"/>
              </a:ext>
            </a:extLst>
          </p:cNvPr>
          <p:cNvSpPr txBox="1"/>
          <p:nvPr/>
        </p:nvSpPr>
        <p:spPr>
          <a:xfrm>
            <a:off x="17056805" y="6963229"/>
            <a:ext cx="2364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其它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Others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42C00B-7BA2-41D0-BBA4-72D210D2F7C7}"/>
              </a:ext>
            </a:extLst>
          </p:cNvPr>
          <p:cNvSpPr txBox="1"/>
          <p:nvPr/>
        </p:nvSpPr>
        <p:spPr>
          <a:xfrm>
            <a:off x="15712219" y="8422677"/>
            <a:ext cx="505671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人才服务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Residence Service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户籍档案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Hukou / P-file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银行信息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Bank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其它事项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Others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38E25AD2-E2FD-4A4A-B46E-5131A31FEF54}"/>
              </a:ext>
            </a:extLst>
          </p:cNvPr>
          <p:cNvSpPr txBox="1">
            <a:spLocks/>
          </p:cNvSpPr>
          <p:nvPr/>
        </p:nvSpPr>
        <p:spPr>
          <a:xfrm>
            <a:off x="1390648" y="1142144"/>
            <a:ext cx="9173078" cy="108235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600" dirty="0">
                <a:latin typeface="+mn-lt"/>
                <a:ea typeface="微软雅黑" panose="020B0503020204020204" pitchFamily="34" charset="-122"/>
                <a:cs typeface="Microsoft YaHei" charset="-122"/>
              </a:rPr>
              <a:t>自动化主要做什么</a:t>
            </a:r>
          </a:p>
        </p:txBody>
      </p:sp>
      <p:grpSp>
        <p:nvGrpSpPr>
          <p:cNvPr id="23" name="Group 35">
            <a:extLst>
              <a:ext uri="{FF2B5EF4-FFF2-40B4-BE49-F238E27FC236}">
                <a16:creationId xmlns:a16="http://schemas.microsoft.com/office/drawing/2014/main" id="{7DFF80EB-8B4D-44F9-95AF-859BB9F4C1DD}"/>
              </a:ext>
            </a:extLst>
          </p:cNvPr>
          <p:cNvGrpSpPr/>
          <p:nvPr/>
        </p:nvGrpSpPr>
        <p:grpSpPr>
          <a:xfrm>
            <a:off x="5695785" y="5059469"/>
            <a:ext cx="830562" cy="937014"/>
            <a:chOff x="-2792595" y="1299030"/>
            <a:chExt cx="1030470" cy="1017672"/>
          </a:xfrm>
          <a:solidFill>
            <a:schemeClr val="bg1"/>
          </a:solidFill>
        </p:grpSpPr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DD7A0FA5-0BCC-40ED-AFDB-EBBFAB6E7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0185" y="1319617"/>
              <a:ext cx="908060" cy="669917"/>
            </a:xfrm>
            <a:custGeom>
              <a:avLst/>
              <a:gdLst>
                <a:gd name="T0" fmla="*/ 1182 w 1528"/>
                <a:gd name="T1" fmla="*/ 61 h 1127"/>
                <a:gd name="T2" fmla="*/ 1386 w 1528"/>
                <a:gd name="T3" fmla="*/ 25 h 1127"/>
                <a:gd name="T4" fmla="*/ 1508 w 1528"/>
                <a:gd name="T5" fmla="*/ 4 h 1127"/>
                <a:gd name="T6" fmla="*/ 1525 w 1528"/>
                <a:gd name="T7" fmla="*/ 20 h 1127"/>
                <a:gd name="T8" fmla="*/ 1471 w 1528"/>
                <a:gd name="T9" fmla="*/ 296 h 1127"/>
                <a:gd name="T10" fmla="*/ 1460 w 1528"/>
                <a:gd name="T11" fmla="*/ 353 h 1127"/>
                <a:gd name="T12" fmla="*/ 1403 w 1528"/>
                <a:gd name="T13" fmla="*/ 292 h 1127"/>
                <a:gd name="T14" fmla="*/ 1369 w 1528"/>
                <a:gd name="T15" fmla="*/ 290 h 1127"/>
                <a:gd name="T16" fmla="*/ 1185 w 1528"/>
                <a:gd name="T17" fmla="*/ 471 h 1127"/>
                <a:gd name="T18" fmla="*/ 741 w 1528"/>
                <a:gd name="T19" fmla="*/ 904 h 1127"/>
                <a:gd name="T20" fmla="*/ 713 w 1528"/>
                <a:gd name="T21" fmla="*/ 904 h 1127"/>
                <a:gd name="T22" fmla="*/ 546 w 1528"/>
                <a:gd name="T23" fmla="*/ 744 h 1127"/>
                <a:gd name="T24" fmla="*/ 516 w 1528"/>
                <a:gd name="T25" fmla="*/ 744 h 1127"/>
                <a:gd name="T26" fmla="*/ 147 w 1528"/>
                <a:gd name="T27" fmla="*/ 1114 h 1127"/>
                <a:gd name="T28" fmla="*/ 115 w 1528"/>
                <a:gd name="T29" fmla="*/ 1113 h 1127"/>
                <a:gd name="T30" fmla="*/ 12 w 1528"/>
                <a:gd name="T31" fmla="*/ 1011 h 1127"/>
                <a:gd name="T32" fmla="*/ 10 w 1528"/>
                <a:gd name="T33" fmla="*/ 988 h 1127"/>
                <a:gd name="T34" fmla="*/ 524 w 1528"/>
                <a:gd name="T35" fmla="*/ 475 h 1127"/>
                <a:gd name="T36" fmla="*/ 548 w 1528"/>
                <a:gd name="T37" fmla="*/ 477 h 1127"/>
                <a:gd name="T38" fmla="*/ 716 w 1528"/>
                <a:gd name="T39" fmla="*/ 636 h 1127"/>
                <a:gd name="T40" fmla="*/ 738 w 1528"/>
                <a:gd name="T41" fmla="*/ 636 h 1127"/>
                <a:gd name="T42" fmla="*/ 1147 w 1528"/>
                <a:gd name="T43" fmla="*/ 242 h 1127"/>
                <a:gd name="T44" fmla="*/ 1241 w 1528"/>
                <a:gd name="T45" fmla="*/ 153 h 1127"/>
                <a:gd name="T46" fmla="*/ 1242 w 1528"/>
                <a:gd name="T47" fmla="*/ 127 h 1127"/>
                <a:gd name="T48" fmla="*/ 1178 w 1528"/>
                <a:gd name="T49" fmla="*/ 67 h 1127"/>
                <a:gd name="T50" fmla="*/ 1182 w 1528"/>
                <a:gd name="T51" fmla="*/ 6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8" h="1127">
                  <a:moveTo>
                    <a:pt x="1182" y="61"/>
                  </a:moveTo>
                  <a:cubicBezTo>
                    <a:pt x="1250" y="49"/>
                    <a:pt x="1318" y="37"/>
                    <a:pt x="1386" y="25"/>
                  </a:cubicBezTo>
                  <a:cubicBezTo>
                    <a:pt x="1427" y="18"/>
                    <a:pt x="1468" y="12"/>
                    <a:pt x="1508" y="4"/>
                  </a:cubicBezTo>
                  <a:cubicBezTo>
                    <a:pt x="1525" y="0"/>
                    <a:pt x="1528" y="5"/>
                    <a:pt x="1525" y="20"/>
                  </a:cubicBezTo>
                  <a:cubicBezTo>
                    <a:pt x="1506" y="112"/>
                    <a:pt x="1489" y="204"/>
                    <a:pt x="1471" y="296"/>
                  </a:cubicBezTo>
                  <a:cubicBezTo>
                    <a:pt x="1468" y="313"/>
                    <a:pt x="1464" y="330"/>
                    <a:pt x="1460" y="353"/>
                  </a:cubicBezTo>
                  <a:cubicBezTo>
                    <a:pt x="1439" y="330"/>
                    <a:pt x="1420" y="312"/>
                    <a:pt x="1403" y="292"/>
                  </a:cubicBezTo>
                  <a:cubicBezTo>
                    <a:pt x="1391" y="277"/>
                    <a:pt x="1383" y="276"/>
                    <a:pt x="1369" y="290"/>
                  </a:cubicBezTo>
                  <a:cubicBezTo>
                    <a:pt x="1308" y="351"/>
                    <a:pt x="1246" y="411"/>
                    <a:pt x="1185" y="471"/>
                  </a:cubicBezTo>
                  <a:cubicBezTo>
                    <a:pt x="1037" y="615"/>
                    <a:pt x="889" y="759"/>
                    <a:pt x="741" y="904"/>
                  </a:cubicBezTo>
                  <a:cubicBezTo>
                    <a:pt x="730" y="915"/>
                    <a:pt x="725" y="915"/>
                    <a:pt x="713" y="904"/>
                  </a:cubicBezTo>
                  <a:cubicBezTo>
                    <a:pt x="658" y="850"/>
                    <a:pt x="601" y="798"/>
                    <a:pt x="546" y="744"/>
                  </a:cubicBezTo>
                  <a:cubicBezTo>
                    <a:pt x="534" y="733"/>
                    <a:pt x="528" y="732"/>
                    <a:pt x="516" y="744"/>
                  </a:cubicBezTo>
                  <a:cubicBezTo>
                    <a:pt x="393" y="868"/>
                    <a:pt x="270" y="990"/>
                    <a:pt x="147" y="1114"/>
                  </a:cubicBezTo>
                  <a:cubicBezTo>
                    <a:pt x="134" y="1127"/>
                    <a:pt x="128" y="1126"/>
                    <a:pt x="115" y="1113"/>
                  </a:cubicBezTo>
                  <a:cubicBezTo>
                    <a:pt x="82" y="1078"/>
                    <a:pt x="47" y="1045"/>
                    <a:pt x="12" y="1011"/>
                  </a:cubicBezTo>
                  <a:cubicBezTo>
                    <a:pt x="3" y="1003"/>
                    <a:pt x="0" y="998"/>
                    <a:pt x="10" y="988"/>
                  </a:cubicBezTo>
                  <a:cubicBezTo>
                    <a:pt x="182" y="817"/>
                    <a:pt x="353" y="647"/>
                    <a:pt x="524" y="475"/>
                  </a:cubicBezTo>
                  <a:cubicBezTo>
                    <a:pt x="535" y="465"/>
                    <a:pt x="540" y="469"/>
                    <a:pt x="548" y="477"/>
                  </a:cubicBezTo>
                  <a:cubicBezTo>
                    <a:pt x="604" y="530"/>
                    <a:pt x="661" y="582"/>
                    <a:pt x="716" y="636"/>
                  </a:cubicBezTo>
                  <a:cubicBezTo>
                    <a:pt x="725" y="644"/>
                    <a:pt x="729" y="644"/>
                    <a:pt x="738" y="636"/>
                  </a:cubicBezTo>
                  <a:cubicBezTo>
                    <a:pt x="874" y="504"/>
                    <a:pt x="1011" y="373"/>
                    <a:pt x="1147" y="242"/>
                  </a:cubicBezTo>
                  <a:cubicBezTo>
                    <a:pt x="1178" y="212"/>
                    <a:pt x="1209" y="182"/>
                    <a:pt x="1241" y="153"/>
                  </a:cubicBezTo>
                  <a:cubicBezTo>
                    <a:pt x="1251" y="143"/>
                    <a:pt x="1254" y="137"/>
                    <a:pt x="1242" y="127"/>
                  </a:cubicBezTo>
                  <a:cubicBezTo>
                    <a:pt x="1220" y="108"/>
                    <a:pt x="1199" y="87"/>
                    <a:pt x="1178" y="67"/>
                  </a:cubicBezTo>
                  <a:cubicBezTo>
                    <a:pt x="1179" y="65"/>
                    <a:pt x="1181" y="63"/>
                    <a:pt x="118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A9F8B339-32D5-48BE-8FE7-334AF17A6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24749" y="1775317"/>
              <a:ext cx="258729" cy="524695"/>
            </a:xfrm>
            <a:custGeom>
              <a:avLst/>
              <a:gdLst>
                <a:gd name="T0" fmla="*/ 435 w 435"/>
                <a:gd name="T1" fmla="*/ 443 h 883"/>
                <a:gd name="T2" fmla="*/ 435 w 435"/>
                <a:gd name="T3" fmla="*/ 863 h 883"/>
                <a:gd name="T4" fmla="*/ 415 w 435"/>
                <a:gd name="T5" fmla="*/ 883 h 883"/>
                <a:gd name="T6" fmla="*/ 19 w 435"/>
                <a:gd name="T7" fmla="*/ 883 h 883"/>
                <a:gd name="T8" fmla="*/ 0 w 435"/>
                <a:gd name="T9" fmla="*/ 864 h 883"/>
                <a:gd name="T10" fmla="*/ 0 w 435"/>
                <a:gd name="T11" fmla="*/ 21 h 883"/>
                <a:gd name="T12" fmla="*/ 20 w 435"/>
                <a:gd name="T13" fmla="*/ 0 h 883"/>
                <a:gd name="T14" fmla="*/ 416 w 435"/>
                <a:gd name="T15" fmla="*/ 0 h 883"/>
                <a:gd name="T16" fmla="*/ 435 w 435"/>
                <a:gd name="T17" fmla="*/ 19 h 883"/>
                <a:gd name="T18" fmla="*/ 435 w 435"/>
                <a:gd name="T19" fmla="*/ 44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83">
                  <a:moveTo>
                    <a:pt x="435" y="443"/>
                  </a:moveTo>
                  <a:cubicBezTo>
                    <a:pt x="435" y="583"/>
                    <a:pt x="434" y="723"/>
                    <a:pt x="435" y="863"/>
                  </a:cubicBezTo>
                  <a:cubicBezTo>
                    <a:pt x="435" y="879"/>
                    <a:pt x="431" y="883"/>
                    <a:pt x="415" y="883"/>
                  </a:cubicBezTo>
                  <a:cubicBezTo>
                    <a:pt x="283" y="883"/>
                    <a:pt x="151" y="883"/>
                    <a:pt x="19" y="883"/>
                  </a:cubicBezTo>
                  <a:cubicBezTo>
                    <a:pt x="4" y="883"/>
                    <a:pt x="0" y="879"/>
                    <a:pt x="0" y="864"/>
                  </a:cubicBezTo>
                  <a:cubicBezTo>
                    <a:pt x="1" y="583"/>
                    <a:pt x="1" y="302"/>
                    <a:pt x="0" y="21"/>
                  </a:cubicBezTo>
                  <a:cubicBezTo>
                    <a:pt x="0" y="5"/>
                    <a:pt x="4" y="0"/>
                    <a:pt x="20" y="0"/>
                  </a:cubicBezTo>
                  <a:cubicBezTo>
                    <a:pt x="152" y="1"/>
                    <a:pt x="284" y="1"/>
                    <a:pt x="416" y="0"/>
                  </a:cubicBezTo>
                  <a:cubicBezTo>
                    <a:pt x="432" y="0"/>
                    <a:pt x="435" y="5"/>
                    <a:pt x="435" y="19"/>
                  </a:cubicBezTo>
                  <a:cubicBezTo>
                    <a:pt x="434" y="161"/>
                    <a:pt x="435" y="302"/>
                    <a:pt x="435" y="4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6" name="Freeform 59">
              <a:extLst>
                <a:ext uri="{FF2B5EF4-FFF2-40B4-BE49-F238E27FC236}">
                  <a16:creationId xmlns:a16="http://schemas.microsoft.com/office/drawing/2014/main" id="{85F8055A-B25F-445D-872B-406451E87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3588" y="1935562"/>
              <a:ext cx="257618" cy="364448"/>
            </a:xfrm>
            <a:custGeom>
              <a:avLst/>
              <a:gdLst>
                <a:gd name="T0" fmla="*/ 0 w 433"/>
                <a:gd name="T1" fmla="*/ 307 h 613"/>
                <a:gd name="T2" fmla="*/ 0 w 433"/>
                <a:gd name="T3" fmla="*/ 21 h 613"/>
                <a:gd name="T4" fmla="*/ 20 w 433"/>
                <a:gd name="T5" fmla="*/ 0 h 613"/>
                <a:gd name="T6" fmla="*/ 414 w 433"/>
                <a:gd name="T7" fmla="*/ 0 h 613"/>
                <a:gd name="T8" fmla="*/ 433 w 433"/>
                <a:gd name="T9" fmla="*/ 19 h 613"/>
                <a:gd name="T10" fmla="*/ 432 w 433"/>
                <a:gd name="T11" fmla="*/ 594 h 613"/>
                <a:gd name="T12" fmla="*/ 414 w 433"/>
                <a:gd name="T13" fmla="*/ 613 h 613"/>
                <a:gd name="T14" fmla="*/ 19 w 433"/>
                <a:gd name="T15" fmla="*/ 613 h 613"/>
                <a:gd name="T16" fmla="*/ 0 w 433"/>
                <a:gd name="T17" fmla="*/ 595 h 613"/>
                <a:gd name="T18" fmla="*/ 0 w 433"/>
                <a:gd name="T19" fmla="*/ 30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" h="613">
                  <a:moveTo>
                    <a:pt x="0" y="307"/>
                  </a:moveTo>
                  <a:cubicBezTo>
                    <a:pt x="0" y="212"/>
                    <a:pt x="0" y="116"/>
                    <a:pt x="0" y="21"/>
                  </a:cubicBezTo>
                  <a:cubicBezTo>
                    <a:pt x="0" y="5"/>
                    <a:pt x="2" y="0"/>
                    <a:pt x="20" y="0"/>
                  </a:cubicBezTo>
                  <a:cubicBezTo>
                    <a:pt x="151" y="1"/>
                    <a:pt x="282" y="1"/>
                    <a:pt x="414" y="0"/>
                  </a:cubicBezTo>
                  <a:cubicBezTo>
                    <a:pt x="428" y="0"/>
                    <a:pt x="433" y="3"/>
                    <a:pt x="433" y="19"/>
                  </a:cubicBezTo>
                  <a:cubicBezTo>
                    <a:pt x="432" y="210"/>
                    <a:pt x="432" y="402"/>
                    <a:pt x="432" y="594"/>
                  </a:cubicBezTo>
                  <a:cubicBezTo>
                    <a:pt x="432" y="608"/>
                    <a:pt x="430" y="613"/>
                    <a:pt x="414" y="613"/>
                  </a:cubicBezTo>
                  <a:cubicBezTo>
                    <a:pt x="282" y="613"/>
                    <a:pt x="151" y="613"/>
                    <a:pt x="19" y="613"/>
                  </a:cubicBezTo>
                  <a:cubicBezTo>
                    <a:pt x="4" y="613"/>
                    <a:pt x="0" y="610"/>
                    <a:pt x="0" y="595"/>
                  </a:cubicBezTo>
                  <a:cubicBezTo>
                    <a:pt x="1" y="499"/>
                    <a:pt x="0" y="403"/>
                    <a:pt x="0" y="3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85EA51EB-2D1C-4242-93D4-7534AE87F3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53588" y="1299030"/>
              <a:ext cx="200307" cy="296010"/>
            </a:xfrm>
            <a:custGeom>
              <a:avLst/>
              <a:gdLst>
                <a:gd name="T0" fmla="*/ 201 w 337"/>
                <a:gd name="T1" fmla="*/ 446 h 498"/>
                <a:gd name="T2" fmla="*/ 201 w 337"/>
                <a:gd name="T3" fmla="*/ 498 h 498"/>
                <a:gd name="T4" fmla="*/ 127 w 337"/>
                <a:gd name="T5" fmla="*/ 498 h 498"/>
                <a:gd name="T6" fmla="*/ 127 w 337"/>
                <a:gd name="T7" fmla="*/ 447 h 498"/>
                <a:gd name="T8" fmla="*/ 0 w 337"/>
                <a:gd name="T9" fmla="*/ 309 h 498"/>
                <a:gd name="T10" fmla="*/ 79 w 337"/>
                <a:gd name="T11" fmla="*/ 309 h 498"/>
                <a:gd name="T12" fmla="*/ 125 w 337"/>
                <a:gd name="T13" fmla="*/ 366 h 498"/>
                <a:gd name="T14" fmla="*/ 125 w 337"/>
                <a:gd name="T15" fmla="*/ 279 h 498"/>
                <a:gd name="T16" fmla="*/ 6 w 337"/>
                <a:gd name="T17" fmla="*/ 171 h 498"/>
                <a:gd name="T18" fmla="*/ 126 w 337"/>
                <a:gd name="T19" fmla="*/ 50 h 498"/>
                <a:gd name="T20" fmla="*/ 126 w 337"/>
                <a:gd name="T21" fmla="*/ 0 h 498"/>
                <a:gd name="T22" fmla="*/ 201 w 337"/>
                <a:gd name="T23" fmla="*/ 0 h 498"/>
                <a:gd name="T24" fmla="*/ 201 w 337"/>
                <a:gd name="T25" fmla="*/ 37 h 498"/>
                <a:gd name="T26" fmla="*/ 216 w 337"/>
                <a:gd name="T27" fmla="*/ 55 h 498"/>
                <a:gd name="T28" fmla="*/ 321 w 337"/>
                <a:gd name="T29" fmla="*/ 154 h 498"/>
                <a:gd name="T30" fmla="*/ 323 w 337"/>
                <a:gd name="T31" fmla="*/ 178 h 498"/>
                <a:gd name="T32" fmla="*/ 254 w 337"/>
                <a:gd name="T33" fmla="*/ 178 h 498"/>
                <a:gd name="T34" fmla="*/ 243 w 337"/>
                <a:gd name="T35" fmla="*/ 166 h 498"/>
                <a:gd name="T36" fmla="*/ 203 w 337"/>
                <a:gd name="T37" fmla="*/ 130 h 498"/>
                <a:gd name="T38" fmla="*/ 203 w 337"/>
                <a:gd name="T39" fmla="*/ 210 h 498"/>
                <a:gd name="T40" fmla="*/ 251 w 337"/>
                <a:gd name="T41" fmla="*/ 220 h 498"/>
                <a:gd name="T42" fmla="*/ 329 w 337"/>
                <a:gd name="T43" fmla="*/ 299 h 498"/>
                <a:gd name="T44" fmla="*/ 289 w 337"/>
                <a:gd name="T45" fmla="*/ 409 h 498"/>
                <a:gd name="T46" fmla="*/ 201 w 337"/>
                <a:gd name="T47" fmla="*/ 446 h 498"/>
                <a:gd name="T48" fmla="*/ 202 w 337"/>
                <a:gd name="T49" fmla="*/ 368 h 498"/>
                <a:gd name="T50" fmla="*/ 254 w 337"/>
                <a:gd name="T51" fmla="*/ 324 h 498"/>
                <a:gd name="T52" fmla="*/ 202 w 337"/>
                <a:gd name="T53" fmla="*/ 293 h 498"/>
                <a:gd name="T54" fmla="*/ 202 w 337"/>
                <a:gd name="T55" fmla="*/ 368 h 498"/>
                <a:gd name="T56" fmla="*/ 126 w 337"/>
                <a:gd name="T57" fmla="*/ 197 h 498"/>
                <a:gd name="T58" fmla="*/ 126 w 337"/>
                <a:gd name="T59" fmla="*/ 131 h 498"/>
                <a:gd name="T60" fmla="*/ 87 w 337"/>
                <a:gd name="T61" fmla="*/ 170 h 498"/>
                <a:gd name="T62" fmla="*/ 126 w 337"/>
                <a:gd name="T63" fmla="*/ 19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7" h="498">
                  <a:moveTo>
                    <a:pt x="201" y="446"/>
                  </a:moveTo>
                  <a:cubicBezTo>
                    <a:pt x="201" y="465"/>
                    <a:pt x="201" y="481"/>
                    <a:pt x="201" y="498"/>
                  </a:cubicBezTo>
                  <a:cubicBezTo>
                    <a:pt x="176" y="498"/>
                    <a:pt x="153" y="498"/>
                    <a:pt x="127" y="498"/>
                  </a:cubicBezTo>
                  <a:cubicBezTo>
                    <a:pt x="127" y="481"/>
                    <a:pt x="127" y="464"/>
                    <a:pt x="127" y="447"/>
                  </a:cubicBezTo>
                  <a:cubicBezTo>
                    <a:pt x="56" y="426"/>
                    <a:pt x="8" y="386"/>
                    <a:pt x="0" y="309"/>
                  </a:cubicBezTo>
                  <a:cubicBezTo>
                    <a:pt x="27" y="309"/>
                    <a:pt x="53" y="309"/>
                    <a:pt x="79" y="309"/>
                  </a:cubicBezTo>
                  <a:cubicBezTo>
                    <a:pt x="86" y="334"/>
                    <a:pt x="95" y="357"/>
                    <a:pt x="125" y="366"/>
                  </a:cubicBezTo>
                  <a:cubicBezTo>
                    <a:pt x="125" y="336"/>
                    <a:pt x="125" y="308"/>
                    <a:pt x="125" y="279"/>
                  </a:cubicBezTo>
                  <a:cubicBezTo>
                    <a:pt x="63" y="267"/>
                    <a:pt x="8" y="247"/>
                    <a:pt x="6" y="171"/>
                  </a:cubicBezTo>
                  <a:cubicBezTo>
                    <a:pt x="4" y="113"/>
                    <a:pt x="39" y="79"/>
                    <a:pt x="126" y="50"/>
                  </a:cubicBezTo>
                  <a:cubicBezTo>
                    <a:pt x="126" y="35"/>
                    <a:pt x="126" y="18"/>
                    <a:pt x="126" y="0"/>
                  </a:cubicBezTo>
                  <a:cubicBezTo>
                    <a:pt x="150" y="0"/>
                    <a:pt x="174" y="0"/>
                    <a:pt x="201" y="0"/>
                  </a:cubicBezTo>
                  <a:cubicBezTo>
                    <a:pt x="201" y="12"/>
                    <a:pt x="202" y="24"/>
                    <a:pt x="201" y="37"/>
                  </a:cubicBezTo>
                  <a:cubicBezTo>
                    <a:pt x="200" y="48"/>
                    <a:pt x="204" y="53"/>
                    <a:pt x="216" y="55"/>
                  </a:cubicBezTo>
                  <a:cubicBezTo>
                    <a:pt x="270" y="67"/>
                    <a:pt x="308" y="98"/>
                    <a:pt x="321" y="154"/>
                  </a:cubicBezTo>
                  <a:cubicBezTo>
                    <a:pt x="323" y="161"/>
                    <a:pt x="323" y="169"/>
                    <a:pt x="323" y="178"/>
                  </a:cubicBezTo>
                  <a:cubicBezTo>
                    <a:pt x="299" y="178"/>
                    <a:pt x="277" y="179"/>
                    <a:pt x="254" y="178"/>
                  </a:cubicBezTo>
                  <a:cubicBezTo>
                    <a:pt x="250" y="178"/>
                    <a:pt x="244" y="171"/>
                    <a:pt x="243" y="166"/>
                  </a:cubicBezTo>
                  <a:cubicBezTo>
                    <a:pt x="235" y="148"/>
                    <a:pt x="225" y="135"/>
                    <a:pt x="203" y="130"/>
                  </a:cubicBezTo>
                  <a:cubicBezTo>
                    <a:pt x="203" y="157"/>
                    <a:pt x="203" y="183"/>
                    <a:pt x="203" y="210"/>
                  </a:cubicBezTo>
                  <a:cubicBezTo>
                    <a:pt x="219" y="213"/>
                    <a:pt x="235" y="216"/>
                    <a:pt x="251" y="220"/>
                  </a:cubicBezTo>
                  <a:cubicBezTo>
                    <a:pt x="291" y="232"/>
                    <a:pt x="322" y="255"/>
                    <a:pt x="329" y="299"/>
                  </a:cubicBezTo>
                  <a:cubicBezTo>
                    <a:pt x="337" y="343"/>
                    <a:pt x="322" y="379"/>
                    <a:pt x="289" y="409"/>
                  </a:cubicBezTo>
                  <a:cubicBezTo>
                    <a:pt x="264" y="430"/>
                    <a:pt x="235" y="442"/>
                    <a:pt x="201" y="446"/>
                  </a:cubicBezTo>
                  <a:close/>
                  <a:moveTo>
                    <a:pt x="202" y="368"/>
                  </a:moveTo>
                  <a:cubicBezTo>
                    <a:pt x="237" y="363"/>
                    <a:pt x="257" y="345"/>
                    <a:pt x="254" y="324"/>
                  </a:cubicBezTo>
                  <a:cubicBezTo>
                    <a:pt x="252" y="304"/>
                    <a:pt x="229" y="290"/>
                    <a:pt x="202" y="293"/>
                  </a:cubicBezTo>
                  <a:cubicBezTo>
                    <a:pt x="202" y="317"/>
                    <a:pt x="202" y="342"/>
                    <a:pt x="202" y="368"/>
                  </a:cubicBezTo>
                  <a:close/>
                  <a:moveTo>
                    <a:pt x="126" y="197"/>
                  </a:moveTo>
                  <a:cubicBezTo>
                    <a:pt x="126" y="175"/>
                    <a:pt x="126" y="153"/>
                    <a:pt x="126" y="131"/>
                  </a:cubicBezTo>
                  <a:cubicBezTo>
                    <a:pt x="99" y="136"/>
                    <a:pt x="85" y="150"/>
                    <a:pt x="87" y="170"/>
                  </a:cubicBezTo>
                  <a:cubicBezTo>
                    <a:pt x="89" y="187"/>
                    <a:pt x="102" y="197"/>
                    <a:pt x="12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697FB125-32CC-4311-960E-2091B4FB8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792595" y="1961156"/>
              <a:ext cx="391156" cy="355546"/>
            </a:xfrm>
            <a:custGeom>
              <a:avLst/>
              <a:gdLst>
                <a:gd name="T0" fmla="*/ 150 w 658"/>
                <a:gd name="T1" fmla="*/ 281 h 598"/>
                <a:gd name="T2" fmla="*/ 78 w 658"/>
                <a:gd name="T3" fmla="*/ 52 h 598"/>
                <a:gd name="T4" fmla="*/ 26 w 658"/>
                <a:gd name="T5" fmla="*/ 47 h 598"/>
                <a:gd name="T6" fmla="*/ 25 w 658"/>
                <a:gd name="T7" fmla="*/ 0 h 598"/>
                <a:gd name="T8" fmla="*/ 116 w 658"/>
                <a:gd name="T9" fmla="*/ 19 h 598"/>
                <a:gd name="T10" fmla="*/ 147 w 658"/>
                <a:gd name="T11" fmla="*/ 94 h 598"/>
                <a:gd name="T12" fmla="*/ 475 w 658"/>
                <a:gd name="T13" fmla="*/ 94 h 598"/>
                <a:gd name="T14" fmla="*/ 654 w 658"/>
                <a:gd name="T15" fmla="*/ 126 h 598"/>
                <a:gd name="T16" fmla="*/ 585 w 658"/>
                <a:gd name="T17" fmla="*/ 400 h 598"/>
                <a:gd name="T18" fmla="*/ 465 w 658"/>
                <a:gd name="T19" fmla="*/ 421 h 598"/>
                <a:gd name="T20" fmla="*/ 227 w 658"/>
                <a:gd name="T21" fmla="*/ 421 h 598"/>
                <a:gd name="T22" fmla="*/ 165 w 658"/>
                <a:gd name="T23" fmla="*/ 447 h 598"/>
                <a:gd name="T24" fmla="*/ 195 w 658"/>
                <a:gd name="T25" fmla="*/ 484 h 598"/>
                <a:gd name="T26" fmla="*/ 320 w 658"/>
                <a:gd name="T27" fmla="*/ 485 h 598"/>
                <a:gd name="T28" fmla="*/ 418 w 658"/>
                <a:gd name="T29" fmla="*/ 492 h 598"/>
                <a:gd name="T30" fmla="*/ 492 w 658"/>
                <a:gd name="T31" fmla="*/ 445 h 598"/>
                <a:gd name="T32" fmla="*/ 564 w 658"/>
                <a:gd name="T33" fmla="*/ 492 h 598"/>
                <a:gd name="T34" fmla="*/ 608 w 658"/>
                <a:gd name="T35" fmla="*/ 515 h 598"/>
                <a:gd name="T36" fmla="*/ 564 w 658"/>
                <a:gd name="T37" fmla="*/ 537 h 598"/>
                <a:gd name="T38" fmla="*/ 444 w 658"/>
                <a:gd name="T39" fmla="*/ 564 h 598"/>
                <a:gd name="T40" fmla="*/ 421 w 658"/>
                <a:gd name="T41" fmla="*/ 537 h 598"/>
                <a:gd name="T42" fmla="*/ 321 w 658"/>
                <a:gd name="T43" fmla="*/ 543 h 598"/>
                <a:gd name="T44" fmla="*/ 195 w 658"/>
                <a:gd name="T45" fmla="*/ 543 h 598"/>
                <a:gd name="T46" fmla="*/ 118 w 658"/>
                <a:gd name="T47" fmla="*/ 456 h 598"/>
                <a:gd name="T48" fmla="*/ 181 w 658"/>
                <a:gd name="T49" fmla="*/ 379 h 598"/>
                <a:gd name="T50" fmla="*/ 167 w 658"/>
                <a:gd name="T51" fmla="*/ 182 h 598"/>
                <a:gd name="T52" fmla="*/ 275 w 658"/>
                <a:gd name="T53" fmla="*/ 188 h 598"/>
                <a:gd name="T54" fmla="*/ 282 w 658"/>
                <a:gd name="T55" fmla="*/ 150 h 598"/>
                <a:gd name="T56" fmla="*/ 171 w 658"/>
                <a:gd name="T57" fmla="*/ 140 h 598"/>
                <a:gd name="T58" fmla="*/ 445 w 658"/>
                <a:gd name="T59" fmla="*/ 140 h 598"/>
                <a:gd name="T60" fmla="*/ 328 w 658"/>
                <a:gd name="T61" fmla="*/ 187 h 598"/>
                <a:gd name="T62" fmla="*/ 445 w 658"/>
                <a:gd name="T63" fmla="*/ 140 h 598"/>
                <a:gd name="T64" fmla="*/ 444 w 658"/>
                <a:gd name="T65" fmla="*/ 328 h 598"/>
                <a:gd name="T66" fmla="*/ 328 w 658"/>
                <a:gd name="T67" fmla="*/ 374 h 598"/>
                <a:gd name="T68" fmla="*/ 328 w 658"/>
                <a:gd name="T69" fmla="*/ 280 h 598"/>
                <a:gd name="T70" fmla="*/ 445 w 658"/>
                <a:gd name="T71" fmla="*/ 234 h 598"/>
                <a:gd name="T72" fmla="*/ 328 w 658"/>
                <a:gd name="T73" fmla="*/ 280 h 598"/>
                <a:gd name="T74" fmla="*/ 600 w 658"/>
                <a:gd name="T75" fmla="*/ 140 h 598"/>
                <a:gd name="T76" fmla="*/ 491 w 658"/>
                <a:gd name="T77" fmla="*/ 145 h 598"/>
                <a:gd name="T78" fmla="*/ 496 w 658"/>
                <a:gd name="T79" fmla="*/ 188 h 598"/>
                <a:gd name="T80" fmla="*/ 603 w 658"/>
                <a:gd name="T81" fmla="*/ 141 h 598"/>
                <a:gd name="T82" fmla="*/ 196 w 658"/>
                <a:gd name="T83" fmla="*/ 275 h 598"/>
                <a:gd name="T84" fmla="*/ 276 w 658"/>
                <a:gd name="T85" fmla="*/ 281 h 598"/>
                <a:gd name="T86" fmla="*/ 281 w 658"/>
                <a:gd name="T87" fmla="*/ 234 h 598"/>
                <a:gd name="T88" fmla="*/ 492 w 658"/>
                <a:gd name="T89" fmla="*/ 281 h 598"/>
                <a:gd name="T90" fmla="*/ 555 w 658"/>
                <a:gd name="T91" fmla="*/ 281 h 598"/>
                <a:gd name="T92" fmla="*/ 579 w 658"/>
                <a:gd name="T93" fmla="*/ 234 h 598"/>
                <a:gd name="T94" fmla="*/ 492 w 658"/>
                <a:gd name="T95" fmla="*/ 281 h 598"/>
                <a:gd name="T96" fmla="*/ 227 w 658"/>
                <a:gd name="T97" fmla="*/ 372 h 598"/>
                <a:gd name="T98" fmla="*/ 277 w 658"/>
                <a:gd name="T99" fmla="*/ 375 h 598"/>
                <a:gd name="T100" fmla="*/ 281 w 658"/>
                <a:gd name="T101" fmla="*/ 345 h 598"/>
                <a:gd name="T102" fmla="*/ 213 w 658"/>
                <a:gd name="T103" fmla="*/ 327 h 598"/>
                <a:gd name="T104" fmla="*/ 495 w 658"/>
                <a:gd name="T105" fmla="*/ 327 h 598"/>
                <a:gd name="T106" fmla="*/ 492 w 658"/>
                <a:gd name="T107" fmla="*/ 370 h 598"/>
                <a:gd name="T108" fmla="*/ 540 w 658"/>
                <a:gd name="T109" fmla="*/ 375 h 598"/>
                <a:gd name="T110" fmla="*/ 556 w 658"/>
                <a:gd name="T111" fmla="*/ 327 h 598"/>
                <a:gd name="T112" fmla="*/ 256 w 658"/>
                <a:gd name="T113" fmla="*/ 541 h 598"/>
                <a:gd name="T114" fmla="*/ 259 w 658"/>
                <a:gd name="T115" fmla="*/ 488 h 598"/>
                <a:gd name="T116" fmla="*/ 466 w 658"/>
                <a:gd name="T117" fmla="*/ 515 h 598"/>
                <a:gd name="T118" fmla="*/ 518 w 658"/>
                <a:gd name="T119" fmla="*/ 514 h 598"/>
                <a:gd name="T120" fmla="*/ 466 w 658"/>
                <a:gd name="T121" fmla="*/ 51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8" h="598">
                  <a:moveTo>
                    <a:pt x="181" y="379"/>
                  </a:moveTo>
                  <a:cubicBezTo>
                    <a:pt x="170" y="346"/>
                    <a:pt x="160" y="313"/>
                    <a:pt x="150" y="281"/>
                  </a:cubicBezTo>
                  <a:cubicBezTo>
                    <a:pt x="134" y="230"/>
                    <a:pt x="118" y="179"/>
                    <a:pt x="102" y="128"/>
                  </a:cubicBezTo>
                  <a:cubicBezTo>
                    <a:pt x="94" y="103"/>
                    <a:pt x="86" y="77"/>
                    <a:pt x="78" y="52"/>
                  </a:cubicBezTo>
                  <a:cubicBezTo>
                    <a:pt x="77" y="48"/>
                    <a:pt x="75" y="46"/>
                    <a:pt x="71" y="46"/>
                  </a:cubicBezTo>
                  <a:cubicBezTo>
                    <a:pt x="56" y="47"/>
                    <a:pt x="41" y="47"/>
                    <a:pt x="26" y="47"/>
                  </a:cubicBezTo>
                  <a:cubicBezTo>
                    <a:pt x="11" y="47"/>
                    <a:pt x="0" y="37"/>
                    <a:pt x="0" y="23"/>
                  </a:cubicBezTo>
                  <a:cubicBezTo>
                    <a:pt x="0" y="10"/>
                    <a:pt x="11" y="1"/>
                    <a:pt x="25" y="0"/>
                  </a:cubicBezTo>
                  <a:cubicBezTo>
                    <a:pt x="47" y="0"/>
                    <a:pt x="69" y="0"/>
                    <a:pt x="91" y="0"/>
                  </a:cubicBezTo>
                  <a:cubicBezTo>
                    <a:pt x="105" y="1"/>
                    <a:pt x="112" y="6"/>
                    <a:pt x="116" y="19"/>
                  </a:cubicBezTo>
                  <a:cubicBezTo>
                    <a:pt x="124" y="42"/>
                    <a:pt x="131" y="65"/>
                    <a:pt x="138" y="88"/>
                  </a:cubicBezTo>
                  <a:cubicBezTo>
                    <a:pt x="139" y="93"/>
                    <a:pt x="142" y="94"/>
                    <a:pt x="147" y="94"/>
                  </a:cubicBezTo>
                  <a:cubicBezTo>
                    <a:pt x="201" y="94"/>
                    <a:pt x="255" y="94"/>
                    <a:pt x="309" y="94"/>
                  </a:cubicBezTo>
                  <a:cubicBezTo>
                    <a:pt x="364" y="94"/>
                    <a:pt x="419" y="94"/>
                    <a:pt x="475" y="94"/>
                  </a:cubicBezTo>
                  <a:cubicBezTo>
                    <a:pt x="526" y="94"/>
                    <a:pt x="578" y="94"/>
                    <a:pt x="629" y="94"/>
                  </a:cubicBezTo>
                  <a:cubicBezTo>
                    <a:pt x="649" y="94"/>
                    <a:pt x="658" y="110"/>
                    <a:pt x="654" y="126"/>
                  </a:cubicBezTo>
                  <a:cubicBezTo>
                    <a:pt x="632" y="210"/>
                    <a:pt x="611" y="295"/>
                    <a:pt x="590" y="380"/>
                  </a:cubicBezTo>
                  <a:cubicBezTo>
                    <a:pt x="589" y="387"/>
                    <a:pt x="587" y="393"/>
                    <a:pt x="585" y="400"/>
                  </a:cubicBezTo>
                  <a:cubicBezTo>
                    <a:pt x="582" y="414"/>
                    <a:pt x="574" y="420"/>
                    <a:pt x="560" y="420"/>
                  </a:cubicBezTo>
                  <a:cubicBezTo>
                    <a:pt x="528" y="421"/>
                    <a:pt x="497" y="421"/>
                    <a:pt x="465" y="421"/>
                  </a:cubicBezTo>
                  <a:cubicBezTo>
                    <a:pt x="418" y="421"/>
                    <a:pt x="371" y="421"/>
                    <a:pt x="324" y="421"/>
                  </a:cubicBezTo>
                  <a:cubicBezTo>
                    <a:pt x="292" y="421"/>
                    <a:pt x="259" y="420"/>
                    <a:pt x="227" y="421"/>
                  </a:cubicBezTo>
                  <a:cubicBezTo>
                    <a:pt x="216" y="421"/>
                    <a:pt x="205" y="421"/>
                    <a:pt x="194" y="423"/>
                  </a:cubicBezTo>
                  <a:cubicBezTo>
                    <a:pt x="180" y="425"/>
                    <a:pt x="170" y="433"/>
                    <a:pt x="165" y="447"/>
                  </a:cubicBezTo>
                  <a:cubicBezTo>
                    <a:pt x="159" y="464"/>
                    <a:pt x="171" y="485"/>
                    <a:pt x="189" y="488"/>
                  </a:cubicBezTo>
                  <a:cubicBezTo>
                    <a:pt x="191" y="488"/>
                    <a:pt x="194" y="486"/>
                    <a:pt x="195" y="484"/>
                  </a:cubicBezTo>
                  <a:cubicBezTo>
                    <a:pt x="207" y="462"/>
                    <a:pt x="224" y="449"/>
                    <a:pt x="249" y="446"/>
                  </a:cubicBezTo>
                  <a:cubicBezTo>
                    <a:pt x="279" y="442"/>
                    <a:pt x="307" y="457"/>
                    <a:pt x="320" y="485"/>
                  </a:cubicBezTo>
                  <a:cubicBezTo>
                    <a:pt x="323" y="490"/>
                    <a:pt x="326" y="492"/>
                    <a:pt x="331" y="492"/>
                  </a:cubicBezTo>
                  <a:cubicBezTo>
                    <a:pt x="360" y="492"/>
                    <a:pt x="389" y="492"/>
                    <a:pt x="418" y="492"/>
                  </a:cubicBezTo>
                  <a:cubicBezTo>
                    <a:pt x="424" y="492"/>
                    <a:pt x="426" y="490"/>
                    <a:pt x="429" y="485"/>
                  </a:cubicBezTo>
                  <a:cubicBezTo>
                    <a:pt x="442" y="459"/>
                    <a:pt x="463" y="445"/>
                    <a:pt x="492" y="445"/>
                  </a:cubicBezTo>
                  <a:cubicBezTo>
                    <a:pt x="521" y="445"/>
                    <a:pt x="543" y="460"/>
                    <a:pt x="555" y="486"/>
                  </a:cubicBezTo>
                  <a:cubicBezTo>
                    <a:pt x="557" y="490"/>
                    <a:pt x="559" y="492"/>
                    <a:pt x="564" y="492"/>
                  </a:cubicBezTo>
                  <a:cubicBezTo>
                    <a:pt x="571" y="491"/>
                    <a:pt x="578" y="492"/>
                    <a:pt x="585" y="492"/>
                  </a:cubicBezTo>
                  <a:cubicBezTo>
                    <a:pt x="599" y="492"/>
                    <a:pt x="608" y="502"/>
                    <a:pt x="608" y="515"/>
                  </a:cubicBezTo>
                  <a:cubicBezTo>
                    <a:pt x="608" y="527"/>
                    <a:pt x="598" y="537"/>
                    <a:pt x="585" y="538"/>
                  </a:cubicBezTo>
                  <a:cubicBezTo>
                    <a:pt x="578" y="538"/>
                    <a:pt x="571" y="538"/>
                    <a:pt x="564" y="537"/>
                  </a:cubicBezTo>
                  <a:cubicBezTo>
                    <a:pt x="559" y="537"/>
                    <a:pt x="557" y="539"/>
                    <a:pt x="555" y="544"/>
                  </a:cubicBezTo>
                  <a:cubicBezTo>
                    <a:pt x="533" y="588"/>
                    <a:pt x="478" y="598"/>
                    <a:pt x="444" y="564"/>
                  </a:cubicBezTo>
                  <a:cubicBezTo>
                    <a:pt x="437" y="558"/>
                    <a:pt x="433" y="550"/>
                    <a:pt x="428" y="542"/>
                  </a:cubicBezTo>
                  <a:cubicBezTo>
                    <a:pt x="426" y="539"/>
                    <a:pt x="425" y="537"/>
                    <a:pt x="421" y="537"/>
                  </a:cubicBezTo>
                  <a:cubicBezTo>
                    <a:pt x="390" y="537"/>
                    <a:pt x="360" y="537"/>
                    <a:pt x="329" y="537"/>
                  </a:cubicBezTo>
                  <a:cubicBezTo>
                    <a:pt x="325" y="537"/>
                    <a:pt x="323" y="539"/>
                    <a:pt x="321" y="543"/>
                  </a:cubicBezTo>
                  <a:cubicBezTo>
                    <a:pt x="310" y="566"/>
                    <a:pt x="292" y="580"/>
                    <a:pt x="266" y="584"/>
                  </a:cubicBezTo>
                  <a:cubicBezTo>
                    <a:pt x="237" y="588"/>
                    <a:pt x="207" y="571"/>
                    <a:pt x="195" y="543"/>
                  </a:cubicBezTo>
                  <a:cubicBezTo>
                    <a:pt x="192" y="538"/>
                    <a:pt x="189" y="535"/>
                    <a:pt x="183" y="534"/>
                  </a:cubicBezTo>
                  <a:cubicBezTo>
                    <a:pt x="145" y="526"/>
                    <a:pt x="118" y="495"/>
                    <a:pt x="118" y="456"/>
                  </a:cubicBezTo>
                  <a:cubicBezTo>
                    <a:pt x="117" y="424"/>
                    <a:pt x="139" y="394"/>
                    <a:pt x="172" y="382"/>
                  </a:cubicBezTo>
                  <a:cubicBezTo>
                    <a:pt x="174" y="381"/>
                    <a:pt x="177" y="380"/>
                    <a:pt x="181" y="379"/>
                  </a:cubicBezTo>
                  <a:close/>
                  <a:moveTo>
                    <a:pt x="154" y="140"/>
                  </a:moveTo>
                  <a:cubicBezTo>
                    <a:pt x="159" y="155"/>
                    <a:pt x="163" y="169"/>
                    <a:pt x="167" y="182"/>
                  </a:cubicBezTo>
                  <a:cubicBezTo>
                    <a:pt x="169" y="187"/>
                    <a:pt x="171" y="188"/>
                    <a:pt x="175" y="188"/>
                  </a:cubicBezTo>
                  <a:cubicBezTo>
                    <a:pt x="208" y="188"/>
                    <a:pt x="242" y="188"/>
                    <a:pt x="275" y="188"/>
                  </a:cubicBezTo>
                  <a:cubicBezTo>
                    <a:pt x="277" y="188"/>
                    <a:pt x="279" y="187"/>
                    <a:pt x="282" y="187"/>
                  </a:cubicBezTo>
                  <a:cubicBezTo>
                    <a:pt x="282" y="174"/>
                    <a:pt x="282" y="162"/>
                    <a:pt x="282" y="150"/>
                  </a:cubicBezTo>
                  <a:cubicBezTo>
                    <a:pt x="282" y="140"/>
                    <a:pt x="282" y="140"/>
                    <a:pt x="272" y="140"/>
                  </a:cubicBezTo>
                  <a:cubicBezTo>
                    <a:pt x="238" y="140"/>
                    <a:pt x="204" y="140"/>
                    <a:pt x="171" y="140"/>
                  </a:cubicBezTo>
                  <a:cubicBezTo>
                    <a:pt x="166" y="140"/>
                    <a:pt x="161" y="140"/>
                    <a:pt x="154" y="140"/>
                  </a:cubicBezTo>
                  <a:close/>
                  <a:moveTo>
                    <a:pt x="445" y="140"/>
                  </a:moveTo>
                  <a:cubicBezTo>
                    <a:pt x="405" y="140"/>
                    <a:pt x="367" y="140"/>
                    <a:pt x="328" y="140"/>
                  </a:cubicBezTo>
                  <a:cubicBezTo>
                    <a:pt x="328" y="156"/>
                    <a:pt x="328" y="172"/>
                    <a:pt x="328" y="187"/>
                  </a:cubicBezTo>
                  <a:cubicBezTo>
                    <a:pt x="367" y="187"/>
                    <a:pt x="406" y="187"/>
                    <a:pt x="445" y="187"/>
                  </a:cubicBezTo>
                  <a:cubicBezTo>
                    <a:pt x="445" y="171"/>
                    <a:pt x="445" y="156"/>
                    <a:pt x="445" y="140"/>
                  </a:cubicBezTo>
                  <a:close/>
                  <a:moveTo>
                    <a:pt x="444" y="374"/>
                  </a:moveTo>
                  <a:cubicBezTo>
                    <a:pt x="444" y="358"/>
                    <a:pt x="444" y="343"/>
                    <a:pt x="444" y="328"/>
                  </a:cubicBezTo>
                  <a:cubicBezTo>
                    <a:pt x="405" y="328"/>
                    <a:pt x="367" y="328"/>
                    <a:pt x="328" y="328"/>
                  </a:cubicBezTo>
                  <a:cubicBezTo>
                    <a:pt x="328" y="343"/>
                    <a:pt x="328" y="359"/>
                    <a:pt x="328" y="374"/>
                  </a:cubicBezTo>
                  <a:cubicBezTo>
                    <a:pt x="367" y="374"/>
                    <a:pt x="406" y="374"/>
                    <a:pt x="444" y="374"/>
                  </a:cubicBezTo>
                  <a:close/>
                  <a:moveTo>
                    <a:pt x="328" y="280"/>
                  </a:moveTo>
                  <a:cubicBezTo>
                    <a:pt x="367" y="280"/>
                    <a:pt x="406" y="280"/>
                    <a:pt x="445" y="280"/>
                  </a:cubicBezTo>
                  <a:cubicBezTo>
                    <a:pt x="445" y="265"/>
                    <a:pt x="445" y="250"/>
                    <a:pt x="445" y="234"/>
                  </a:cubicBezTo>
                  <a:cubicBezTo>
                    <a:pt x="406" y="234"/>
                    <a:pt x="367" y="234"/>
                    <a:pt x="328" y="234"/>
                  </a:cubicBezTo>
                  <a:cubicBezTo>
                    <a:pt x="328" y="250"/>
                    <a:pt x="328" y="265"/>
                    <a:pt x="328" y="280"/>
                  </a:cubicBezTo>
                  <a:close/>
                  <a:moveTo>
                    <a:pt x="603" y="141"/>
                  </a:moveTo>
                  <a:cubicBezTo>
                    <a:pt x="601" y="141"/>
                    <a:pt x="600" y="140"/>
                    <a:pt x="600" y="140"/>
                  </a:cubicBezTo>
                  <a:cubicBezTo>
                    <a:pt x="565" y="140"/>
                    <a:pt x="530" y="140"/>
                    <a:pt x="496" y="140"/>
                  </a:cubicBezTo>
                  <a:cubicBezTo>
                    <a:pt x="492" y="140"/>
                    <a:pt x="491" y="142"/>
                    <a:pt x="491" y="145"/>
                  </a:cubicBezTo>
                  <a:cubicBezTo>
                    <a:pt x="491" y="158"/>
                    <a:pt x="491" y="170"/>
                    <a:pt x="491" y="183"/>
                  </a:cubicBezTo>
                  <a:cubicBezTo>
                    <a:pt x="491" y="187"/>
                    <a:pt x="493" y="188"/>
                    <a:pt x="496" y="188"/>
                  </a:cubicBezTo>
                  <a:cubicBezTo>
                    <a:pt x="528" y="188"/>
                    <a:pt x="559" y="188"/>
                    <a:pt x="591" y="188"/>
                  </a:cubicBezTo>
                  <a:cubicBezTo>
                    <a:pt x="595" y="172"/>
                    <a:pt x="599" y="157"/>
                    <a:pt x="603" y="141"/>
                  </a:cubicBezTo>
                  <a:close/>
                  <a:moveTo>
                    <a:pt x="184" y="234"/>
                  </a:moveTo>
                  <a:cubicBezTo>
                    <a:pt x="188" y="248"/>
                    <a:pt x="192" y="262"/>
                    <a:pt x="196" y="275"/>
                  </a:cubicBezTo>
                  <a:cubicBezTo>
                    <a:pt x="198" y="280"/>
                    <a:pt x="200" y="281"/>
                    <a:pt x="205" y="281"/>
                  </a:cubicBezTo>
                  <a:cubicBezTo>
                    <a:pt x="229" y="281"/>
                    <a:pt x="252" y="281"/>
                    <a:pt x="276" y="281"/>
                  </a:cubicBezTo>
                  <a:cubicBezTo>
                    <a:pt x="278" y="281"/>
                    <a:pt x="279" y="281"/>
                    <a:pt x="281" y="280"/>
                  </a:cubicBezTo>
                  <a:cubicBezTo>
                    <a:pt x="281" y="265"/>
                    <a:pt x="281" y="250"/>
                    <a:pt x="281" y="234"/>
                  </a:cubicBezTo>
                  <a:cubicBezTo>
                    <a:pt x="249" y="234"/>
                    <a:pt x="217" y="234"/>
                    <a:pt x="184" y="234"/>
                  </a:cubicBezTo>
                  <a:close/>
                  <a:moveTo>
                    <a:pt x="492" y="281"/>
                  </a:moveTo>
                  <a:cubicBezTo>
                    <a:pt x="495" y="281"/>
                    <a:pt x="498" y="281"/>
                    <a:pt x="501" y="281"/>
                  </a:cubicBezTo>
                  <a:cubicBezTo>
                    <a:pt x="519" y="281"/>
                    <a:pt x="537" y="281"/>
                    <a:pt x="555" y="281"/>
                  </a:cubicBezTo>
                  <a:cubicBezTo>
                    <a:pt x="568" y="281"/>
                    <a:pt x="568" y="281"/>
                    <a:pt x="571" y="268"/>
                  </a:cubicBezTo>
                  <a:cubicBezTo>
                    <a:pt x="574" y="257"/>
                    <a:pt x="576" y="246"/>
                    <a:pt x="579" y="234"/>
                  </a:cubicBezTo>
                  <a:cubicBezTo>
                    <a:pt x="549" y="234"/>
                    <a:pt x="521" y="234"/>
                    <a:pt x="492" y="234"/>
                  </a:cubicBezTo>
                  <a:cubicBezTo>
                    <a:pt x="492" y="250"/>
                    <a:pt x="492" y="265"/>
                    <a:pt x="492" y="281"/>
                  </a:cubicBezTo>
                  <a:close/>
                  <a:moveTo>
                    <a:pt x="213" y="327"/>
                  </a:moveTo>
                  <a:cubicBezTo>
                    <a:pt x="218" y="343"/>
                    <a:pt x="222" y="357"/>
                    <a:pt x="227" y="372"/>
                  </a:cubicBezTo>
                  <a:cubicBezTo>
                    <a:pt x="228" y="373"/>
                    <a:pt x="230" y="375"/>
                    <a:pt x="232" y="375"/>
                  </a:cubicBezTo>
                  <a:cubicBezTo>
                    <a:pt x="247" y="375"/>
                    <a:pt x="262" y="375"/>
                    <a:pt x="277" y="375"/>
                  </a:cubicBezTo>
                  <a:cubicBezTo>
                    <a:pt x="280" y="375"/>
                    <a:pt x="282" y="373"/>
                    <a:pt x="282" y="370"/>
                  </a:cubicBezTo>
                  <a:cubicBezTo>
                    <a:pt x="281" y="361"/>
                    <a:pt x="281" y="353"/>
                    <a:pt x="281" y="345"/>
                  </a:cubicBezTo>
                  <a:cubicBezTo>
                    <a:pt x="281" y="339"/>
                    <a:pt x="281" y="333"/>
                    <a:pt x="281" y="327"/>
                  </a:cubicBezTo>
                  <a:cubicBezTo>
                    <a:pt x="258" y="327"/>
                    <a:pt x="236" y="327"/>
                    <a:pt x="213" y="327"/>
                  </a:cubicBezTo>
                  <a:close/>
                  <a:moveTo>
                    <a:pt x="556" y="327"/>
                  </a:moveTo>
                  <a:cubicBezTo>
                    <a:pt x="535" y="327"/>
                    <a:pt x="515" y="327"/>
                    <a:pt x="495" y="327"/>
                  </a:cubicBezTo>
                  <a:cubicBezTo>
                    <a:pt x="494" y="327"/>
                    <a:pt x="491" y="330"/>
                    <a:pt x="491" y="332"/>
                  </a:cubicBezTo>
                  <a:cubicBezTo>
                    <a:pt x="491" y="345"/>
                    <a:pt x="491" y="357"/>
                    <a:pt x="492" y="370"/>
                  </a:cubicBezTo>
                  <a:cubicBezTo>
                    <a:pt x="492" y="372"/>
                    <a:pt x="494" y="375"/>
                    <a:pt x="496" y="375"/>
                  </a:cubicBezTo>
                  <a:cubicBezTo>
                    <a:pt x="511" y="375"/>
                    <a:pt x="525" y="375"/>
                    <a:pt x="540" y="375"/>
                  </a:cubicBezTo>
                  <a:cubicBezTo>
                    <a:pt x="541" y="375"/>
                    <a:pt x="544" y="373"/>
                    <a:pt x="544" y="372"/>
                  </a:cubicBezTo>
                  <a:cubicBezTo>
                    <a:pt x="548" y="358"/>
                    <a:pt x="552" y="343"/>
                    <a:pt x="556" y="327"/>
                  </a:cubicBezTo>
                  <a:close/>
                  <a:moveTo>
                    <a:pt x="231" y="514"/>
                  </a:moveTo>
                  <a:cubicBezTo>
                    <a:pt x="231" y="528"/>
                    <a:pt x="243" y="540"/>
                    <a:pt x="256" y="541"/>
                  </a:cubicBezTo>
                  <a:cubicBezTo>
                    <a:pt x="271" y="541"/>
                    <a:pt x="283" y="530"/>
                    <a:pt x="284" y="515"/>
                  </a:cubicBezTo>
                  <a:cubicBezTo>
                    <a:pt x="284" y="502"/>
                    <a:pt x="273" y="489"/>
                    <a:pt x="259" y="488"/>
                  </a:cubicBezTo>
                  <a:cubicBezTo>
                    <a:pt x="244" y="488"/>
                    <a:pt x="232" y="499"/>
                    <a:pt x="231" y="514"/>
                  </a:cubicBezTo>
                  <a:close/>
                  <a:moveTo>
                    <a:pt x="466" y="515"/>
                  </a:moveTo>
                  <a:cubicBezTo>
                    <a:pt x="466" y="529"/>
                    <a:pt x="478" y="541"/>
                    <a:pt x="491" y="541"/>
                  </a:cubicBezTo>
                  <a:cubicBezTo>
                    <a:pt x="506" y="541"/>
                    <a:pt x="518" y="529"/>
                    <a:pt x="518" y="514"/>
                  </a:cubicBezTo>
                  <a:cubicBezTo>
                    <a:pt x="518" y="501"/>
                    <a:pt x="506" y="488"/>
                    <a:pt x="492" y="488"/>
                  </a:cubicBezTo>
                  <a:cubicBezTo>
                    <a:pt x="477" y="488"/>
                    <a:pt x="466" y="500"/>
                    <a:pt x="466" y="5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9" name="MH_Other_2">
            <a:extLst>
              <a:ext uri="{FF2B5EF4-FFF2-40B4-BE49-F238E27FC236}">
                <a16:creationId xmlns:a16="http://schemas.microsoft.com/office/drawing/2014/main" id="{48942544-2EFE-4B7F-9D92-4158AAC139E6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1808108" y="5145397"/>
            <a:ext cx="808424" cy="705218"/>
          </a:xfrm>
          <a:custGeom>
            <a:avLst/>
            <a:gdLst>
              <a:gd name="T0" fmla="*/ 2147483646 w 101"/>
              <a:gd name="T1" fmla="*/ 2147483646 h 89"/>
              <a:gd name="T2" fmla="*/ 2147483646 w 101"/>
              <a:gd name="T3" fmla="*/ 2147483646 h 89"/>
              <a:gd name="T4" fmla="*/ 2147483646 w 101"/>
              <a:gd name="T5" fmla="*/ 2147483646 h 89"/>
              <a:gd name="T6" fmla="*/ 0 w 101"/>
              <a:gd name="T7" fmla="*/ 2147483646 h 89"/>
              <a:gd name="T8" fmla="*/ 2147483646 w 101"/>
              <a:gd name="T9" fmla="*/ 2147483646 h 89"/>
              <a:gd name="T10" fmla="*/ 2147483646 w 101"/>
              <a:gd name="T11" fmla="*/ 0 h 89"/>
              <a:gd name="T12" fmla="*/ 2147483646 w 101"/>
              <a:gd name="T13" fmla="*/ 0 h 89"/>
              <a:gd name="T14" fmla="*/ 2147483646 w 101"/>
              <a:gd name="T15" fmla="*/ 2147483646 h 89"/>
              <a:gd name="T16" fmla="*/ 2147483646 w 101"/>
              <a:gd name="T17" fmla="*/ 2147483646 h 89"/>
              <a:gd name="T18" fmla="*/ 2147483646 w 101"/>
              <a:gd name="T19" fmla="*/ 2147483646 h 89"/>
              <a:gd name="T20" fmla="*/ 2147483646 w 101"/>
              <a:gd name="T21" fmla="*/ 2147483646 h 89"/>
              <a:gd name="T22" fmla="*/ 2147483646 w 101"/>
              <a:gd name="T23" fmla="*/ 2147483646 h 89"/>
              <a:gd name="T24" fmla="*/ 2147483646 w 101"/>
              <a:gd name="T25" fmla="*/ 2147483646 h 89"/>
              <a:gd name="T26" fmla="*/ 2147483646 w 101"/>
              <a:gd name="T27" fmla="*/ 2147483646 h 89"/>
              <a:gd name="T28" fmla="*/ 2147483646 w 101"/>
              <a:gd name="T29" fmla="*/ 2147483646 h 89"/>
              <a:gd name="T30" fmla="*/ 2147483646 w 101"/>
              <a:gd name="T31" fmla="*/ 2147483646 h 89"/>
              <a:gd name="T32" fmla="*/ 2147483646 w 101"/>
              <a:gd name="T33" fmla="*/ 2147483646 h 89"/>
              <a:gd name="T34" fmla="*/ 2147483646 w 101"/>
              <a:gd name="T35" fmla="*/ 2147483646 h 89"/>
              <a:gd name="T36" fmla="*/ 2147483646 w 101"/>
              <a:gd name="T37" fmla="*/ 2147483646 h 8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1" h="89">
                <a:moveTo>
                  <a:pt x="48" y="89"/>
                </a:moveTo>
                <a:cubicBezTo>
                  <a:pt x="44" y="88"/>
                  <a:pt x="41" y="86"/>
                  <a:pt x="38" y="84"/>
                </a:cubicBezTo>
                <a:cubicBezTo>
                  <a:pt x="29" y="78"/>
                  <a:pt x="19" y="70"/>
                  <a:pt x="12" y="60"/>
                </a:cubicBezTo>
                <a:cubicBezTo>
                  <a:pt x="4" y="50"/>
                  <a:pt x="0" y="39"/>
                  <a:pt x="0" y="26"/>
                </a:cubicBezTo>
                <a:cubicBezTo>
                  <a:pt x="0" y="17"/>
                  <a:pt x="3" y="9"/>
                  <a:pt x="9" y="4"/>
                </a:cubicBezTo>
                <a:cubicBezTo>
                  <a:pt x="12" y="2"/>
                  <a:pt x="15" y="1"/>
                  <a:pt x="19" y="0"/>
                </a:cubicBezTo>
                <a:cubicBezTo>
                  <a:pt x="21" y="0"/>
                  <a:pt x="23" y="0"/>
                  <a:pt x="24" y="0"/>
                </a:cubicBezTo>
                <a:cubicBezTo>
                  <a:pt x="27" y="0"/>
                  <a:pt x="29" y="0"/>
                  <a:pt x="32" y="1"/>
                </a:cubicBezTo>
                <a:cubicBezTo>
                  <a:pt x="38" y="3"/>
                  <a:pt x="43" y="7"/>
                  <a:pt x="49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57" y="7"/>
                  <a:pt x="63" y="3"/>
                  <a:pt x="69" y="2"/>
                </a:cubicBezTo>
                <a:cubicBezTo>
                  <a:pt x="72" y="1"/>
                  <a:pt x="74" y="1"/>
                  <a:pt x="77" y="1"/>
                </a:cubicBezTo>
                <a:cubicBezTo>
                  <a:pt x="79" y="1"/>
                  <a:pt x="80" y="1"/>
                  <a:pt x="82" y="1"/>
                </a:cubicBezTo>
                <a:cubicBezTo>
                  <a:pt x="86" y="2"/>
                  <a:pt x="89" y="4"/>
                  <a:pt x="92" y="6"/>
                </a:cubicBezTo>
                <a:cubicBezTo>
                  <a:pt x="98" y="11"/>
                  <a:pt x="101" y="19"/>
                  <a:pt x="100" y="28"/>
                </a:cubicBezTo>
                <a:cubicBezTo>
                  <a:pt x="99" y="41"/>
                  <a:pt x="94" y="52"/>
                  <a:pt x="86" y="62"/>
                </a:cubicBezTo>
                <a:cubicBezTo>
                  <a:pt x="78" y="71"/>
                  <a:pt x="68" y="79"/>
                  <a:pt x="58" y="84"/>
                </a:cubicBezTo>
                <a:cubicBezTo>
                  <a:pt x="55" y="86"/>
                  <a:pt x="52" y="88"/>
                  <a:pt x="48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D241A4E-A727-A94F-B1C6-74EB30E177E4}"/>
              </a:ext>
            </a:extLst>
          </p:cNvPr>
          <p:cNvGrpSpPr/>
          <p:nvPr/>
        </p:nvGrpSpPr>
        <p:grpSpPr>
          <a:xfrm>
            <a:off x="2744361" y="2221430"/>
            <a:ext cx="18895279" cy="8958114"/>
            <a:chOff x="1004053" y="1644951"/>
            <a:chExt cx="17768044" cy="8095802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AEF895DC-C335-9E43-B68E-0B161BDA7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7127" y="2512237"/>
              <a:ext cx="17334970" cy="4118533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2FDAD72-7B47-C741-9431-DBEE69BE948B}"/>
                </a:ext>
              </a:extLst>
            </p:cNvPr>
            <p:cNvSpPr txBox="1"/>
            <p:nvPr/>
          </p:nvSpPr>
          <p:spPr>
            <a:xfrm>
              <a:off x="1255059" y="6864051"/>
              <a:ext cx="2725270" cy="4702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600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随性验证</a:t>
              </a:r>
              <a:endParaRPr kumimoji="0" lang="en-US" altLang="zh-CN" sz="2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19CB1D9-D771-2B49-BEF5-D237043D2273}"/>
                </a:ext>
              </a:extLst>
            </p:cNvPr>
            <p:cNvSpPr txBox="1"/>
            <p:nvPr/>
          </p:nvSpPr>
          <p:spPr>
            <a:xfrm>
              <a:off x="1004053" y="7872900"/>
              <a:ext cx="3227294" cy="9987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algn="l" defTabSz="684609"/>
              <a:r>
                <a:rPr lang="zh-CN" altLang="en-US" sz="3200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看心情测试，主要靠公测</a:t>
              </a:r>
              <a:endParaRPr lang="en-US" altLang="zh-CN" sz="3200" b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94BA704-65E6-AF4C-8781-4C64E2C8DF2D}"/>
                </a:ext>
              </a:extLst>
            </p:cNvPr>
            <p:cNvSpPr txBox="1"/>
            <p:nvPr/>
          </p:nvSpPr>
          <p:spPr>
            <a:xfrm>
              <a:off x="6786278" y="6899720"/>
              <a:ext cx="2725270" cy="4702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600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Helvetica Neue"/>
                </a:rPr>
                <a:t>有组织的功能测试</a:t>
              </a:r>
              <a:endParaRPr kumimoji="0" lang="en-US" altLang="zh-CN" sz="2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93862C0-1719-644E-A493-4515545CE75F}"/>
                </a:ext>
              </a:extLst>
            </p:cNvPr>
            <p:cNvSpPr txBox="1"/>
            <p:nvPr/>
          </p:nvSpPr>
          <p:spPr>
            <a:xfrm>
              <a:off x="6158749" y="7545977"/>
              <a:ext cx="4114804" cy="21947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algn="l"/>
              <a:r>
                <a:rPr lang="zh-CN" altLang="en-US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规范功能测试的活动：通过测试需求分析，制定测试计划，避免了漏测的发生，提升功能质量，主要靠堆人力</a:t>
              </a:r>
              <a:endParaRPr lang="en-US" altLang="zh-CN" sz="3200" b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D50D671-79EE-964A-B77C-B61AE1D35C7F}"/>
                </a:ext>
              </a:extLst>
            </p:cNvPr>
            <p:cNvSpPr txBox="1"/>
            <p:nvPr/>
          </p:nvSpPr>
          <p:spPr>
            <a:xfrm>
              <a:off x="14218019" y="6900707"/>
              <a:ext cx="2725270" cy="4702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600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Helvetica Neue"/>
                </a:rPr>
                <a:t>从手动到自动</a:t>
              </a:r>
              <a:endParaRPr kumimoji="0" lang="en-US" altLang="zh-CN" sz="2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37B45C5-4080-7D43-9AF0-79DD7BA14791}"/>
                </a:ext>
              </a:extLst>
            </p:cNvPr>
            <p:cNvSpPr txBox="1"/>
            <p:nvPr/>
          </p:nvSpPr>
          <p:spPr>
            <a:xfrm>
              <a:off x="13500839" y="8298639"/>
              <a:ext cx="4428569" cy="119343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l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600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Helvetica Neue"/>
                </a:rPr>
                <a:t>解决了测试执行效率问题，自动化测试代替了部分人工测试的工作</a:t>
              </a:r>
              <a:r>
                <a:rPr lang="zh-CN" altLang="en-US" sz="2600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，提升产品迭代速度；</a:t>
              </a:r>
              <a:endParaRPr kumimoji="0" lang="en-US" altLang="zh-CN" sz="2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5D592DA-71EE-2D4B-8B0D-1705BE13445C}"/>
                </a:ext>
              </a:extLst>
            </p:cNvPr>
            <p:cNvSpPr txBox="1"/>
            <p:nvPr/>
          </p:nvSpPr>
          <p:spPr>
            <a:xfrm>
              <a:off x="1757082" y="2697395"/>
              <a:ext cx="1846730" cy="4702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600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Helvetica Neue"/>
                </a:rPr>
                <a:t>1</a:t>
              </a:r>
              <a:r>
                <a:rPr kumimoji="0" lang="zh-CN" altLang="en-US" sz="2600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Helvetica Neue"/>
                </a:rPr>
                <a:t>阶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92449E8-4145-FD4F-B2AD-C65496E46B58}"/>
                </a:ext>
              </a:extLst>
            </p:cNvPr>
            <p:cNvSpPr txBox="1"/>
            <p:nvPr/>
          </p:nvSpPr>
          <p:spPr>
            <a:xfrm>
              <a:off x="7225548" y="2015992"/>
              <a:ext cx="1846730" cy="5258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r>
                <a:rPr kumimoji="0" lang="zh-CN" altLang="en-US" sz="2600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Helvetica Neue"/>
                </a:rPr>
                <a:t>阶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A48E212-85E5-984D-8A75-98C99A97C6C9}"/>
                </a:ext>
              </a:extLst>
            </p:cNvPr>
            <p:cNvSpPr txBox="1"/>
            <p:nvPr/>
          </p:nvSpPr>
          <p:spPr>
            <a:xfrm>
              <a:off x="14460070" y="1644951"/>
              <a:ext cx="1846730" cy="5258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r>
                <a:rPr kumimoji="0" lang="zh-CN" altLang="en-US" sz="2600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Helvetica Neue"/>
                </a:rPr>
                <a:t>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87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FAFCEE-96E3-4CA3-8123-E4E8BF68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48593" y="13081000"/>
            <a:ext cx="274113" cy="471924"/>
          </a:xfrm>
        </p:spPr>
        <p:txBody>
          <a:bodyPr/>
          <a:lstStyle/>
          <a:p>
            <a:fld id="{3CD898AC-11AC-DF4F-BFD8-12A6B17F2057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6" name="íṧľïdê">
            <a:extLst>
              <a:ext uri="{FF2B5EF4-FFF2-40B4-BE49-F238E27FC236}">
                <a16:creationId xmlns:a16="http://schemas.microsoft.com/office/drawing/2014/main" id="{3B67C102-CEC9-4885-BCAA-6A6F6642389A}"/>
              </a:ext>
            </a:extLst>
          </p:cNvPr>
          <p:cNvSpPr/>
          <p:nvPr/>
        </p:nvSpPr>
        <p:spPr>
          <a:xfrm>
            <a:off x="5101187" y="4432807"/>
            <a:ext cx="2087982" cy="2087982"/>
          </a:xfrm>
          <a:prstGeom prst="donut">
            <a:avLst>
              <a:gd name="adj" fmla="val 6900"/>
            </a:avLst>
          </a:prstGeom>
          <a:solidFill>
            <a:schemeClr val="bg1"/>
          </a:solidFill>
          <a:ln w="12700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normAutofit/>
          </a:bodyPr>
          <a:lstStyle/>
          <a:p>
            <a:pPr defTabSz="1827530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îŝḷíḑè">
            <a:extLst>
              <a:ext uri="{FF2B5EF4-FFF2-40B4-BE49-F238E27FC236}">
                <a16:creationId xmlns:a16="http://schemas.microsoft.com/office/drawing/2014/main" id="{C6B27557-156E-4BB6-92E2-558FF6D9E5AA}"/>
              </a:ext>
            </a:extLst>
          </p:cNvPr>
          <p:cNvSpPr/>
          <p:nvPr/>
        </p:nvSpPr>
        <p:spPr>
          <a:xfrm>
            <a:off x="11177629" y="4432807"/>
            <a:ext cx="2087982" cy="2087982"/>
          </a:xfrm>
          <a:prstGeom prst="donut">
            <a:avLst>
              <a:gd name="adj" fmla="val 6900"/>
            </a:avLst>
          </a:pr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normAutofit/>
          </a:bodyPr>
          <a:lstStyle/>
          <a:p>
            <a:pPr defTabSz="1827530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ï$ļîḋe">
            <a:extLst>
              <a:ext uri="{FF2B5EF4-FFF2-40B4-BE49-F238E27FC236}">
                <a16:creationId xmlns:a16="http://schemas.microsoft.com/office/drawing/2014/main" id="{1B3B5CB0-8C62-4513-828A-CC5A8448FF76}"/>
              </a:ext>
            </a:extLst>
          </p:cNvPr>
          <p:cNvSpPr/>
          <p:nvPr/>
        </p:nvSpPr>
        <p:spPr>
          <a:xfrm>
            <a:off x="17194835" y="4432807"/>
            <a:ext cx="2087982" cy="2087982"/>
          </a:xfrm>
          <a:prstGeom prst="donut">
            <a:avLst>
              <a:gd name="adj" fmla="val 6900"/>
            </a:avLst>
          </a:pr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normAutofit/>
          </a:bodyPr>
          <a:lstStyle/>
          <a:p>
            <a:pPr defTabSz="1827530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ïṣ1îḓè">
            <a:extLst>
              <a:ext uri="{FF2B5EF4-FFF2-40B4-BE49-F238E27FC236}">
                <a16:creationId xmlns:a16="http://schemas.microsoft.com/office/drawing/2014/main" id="{B08BEDB1-468B-4284-A3BB-5BE48A988FA8}"/>
              </a:ext>
            </a:extLst>
          </p:cNvPr>
          <p:cNvSpPr/>
          <p:nvPr/>
        </p:nvSpPr>
        <p:spPr>
          <a:xfrm>
            <a:off x="17865636" y="5059469"/>
            <a:ext cx="746376" cy="834658"/>
          </a:xfrm>
          <a:custGeom>
            <a:avLst/>
            <a:gdLst>
              <a:gd name="T0" fmla="*/ 814 w 935"/>
              <a:gd name="T1" fmla="*/ 682 h 1047"/>
              <a:gd name="T2" fmla="*/ 814 w 935"/>
              <a:gd name="T3" fmla="*/ 562 h 1047"/>
              <a:gd name="T4" fmla="*/ 664 w 935"/>
              <a:gd name="T5" fmla="*/ 562 h 1047"/>
              <a:gd name="T6" fmla="*/ 653 w 935"/>
              <a:gd name="T7" fmla="*/ 273 h 1047"/>
              <a:gd name="T8" fmla="*/ 107 w 935"/>
              <a:gd name="T9" fmla="*/ 273 h 1047"/>
              <a:gd name="T10" fmla="*/ 0 w 935"/>
              <a:gd name="T11" fmla="*/ 857 h 1047"/>
              <a:gd name="T12" fmla="*/ 450 w 935"/>
              <a:gd name="T13" fmla="*/ 897 h 1047"/>
              <a:gd name="T14" fmla="*/ 530 w 935"/>
              <a:gd name="T15" fmla="*/ 926 h 1047"/>
              <a:gd name="T16" fmla="*/ 570 w 935"/>
              <a:gd name="T17" fmla="*/ 967 h 1047"/>
              <a:gd name="T18" fmla="*/ 650 w 935"/>
              <a:gd name="T19" fmla="*/ 1047 h 1047"/>
              <a:gd name="T20" fmla="*/ 814 w 935"/>
              <a:gd name="T21" fmla="*/ 1047 h 1047"/>
              <a:gd name="T22" fmla="*/ 814 w 935"/>
              <a:gd name="T23" fmla="*/ 926 h 1047"/>
              <a:gd name="T24" fmla="*/ 935 w 935"/>
              <a:gd name="T25" fmla="*/ 926 h 1047"/>
              <a:gd name="T26" fmla="*/ 935 w 935"/>
              <a:gd name="T27" fmla="*/ 762 h 1047"/>
              <a:gd name="T28" fmla="*/ 855 w 935"/>
              <a:gd name="T29" fmla="*/ 682 h 1047"/>
              <a:gd name="T30" fmla="*/ 187 w 935"/>
              <a:gd name="T31" fmla="*/ 273 h 1047"/>
              <a:gd name="T32" fmla="*/ 573 w 935"/>
              <a:gd name="T33" fmla="*/ 273 h 1047"/>
              <a:gd name="T34" fmla="*/ 398 w 935"/>
              <a:gd name="T35" fmla="*/ 465 h 1047"/>
              <a:gd name="T36" fmla="*/ 380 w 935"/>
              <a:gd name="T37" fmla="*/ 466 h 1047"/>
              <a:gd name="T38" fmla="*/ 363 w 935"/>
              <a:gd name="T39" fmla="*/ 465 h 1047"/>
              <a:gd name="T40" fmla="*/ 187 w 935"/>
              <a:gd name="T41" fmla="*/ 273 h 1047"/>
              <a:gd name="T42" fmla="*/ 253 w 935"/>
              <a:gd name="T43" fmla="*/ 520 h 1047"/>
              <a:gd name="T44" fmla="*/ 357 w 935"/>
              <a:gd name="T45" fmla="*/ 545 h 1047"/>
              <a:gd name="T46" fmla="*/ 380 w 935"/>
              <a:gd name="T47" fmla="*/ 546 h 1047"/>
              <a:gd name="T48" fmla="*/ 404 w 935"/>
              <a:gd name="T49" fmla="*/ 545 h 1047"/>
              <a:gd name="T50" fmla="*/ 507 w 935"/>
              <a:gd name="T51" fmla="*/ 520 h 1047"/>
              <a:gd name="T52" fmla="*/ 570 w 935"/>
              <a:gd name="T53" fmla="*/ 577 h 1047"/>
              <a:gd name="T54" fmla="*/ 570 w 935"/>
              <a:gd name="T55" fmla="*/ 682 h 1047"/>
              <a:gd name="T56" fmla="*/ 449 w 935"/>
              <a:gd name="T57" fmla="*/ 682 h 1047"/>
              <a:gd name="T58" fmla="*/ 449 w 935"/>
              <a:gd name="T59" fmla="*/ 817 h 1047"/>
              <a:gd name="T60" fmla="*/ 247 w 935"/>
              <a:gd name="T61" fmla="*/ 525 h 1047"/>
              <a:gd name="T62" fmla="*/ 734 w 935"/>
              <a:gd name="T63" fmla="*/ 846 h 1047"/>
              <a:gd name="T64" fmla="*/ 650 w 935"/>
              <a:gd name="T65" fmla="*/ 967 h 1047"/>
              <a:gd name="T66" fmla="*/ 530 w 935"/>
              <a:gd name="T67" fmla="*/ 846 h 1047"/>
              <a:gd name="T68" fmla="*/ 650 w 935"/>
              <a:gd name="T69" fmla="*/ 762 h 1047"/>
              <a:gd name="T70" fmla="*/ 734 w 935"/>
              <a:gd name="T71" fmla="*/ 642 h 1047"/>
              <a:gd name="T72" fmla="*/ 855 w 935"/>
              <a:gd name="T73" fmla="*/ 762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35" h="1047">
                <a:moveTo>
                  <a:pt x="855" y="682"/>
                </a:moveTo>
                <a:lnTo>
                  <a:pt x="814" y="682"/>
                </a:lnTo>
                <a:lnTo>
                  <a:pt x="814" y="642"/>
                </a:lnTo>
                <a:lnTo>
                  <a:pt x="814" y="562"/>
                </a:lnTo>
                <a:lnTo>
                  <a:pt x="734" y="562"/>
                </a:lnTo>
                <a:lnTo>
                  <a:pt x="664" y="562"/>
                </a:lnTo>
                <a:cubicBezTo>
                  <a:pt x="633" y="524"/>
                  <a:pt x="600" y="494"/>
                  <a:pt x="570" y="469"/>
                </a:cubicBezTo>
                <a:cubicBezTo>
                  <a:pt x="621" y="419"/>
                  <a:pt x="653" y="350"/>
                  <a:pt x="653" y="273"/>
                </a:cubicBezTo>
                <a:cubicBezTo>
                  <a:pt x="653" y="122"/>
                  <a:pt x="531" y="0"/>
                  <a:pt x="380" y="0"/>
                </a:cubicBezTo>
                <a:cubicBezTo>
                  <a:pt x="230" y="0"/>
                  <a:pt x="107" y="122"/>
                  <a:pt x="107" y="273"/>
                </a:cubicBezTo>
                <a:cubicBezTo>
                  <a:pt x="107" y="350"/>
                  <a:pt x="139" y="419"/>
                  <a:pt x="190" y="469"/>
                </a:cubicBezTo>
                <a:cubicBezTo>
                  <a:pt x="108" y="539"/>
                  <a:pt x="0" y="636"/>
                  <a:pt x="0" y="857"/>
                </a:cubicBezTo>
                <a:lnTo>
                  <a:pt x="0" y="897"/>
                </a:lnTo>
                <a:lnTo>
                  <a:pt x="450" y="897"/>
                </a:lnTo>
                <a:lnTo>
                  <a:pt x="450" y="926"/>
                </a:lnTo>
                <a:lnTo>
                  <a:pt x="530" y="926"/>
                </a:lnTo>
                <a:lnTo>
                  <a:pt x="570" y="926"/>
                </a:lnTo>
                <a:lnTo>
                  <a:pt x="570" y="967"/>
                </a:lnTo>
                <a:lnTo>
                  <a:pt x="570" y="1047"/>
                </a:lnTo>
                <a:lnTo>
                  <a:pt x="650" y="1047"/>
                </a:lnTo>
                <a:lnTo>
                  <a:pt x="734" y="1047"/>
                </a:lnTo>
                <a:lnTo>
                  <a:pt x="814" y="1047"/>
                </a:lnTo>
                <a:lnTo>
                  <a:pt x="814" y="967"/>
                </a:lnTo>
                <a:lnTo>
                  <a:pt x="814" y="926"/>
                </a:lnTo>
                <a:lnTo>
                  <a:pt x="855" y="926"/>
                </a:lnTo>
                <a:lnTo>
                  <a:pt x="935" y="926"/>
                </a:lnTo>
                <a:lnTo>
                  <a:pt x="935" y="846"/>
                </a:lnTo>
                <a:lnTo>
                  <a:pt x="935" y="762"/>
                </a:lnTo>
                <a:lnTo>
                  <a:pt x="935" y="682"/>
                </a:lnTo>
                <a:lnTo>
                  <a:pt x="855" y="682"/>
                </a:lnTo>
                <a:lnTo>
                  <a:pt x="855" y="682"/>
                </a:lnTo>
                <a:close/>
                <a:moveTo>
                  <a:pt x="187" y="273"/>
                </a:moveTo>
                <a:cubicBezTo>
                  <a:pt x="187" y="167"/>
                  <a:pt x="274" y="80"/>
                  <a:pt x="380" y="80"/>
                </a:cubicBezTo>
                <a:cubicBezTo>
                  <a:pt x="486" y="80"/>
                  <a:pt x="573" y="167"/>
                  <a:pt x="573" y="273"/>
                </a:cubicBezTo>
                <a:cubicBezTo>
                  <a:pt x="573" y="372"/>
                  <a:pt x="498" y="454"/>
                  <a:pt x="401" y="465"/>
                </a:cubicBezTo>
                <a:cubicBezTo>
                  <a:pt x="400" y="465"/>
                  <a:pt x="399" y="465"/>
                  <a:pt x="398" y="465"/>
                </a:cubicBezTo>
                <a:cubicBezTo>
                  <a:pt x="394" y="466"/>
                  <a:pt x="389" y="466"/>
                  <a:pt x="384" y="466"/>
                </a:cubicBezTo>
                <a:cubicBezTo>
                  <a:pt x="383" y="466"/>
                  <a:pt x="382" y="466"/>
                  <a:pt x="380" y="466"/>
                </a:cubicBezTo>
                <a:cubicBezTo>
                  <a:pt x="378" y="466"/>
                  <a:pt x="376" y="466"/>
                  <a:pt x="374" y="466"/>
                </a:cubicBezTo>
                <a:cubicBezTo>
                  <a:pt x="370" y="466"/>
                  <a:pt x="367" y="466"/>
                  <a:pt x="363" y="465"/>
                </a:cubicBezTo>
                <a:cubicBezTo>
                  <a:pt x="361" y="465"/>
                  <a:pt x="360" y="465"/>
                  <a:pt x="358" y="465"/>
                </a:cubicBezTo>
                <a:cubicBezTo>
                  <a:pt x="262" y="454"/>
                  <a:pt x="187" y="372"/>
                  <a:pt x="187" y="273"/>
                </a:cubicBezTo>
                <a:close/>
                <a:moveTo>
                  <a:pt x="247" y="525"/>
                </a:moveTo>
                <a:cubicBezTo>
                  <a:pt x="249" y="523"/>
                  <a:pt x="251" y="521"/>
                  <a:pt x="253" y="520"/>
                </a:cubicBezTo>
                <a:cubicBezTo>
                  <a:pt x="284" y="533"/>
                  <a:pt x="317" y="541"/>
                  <a:pt x="350" y="544"/>
                </a:cubicBezTo>
                <a:cubicBezTo>
                  <a:pt x="352" y="545"/>
                  <a:pt x="355" y="545"/>
                  <a:pt x="357" y="545"/>
                </a:cubicBezTo>
                <a:cubicBezTo>
                  <a:pt x="363" y="545"/>
                  <a:pt x="370" y="546"/>
                  <a:pt x="376" y="546"/>
                </a:cubicBezTo>
                <a:cubicBezTo>
                  <a:pt x="377" y="546"/>
                  <a:pt x="379" y="546"/>
                  <a:pt x="380" y="546"/>
                </a:cubicBezTo>
                <a:cubicBezTo>
                  <a:pt x="381" y="546"/>
                  <a:pt x="382" y="546"/>
                  <a:pt x="383" y="546"/>
                </a:cubicBezTo>
                <a:cubicBezTo>
                  <a:pt x="390" y="546"/>
                  <a:pt x="397" y="545"/>
                  <a:pt x="404" y="545"/>
                </a:cubicBezTo>
                <a:cubicBezTo>
                  <a:pt x="406" y="545"/>
                  <a:pt x="408" y="545"/>
                  <a:pt x="410" y="544"/>
                </a:cubicBezTo>
                <a:cubicBezTo>
                  <a:pt x="443" y="541"/>
                  <a:pt x="476" y="533"/>
                  <a:pt x="507" y="520"/>
                </a:cubicBezTo>
                <a:cubicBezTo>
                  <a:pt x="509" y="521"/>
                  <a:pt x="511" y="523"/>
                  <a:pt x="513" y="525"/>
                </a:cubicBezTo>
                <a:cubicBezTo>
                  <a:pt x="532" y="541"/>
                  <a:pt x="551" y="558"/>
                  <a:pt x="570" y="577"/>
                </a:cubicBezTo>
                <a:lnTo>
                  <a:pt x="570" y="642"/>
                </a:lnTo>
                <a:lnTo>
                  <a:pt x="570" y="682"/>
                </a:lnTo>
                <a:lnTo>
                  <a:pt x="529" y="682"/>
                </a:lnTo>
                <a:lnTo>
                  <a:pt x="449" y="682"/>
                </a:lnTo>
                <a:lnTo>
                  <a:pt x="449" y="762"/>
                </a:lnTo>
                <a:lnTo>
                  <a:pt x="449" y="817"/>
                </a:lnTo>
                <a:lnTo>
                  <a:pt x="81" y="817"/>
                </a:lnTo>
                <a:cubicBezTo>
                  <a:pt x="93" y="657"/>
                  <a:pt x="175" y="587"/>
                  <a:pt x="247" y="525"/>
                </a:cubicBezTo>
                <a:close/>
                <a:moveTo>
                  <a:pt x="855" y="846"/>
                </a:moveTo>
                <a:lnTo>
                  <a:pt x="734" y="846"/>
                </a:lnTo>
                <a:lnTo>
                  <a:pt x="734" y="967"/>
                </a:lnTo>
                <a:lnTo>
                  <a:pt x="650" y="967"/>
                </a:lnTo>
                <a:lnTo>
                  <a:pt x="650" y="846"/>
                </a:lnTo>
                <a:lnTo>
                  <a:pt x="530" y="846"/>
                </a:lnTo>
                <a:lnTo>
                  <a:pt x="530" y="762"/>
                </a:lnTo>
                <a:lnTo>
                  <a:pt x="650" y="762"/>
                </a:lnTo>
                <a:lnTo>
                  <a:pt x="650" y="642"/>
                </a:lnTo>
                <a:lnTo>
                  <a:pt x="734" y="642"/>
                </a:lnTo>
                <a:lnTo>
                  <a:pt x="734" y="762"/>
                </a:lnTo>
                <a:lnTo>
                  <a:pt x="855" y="762"/>
                </a:lnTo>
                <a:lnTo>
                  <a:pt x="855" y="846"/>
                </a:ln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1827530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BC96E0-787A-4B65-9759-E7D5D1D0A80B}"/>
              </a:ext>
            </a:extLst>
          </p:cNvPr>
          <p:cNvSpPr txBox="1"/>
          <p:nvPr/>
        </p:nvSpPr>
        <p:spPr>
          <a:xfrm>
            <a:off x="3714307" y="7003826"/>
            <a:ext cx="4857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薪酬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Compensation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989D37-2259-44A5-A0DD-1F4F16178C33}"/>
              </a:ext>
            </a:extLst>
          </p:cNvPr>
          <p:cNvSpPr txBox="1"/>
          <p:nvPr/>
        </p:nvSpPr>
        <p:spPr>
          <a:xfrm>
            <a:off x="3661264" y="8419599"/>
            <a:ext cx="4993780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社保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Social Insurance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公积金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Public Housing Fund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个税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Individual Income Tax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工资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Salary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4BF95A-CB88-47BB-B38F-F481EE3010CE}"/>
              </a:ext>
            </a:extLst>
          </p:cNvPr>
          <p:cNvSpPr txBox="1"/>
          <p:nvPr/>
        </p:nvSpPr>
        <p:spPr>
          <a:xfrm>
            <a:off x="11142835" y="7003827"/>
            <a:ext cx="2364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福利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Benefit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9BF934-5C81-4666-9F5C-64C598DD2EC6}"/>
              </a:ext>
            </a:extLst>
          </p:cNvPr>
          <p:cNvSpPr txBox="1"/>
          <p:nvPr/>
        </p:nvSpPr>
        <p:spPr>
          <a:xfrm>
            <a:off x="9522507" y="8419598"/>
            <a:ext cx="5490670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带薪病假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Paid Medical Leave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商业保险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Commercial Insurance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弹性福利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Flexible Benefit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年度体检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Medical Check-up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FA01F2-A90C-446D-9CD0-2793D5752F7D}"/>
              </a:ext>
            </a:extLst>
          </p:cNvPr>
          <p:cNvSpPr txBox="1"/>
          <p:nvPr/>
        </p:nvSpPr>
        <p:spPr>
          <a:xfrm>
            <a:off x="17056805" y="6963229"/>
            <a:ext cx="2364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其它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Others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42C00B-7BA2-41D0-BBA4-72D210D2F7C7}"/>
              </a:ext>
            </a:extLst>
          </p:cNvPr>
          <p:cNvSpPr txBox="1"/>
          <p:nvPr/>
        </p:nvSpPr>
        <p:spPr>
          <a:xfrm>
            <a:off x="15712219" y="8422677"/>
            <a:ext cx="505671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人才服务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Residence Service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户籍档案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Hukou / P-file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银行信息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Bank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其它事项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Others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38E25AD2-E2FD-4A4A-B46E-5131A31FEF54}"/>
              </a:ext>
            </a:extLst>
          </p:cNvPr>
          <p:cNvSpPr txBox="1">
            <a:spLocks/>
          </p:cNvSpPr>
          <p:nvPr/>
        </p:nvSpPr>
        <p:spPr>
          <a:xfrm>
            <a:off x="1390648" y="1142144"/>
            <a:ext cx="9173078" cy="108235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600" dirty="0">
                <a:latin typeface="+mn-lt"/>
                <a:ea typeface="微软雅黑" panose="020B0503020204020204" pitchFamily="34" charset="-122"/>
                <a:cs typeface="Microsoft YaHei" charset="-122"/>
              </a:rPr>
              <a:t>自动化目标及分析</a:t>
            </a:r>
          </a:p>
        </p:txBody>
      </p:sp>
      <p:grpSp>
        <p:nvGrpSpPr>
          <p:cNvPr id="23" name="Group 35">
            <a:extLst>
              <a:ext uri="{FF2B5EF4-FFF2-40B4-BE49-F238E27FC236}">
                <a16:creationId xmlns:a16="http://schemas.microsoft.com/office/drawing/2014/main" id="{7DFF80EB-8B4D-44F9-95AF-859BB9F4C1DD}"/>
              </a:ext>
            </a:extLst>
          </p:cNvPr>
          <p:cNvGrpSpPr/>
          <p:nvPr/>
        </p:nvGrpSpPr>
        <p:grpSpPr>
          <a:xfrm>
            <a:off x="5695785" y="5059469"/>
            <a:ext cx="830562" cy="937014"/>
            <a:chOff x="-2792595" y="1299030"/>
            <a:chExt cx="1030470" cy="1017672"/>
          </a:xfrm>
          <a:solidFill>
            <a:schemeClr val="bg1"/>
          </a:solidFill>
        </p:grpSpPr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DD7A0FA5-0BCC-40ED-AFDB-EBBFAB6E7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0185" y="1319617"/>
              <a:ext cx="908060" cy="669917"/>
            </a:xfrm>
            <a:custGeom>
              <a:avLst/>
              <a:gdLst>
                <a:gd name="T0" fmla="*/ 1182 w 1528"/>
                <a:gd name="T1" fmla="*/ 61 h 1127"/>
                <a:gd name="T2" fmla="*/ 1386 w 1528"/>
                <a:gd name="T3" fmla="*/ 25 h 1127"/>
                <a:gd name="T4" fmla="*/ 1508 w 1528"/>
                <a:gd name="T5" fmla="*/ 4 h 1127"/>
                <a:gd name="T6" fmla="*/ 1525 w 1528"/>
                <a:gd name="T7" fmla="*/ 20 h 1127"/>
                <a:gd name="T8" fmla="*/ 1471 w 1528"/>
                <a:gd name="T9" fmla="*/ 296 h 1127"/>
                <a:gd name="T10" fmla="*/ 1460 w 1528"/>
                <a:gd name="T11" fmla="*/ 353 h 1127"/>
                <a:gd name="T12" fmla="*/ 1403 w 1528"/>
                <a:gd name="T13" fmla="*/ 292 h 1127"/>
                <a:gd name="T14" fmla="*/ 1369 w 1528"/>
                <a:gd name="T15" fmla="*/ 290 h 1127"/>
                <a:gd name="T16" fmla="*/ 1185 w 1528"/>
                <a:gd name="T17" fmla="*/ 471 h 1127"/>
                <a:gd name="T18" fmla="*/ 741 w 1528"/>
                <a:gd name="T19" fmla="*/ 904 h 1127"/>
                <a:gd name="T20" fmla="*/ 713 w 1528"/>
                <a:gd name="T21" fmla="*/ 904 h 1127"/>
                <a:gd name="T22" fmla="*/ 546 w 1528"/>
                <a:gd name="T23" fmla="*/ 744 h 1127"/>
                <a:gd name="T24" fmla="*/ 516 w 1528"/>
                <a:gd name="T25" fmla="*/ 744 h 1127"/>
                <a:gd name="T26" fmla="*/ 147 w 1528"/>
                <a:gd name="T27" fmla="*/ 1114 h 1127"/>
                <a:gd name="T28" fmla="*/ 115 w 1528"/>
                <a:gd name="T29" fmla="*/ 1113 h 1127"/>
                <a:gd name="T30" fmla="*/ 12 w 1528"/>
                <a:gd name="T31" fmla="*/ 1011 h 1127"/>
                <a:gd name="T32" fmla="*/ 10 w 1528"/>
                <a:gd name="T33" fmla="*/ 988 h 1127"/>
                <a:gd name="T34" fmla="*/ 524 w 1528"/>
                <a:gd name="T35" fmla="*/ 475 h 1127"/>
                <a:gd name="T36" fmla="*/ 548 w 1528"/>
                <a:gd name="T37" fmla="*/ 477 h 1127"/>
                <a:gd name="T38" fmla="*/ 716 w 1528"/>
                <a:gd name="T39" fmla="*/ 636 h 1127"/>
                <a:gd name="T40" fmla="*/ 738 w 1528"/>
                <a:gd name="T41" fmla="*/ 636 h 1127"/>
                <a:gd name="T42" fmla="*/ 1147 w 1528"/>
                <a:gd name="T43" fmla="*/ 242 h 1127"/>
                <a:gd name="T44" fmla="*/ 1241 w 1528"/>
                <a:gd name="T45" fmla="*/ 153 h 1127"/>
                <a:gd name="T46" fmla="*/ 1242 w 1528"/>
                <a:gd name="T47" fmla="*/ 127 h 1127"/>
                <a:gd name="T48" fmla="*/ 1178 w 1528"/>
                <a:gd name="T49" fmla="*/ 67 h 1127"/>
                <a:gd name="T50" fmla="*/ 1182 w 1528"/>
                <a:gd name="T51" fmla="*/ 6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8" h="1127">
                  <a:moveTo>
                    <a:pt x="1182" y="61"/>
                  </a:moveTo>
                  <a:cubicBezTo>
                    <a:pt x="1250" y="49"/>
                    <a:pt x="1318" y="37"/>
                    <a:pt x="1386" y="25"/>
                  </a:cubicBezTo>
                  <a:cubicBezTo>
                    <a:pt x="1427" y="18"/>
                    <a:pt x="1468" y="12"/>
                    <a:pt x="1508" y="4"/>
                  </a:cubicBezTo>
                  <a:cubicBezTo>
                    <a:pt x="1525" y="0"/>
                    <a:pt x="1528" y="5"/>
                    <a:pt x="1525" y="20"/>
                  </a:cubicBezTo>
                  <a:cubicBezTo>
                    <a:pt x="1506" y="112"/>
                    <a:pt x="1489" y="204"/>
                    <a:pt x="1471" y="296"/>
                  </a:cubicBezTo>
                  <a:cubicBezTo>
                    <a:pt x="1468" y="313"/>
                    <a:pt x="1464" y="330"/>
                    <a:pt x="1460" y="353"/>
                  </a:cubicBezTo>
                  <a:cubicBezTo>
                    <a:pt x="1439" y="330"/>
                    <a:pt x="1420" y="312"/>
                    <a:pt x="1403" y="292"/>
                  </a:cubicBezTo>
                  <a:cubicBezTo>
                    <a:pt x="1391" y="277"/>
                    <a:pt x="1383" y="276"/>
                    <a:pt x="1369" y="290"/>
                  </a:cubicBezTo>
                  <a:cubicBezTo>
                    <a:pt x="1308" y="351"/>
                    <a:pt x="1246" y="411"/>
                    <a:pt x="1185" y="471"/>
                  </a:cubicBezTo>
                  <a:cubicBezTo>
                    <a:pt x="1037" y="615"/>
                    <a:pt x="889" y="759"/>
                    <a:pt x="741" y="904"/>
                  </a:cubicBezTo>
                  <a:cubicBezTo>
                    <a:pt x="730" y="915"/>
                    <a:pt x="725" y="915"/>
                    <a:pt x="713" y="904"/>
                  </a:cubicBezTo>
                  <a:cubicBezTo>
                    <a:pt x="658" y="850"/>
                    <a:pt x="601" y="798"/>
                    <a:pt x="546" y="744"/>
                  </a:cubicBezTo>
                  <a:cubicBezTo>
                    <a:pt x="534" y="733"/>
                    <a:pt x="528" y="732"/>
                    <a:pt x="516" y="744"/>
                  </a:cubicBezTo>
                  <a:cubicBezTo>
                    <a:pt x="393" y="868"/>
                    <a:pt x="270" y="990"/>
                    <a:pt x="147" y="1114"/>
                  </a:cubicBezTo>
                  <a:cubicBezTo>
                    <a:pt x="134" y="1127"/>
                    <a:pt x="128" y="1126"/>
                    <a:pt x="115" y="1113"/>
                  </a:cubicBezTo>
                  <a:cubicBezTo>
                    <a:pt x="82" y="1078"/>
                    <a:pt x="47" y="1045"/>
                    <a:pt x="12" y="1011"/>
                  </a:cubicBezTo>
                  <a:cubicBezTo>
                    <a:pt x="3" y="1003"/>
                    <a:pt x="0" y="998"/>
                    <a:pt x="10" y="988"/>
                  </a:cubicBezTo>
                  <a:cubicBezTo>
                    <a:pt x="182" y="817"/>
                    <a:pt x="353" y="647"/>
                    <a:pt x="524" y="475"/>
                  </a:cubicBezTo>
                  <a:cubicBezTo>
                    <a:pt x="535" y="465"/>
                    <a:pt x="540" y="469"/>
                    <a:pt x="548" y="477"/>
                  </a:cubicBezTo>
                  <a:cubicBezTo>
                    <a:pt x="604" y="530"/>
                    <a:pt x="661" y="582"/>
                    <a:pt x="716" y="636"/>
                  </a:cubicBezTo>
                  <a:cubicBezTo>
                    <a:pt x="725" y="644"/>
                    <a:pt x="729" y="644"/>
                    <a:pt x="738" y="636"/>
                  </a:cubicBezTo>
                  <a:cubicBezTo>
                    <a:pt x="874" y="504"/>
                    <a:pt x="1011" y="373"/>
                    <a:pt x="1147" y="242"/>
                  </a:cubicBezTo>
                  <a:cubicBezTo>
                    <a:pt x="1178" y="212"/>
                    <a:pt x="1209" y="182"/>
                    <a:pt x="1241" y="153"/>
                  </a:cubicBezTo>
                  <a:cubicBezTo>
                    <a:pt x="1251" y="143"/>
                    <a:pt x="1254" y="137"/>
                    <a:pt x="1242" y="127"/>
                  </a:cubicBezTo>
                  <a:cubicBezTo>
                    <a:pt x="1220" y="108"/>
                    <a:pt x="1199" y="87"/>
                    <a:pt x="1178" y="67"/>
                  </a:cubicBezTo>
                  <a:cubicBezTo>
                    <a:pt x="1179" y="65"/>
                    <a:pt x="1181" y="63"/>
                    <a:pt x="118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A9F8B339-32D5-48BE-8FE7-334AF17A6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24749" y="1775317"/>
              <a:ext cx="258729" cy="524695"/>
            </a:xfrm>
            <a:custGeom>
              <a:avLst/>
              <a:gdLst>
                <a:gd name="T0" fmla="*/ 435 w 435"/>
                <a:gd name="T1" fmla="*/ 443 h 883"/>
                <a:gd name="T2" fmla="*/ 435 w 435"/>
                <a:gd name="T3" fmla="*/ 863 h 883"/>
                <a:gd name="T4" fmla="*/ 415 w 435"/>
                <a:gd name="T5" fmla="*/ 883 h 883"/>
                <a:gd name="T6" fmla="*/ 19 w 435"/>
                <a:gd name="T7" fmla="*/ 883 h 883"/>
                <a:gd name="T8" fmla="*/ 0 w 435"/>
                <a:gd name="T9" fmla="*/ 864 h 883"/>
                <a:gd name="T10" fmla="*/ 0 w 435"/>
                <a:gd name="T11" fmla="*/ 21 h 883"/>
                <a:gd name="T12" fmla="*/ 20 w 435"/>
                <a:gd name="T13" fmla="*/ 0 h 883"/>
                <a:gd name="T14" fmla="*/ 416 w 435"/>
                <a:gd name="T15" fmla="*/ 0 h 883"/>
                <a:gd name="T16" fmla="*/ 435 w 435"/>
                <a:gd name="T17" fmla="*/ 19 h 883"/>
                <a:gd name="T18" fmla="*/ 435 w 435"/>
                <a:gd name="T19" fmla="*/ 44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83">
                  <a:moveTo>
                    <a:pt x="435" y="443"/>
                  </a:moveTo>
                  <a:cubicBezTo>
                    <a:pt x="435" y="583"/>
                    <a:pt x="434" y="723"/>
                    <a:pt x="435" y="863"/>
                  </a:cubicBezTo>
                  <a:cubicBezTo>
                    <a:pt x="435" y="879"/>
                    <a:pt x="431" y="883"/>
                    <a:pt x="415" y="883"/>
                  </a:cubicBezTo>
                  <a:cubicBezTo>
                    <a:pt x="283" y="883"/>
                    <a:pt x="151" y="883"/>
                    <a:pt x="19" y="883"/>
                  </a:cubicBezTo>
                  <a:cubicBezTo>
                    <a:pt x="4" y="883"/>
                    <a:pt x="0" y="879"/>
                    <a:pt x="0" y="864"/>
                  </a:cubicBezTo>
                  <a:cubicBezTo>
                    <a:pt x="1" y="583"/>
                    <a:pt x="1" y="302"/>
                    <a:pt x="0" y="21"/>
                  </a:cubicBezTo>
                  <a:cubicBezTo>
                    <a:pt x="0" y="5"/>
                    <a:pt x="4" y="0"/>
                    <a:pt x="20" y="0"/>
                  </a:cubicBezTo>
                  <a:cubicBezTo>
                    <a:pt x="152" y="1"/>
                    <a:pt x="284" y="1"/>
                    <a:pt x="416" y="0"/>
                  </a:cubicBezTo>
                  <a:cubicBezTo>
                    <a:pt x="432" y="0"/>
                    <a:pt x="435" y="5"/>
                    <a:pt x="435" y="19"/>
                  </a:cubicBezTo>
                  <a:cubicBezTo>
                    <a:pt x="434" y="161"/>
                    <a:pt x="435" y="302"/>
                    <a:pt x="435" y="4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6" name="Freeform 59">
              <a:extLst>
                <a:ext uri="{FF2B5EF4-FFF2-40B4-BE49-F238E27FC236}">
                  <a16:creationId xmlns:a16="http://schemas.microsoft.com/office/drawing/2014/main" id="{85F8055A-B25F-445D-872B-406451E87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3588" y="1935562"/>
              <a:ext cx="257618" cy="364448"/>
            </a:xfrm>
            <a:custGeom>
              <a:avLst/>
              <a:gdLst>
                <a:gd name="T0" fmla="*/ 0 w 433"/>
                <a:gd name="T1" fmla="*/ 307 h 613"/>
                <a:gd name="T2" fmla="*/ 0 w 433"/>
                <a:gd name="T3" fmla="*/ 21 h 613"/>
                <a:gd name="T4" fmla="*/ 20 w 433"/>
                <a:gd name="T5" fmla="*/ 0 h 613"/>
                <a:gd name="T6" fmla="*/ 414 w 433"/>
                <a:gd name="T7" fmla="*/ 0 h 613"/>
                <a:gd name="T8" fmla="*/ 433 w 433"/>
                <a:gd name="T9" fmla="*/ 19 h 613"/>
                <a:gd name="T10" fmla="*/ 432 w 433"/>
                <a:gd name="T11" fmla="*/ 594 h 613"/>
                <a:gd name="T12" fmla="*/ 414 w 433"/>
                <a:gd name="T13" fmla="*/ 613 h 613"/>
                <a:gd name="T14" fmla="*/ 19 w 433"/>
                <a:gd name="T15" fmla="*/ 613 h 613"/>
                <a:gd name="T16" fmla="*/ 0 w 433"/>
                <a:gd name="T17" fmla="*/ 595 h 613"/>
                <a:gd name="T18" fmla="*/ 0 w 433"/>
                <a:gd name="T19" fmla="*/ 30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" h="613">
                  <a:moveTo>
                    <a:pt x="0" y="307"/>
                  </a:moveTo>
                  <a:cubicBezTo>
                    <a:pt x="0" y="212"/>
                    <a:pt x="0" y="116"/>
                    <a:pt x="0" y="21"/>
                  </a:cubicBezTo>
                  <a:cubicBezTo>
                    <a:pt x="0" y="5"/>
                    <a:pt x="2" y="0"/>
                    <a:pt x="20" y="0"/>
                  </a:cubicBezTo>
                  <a:cubicBezTo>
                    <a:pt x="151" y="1"/>
                    <a:pt x="282" y="1"/>
                    <a:pt x="414" y="0"/>
                  </a:cubicBezTo>
                  <a:cubicBezTo>
                    <a:pt x="428" y="0"/>
                    <a:pt x="433" y="3"/>
                    <a:pt x="433" y="19"/>
                  </a:cubicBezTo>
                  <a:cubicBezTo>
                    <a:pt x="432" y="210"/>
                    <a:pt x="432" y="402"/>
                    <a:pt x="432" y="594"/>
                  </a:cubicBezTo>
                  <a:cubicBezTo>
                    <a:pt x="432" y="608"/>
                    <a:pt x="430" y="613"/>
                    <a:pt x="414" y="613"/>
                  </a:cubicBezTo>
                  <a:cubicBezTo>
                    <a:pt x="282" y="613"/>
                    <a:pt x="151" y="613"/>
                    <a:pt x="19" y="613"/>
                  </a:cubicBezTo>
                  <a:cubicBezTo>
                    <a:pt x="4" y="613"/>
                    <a:pt x="0" y="610"/>
                    <a:pt x="0" y="595"/>
                  </a:cubicBezTo>
                  <a:cubicBezTo>
                    <a:pt x="1" y="499"/>
                    <a:pt x="0" y="403"/>
                    <a:pt x="0" y="3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85EA51EB-2D1C-4242-93D4-7534AE87F3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53588" y="1299030"/>
              <a:ext cx="200307" cy="296010"/>
            </a:xfrm>
            <a:custGeom>
              <a:avLst/>
              <a:gdLst>
                <a:gd name="T0" fmla="*/ 201 w 337"/>
                <a:gd name="T1" fmla="*/ 446 h 498"/>
                <a:gd name="T2" fmla="*/ 201 w 337"/>
                <a:gd name="T3" fmla="*/ 498 h 498"/>
                <a:gd name="T4" fmla="*/ 127 w 337"/>
                <a:gd name="T5" fmla="*/ 498 h 498"/>
                <a:gd name="T6" fmla="*/ 127 w 337"/>
                <a:gd name="T7" fmla="*/ 447 h 498"/>
                <a:gd name="T8" fmla="*/ 0 w 337"/>
                <a:gd name="T9" fmla="*/ 309 h 498"/>
                <a:gd name="T10" fmla="*/ 79 w 337"/>
                <a:gd name="T11" fmla="*/ 309 h 498"/>
                <a:gd name="T12" fmla="*/ 125 w 337"/>
                <a:gd name="T13" fmla="*/ 366 h 498"/>
                <a:gd name="T14" fmla="*/ 125 w 337"/>
                <a:gd name="T15" fmla="*/ 279 h 498"/>
                <a:gd name="T16" fmla="*/ 6 w 337"/>
                <a:gd name="T17" fmla="*/ 171 h 498"/>
                <a:gd name="T18" fmla="*/ 126 w 337"/>
                <a:gd name="T19" fmla="*/ 50 h 498"/>
                <a:gd name="T20" fmla="*/ 126 w 337"/>
                <a:gd name="T21" fmla="*/ 0 h 498"/>
                <a:gd name="T22" fmla="*/ 201 w 337"/>
                <a:gd name="T23" fmla="*/ 0 h 498"/>
                <a:gd name="T24" fmla="*/ 201 w 337"/>
                <a:gd name="T25" fmla="*/ 37 h 498"/>
                <a:gd name="T26" fmla="*/ 216 w 337"/>
                <a:gd name="T27" fmla="*/ 55 h 498"/>
                <a:gd name="T28" fmla="*/ 321 w 337"/>
                <a:gd name="T29" fmla="*/ 154 h 498"/>
                <a:gd name="T30" fmla="*/ 323 w 337"/>
                <a:gd name="T31" fmla="*/ 178 h 498"/>
                <a:gd name="T32" fmla="*/ 254 w 337"/>
                <a:gd name="T33" fmla="*/ 178 h 498"/>
                <a:gd name="T34" fmla="*/ 243 w 337"/>
                <a:gd name="T35" fmla="*/ 166 h 498"/>
                <a:gd name="T36" fmla="*/ 203 w 337"/>
                <a:gd name="T37" fmla="*/ 130 h 498"/>
                <a:gd name="T38" fmla="*/ 203 w 337"/>
                <a:gd name="T39" fmla="*/ 210 h 498"/>
                <a:gd name="T40" fmla="*/ 251 w 337"/>
                <a:gd name="T41" fmla="*/ 220 h 498"/>
                <a:gd name="T42" fmla="*/ 329 w 337"/>
                <a:gd name="T43" fmla="*/ 299 h 498"/>
                <a:gd name="T44" fmla="*/ 289 w 337"/>
                <a:gd name="T45" fmla="*/ 409 h 498"/>
                <a:gd name="T46" fmla="*/ 201 w 337"/>
                <a:gd name="T47" fmla="*/ 446 h 498"/>
                <a:gd name="T48" fmla="*/ 202 w 337"/>
                <a:gd name="T49" fmla="*/ 368 h 498"/>
                <a:gd name="T50" fmla="*/ 254 w 337"/>
                <a:gd name="T51" fmla="*/ 324 h 498"/>
                <a:gd name="T52" fmla="*/ 202 w 337"/>
                <a:gd name="T53" fmla="*/ 293 h 498"/>
                <a:gd name="T54" fmla="*/ 202 w 337"/>
                <a:gd name="T55" fmla="*/ 368 h 498"/>
                <a:gd name="T56" fmla="*/ 126 w 337"/>
                <a:gd name="T57" fmla="*/ 197 h 498"/>
                <a:gd name="T58" fmla="*/ 126 w 337"/>
                <a:gd name="T59" fmla="*/ 131 h 498"/>
                <a:gd name="T60" fmla="*/ 87 w 337"/>
                <a:gd name="T61" fmla="*/ 170 h 498"/>
                <a:gd name="T62" fmla="*/ 126 w 337"/>
                <a:gd name="T63" fmla="*/ 19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7" h="498">
                  <a:moveTo>
                    <a:pt x="201" y="446"/>
                  </a:moveTo>
                  <a:cubicBezTo>
                    <a:pt x="201" y="465"/>
                    <a:pt x="201" y="481"/>
                    <a:pt x="201" y="498"/>
                  </a:cubicBezTo>
                  <a:cubicBezTo>
                    <a:pt x="176" y="498"/>
                    <a:pt x="153" y="498"/>
                    <a:pt x="127" y="498"/>
                  </a:cubicBezTo>
                  <a:cubicBezTo>
                    <a:pt x="127" y="481"/>
                    <a:pt x="127" y="464"/>
                    <a:pt x="127" y="447"/>
                  </a:cubicBezTo>
                  <a:cubicBezTo>
                    <a:pt x="56" y="426"/>
                    <a:pt x="8" y="386"/>
                    <a:pt x="0" y="309"/>
                  </a:cubicBezTo>
                  <a:cubicBezTo>
                    <a:pt x="27" y="309"/>
                    <a:pt x="53" y="309"/>
                    <a:pt x="79" y="309"/>
                  </a:cubicBezTo>
                  <a:cubicBezTo>
                    <a:pt x="86" y="334"/>
                    <a:pt x="95" y="357"/>
                    <a:pt x="125" y="366"/>
                  </a:cubicBezTo>
                  <a:cubicBezTo>
                    <a:pt x="125" y="336"/>
                    <a:pt x="125" y="308"/>
                    <a:pt x="125" y="279"/>
                  </a:cubicBezTo>
                  <a:cubicBezTo>
                    <a:pt x="63" y="267"/>
                    <a:pt x="8" y="247"/>
                    <a:pt x="6" y="171"/>
                  </a:cubicBezTo>
                  <a:cubicBezTo>
                    <a:pt x="4" y="113"/>
                    <a:pt x="39" y="79"/>
                    <a:pt x="126" y="50"/>
                  </a:cubicBezTo>
                  <a:cubicBezTo>
                    <a:pt x="126" y="35"/>
                    <a:pt x="126" y="18"/>
                    <a:pt x="126" y="0"/>
                  </a:cubicBezTo>
                  <a:cubicBezTo>
                    <a:pt x="150" y="0"/>
                    <a:pt x="174" y="0"/>
                    <a:pt x="201" y="0"/>
                  </a:cubicBezTo>
                  <a:cubicBezTo>
                    <a:pt x="201" y="12"/>
                    <a:pt x="202" y="24"/>
                    <a:pt x="201" y="37"/>
                  </a:cubicBezTo>
                  <a:cubicBezTo>
                    <a:pt x="200" y="48"/>
                    <a:pt x="204" y="53"/>
                    <a:pt x="216" y="55"/>
                  </a:cubicBezTo>
                  <a:cubicBezTo>
                    <a:pt x="270" y="67"/>
                    <a:pt x="308" y="98"/>
                    <a:pt x="321" y="154"/>
                  </a:cubicBezTo>
                  <a:cubicBezTo>
                    <a:pt x="323" y="161"/>
                    <a:pt x="323" y="169"/>
                    <a:pt x="323" y="178"/>
                  </a:cubicBezTo>
                  <a:cubicBezTo>
                    <a:pt x="299" y="178"/>
                    <a:pt x="277" y="179"/>
                    <a:pt x="254" y="178"/>
                  </a:cubicBezTo>
                  <a:cubicBezTo>
                    <a:pt x="250" y="178"/>
                    <a:pt x="244" y="171"/>
                    <a:pt x="243" y="166"/>
                  </a:cubicBezTo>
                  <a:cubicBezTo>
                    <a:pt x="235" y="148"/>
                    <a:pt x="225" y="135"/>
                    <a:pt x="203" y="130"/>
                  </a:cubicBezTo>
                  <a:cubicBezTo>
                    <a:pt x="203" y="157"/>
                    <a:pt x="203" y="183"/>
                    <a:pt x="203" y="210"/>
                  </a:cubicBezTo>
                  <a:cubicBezTo>
                    <a:pt x="219" y="213"/>
                    <a:pt x="235" y="216"/>
                    <a:pt x="251" y="220"/>
                  </a:cubicBezTo>
                  <a:cubicBezTo>
                    <a:pt x="291" y="232"/>
                    <a:pt x="322" y="255"/>
                    <a:pt x="329" y="299"/>
                  </a:cubicBezTo>
                  <a:cubicBezTo>
                    <a:pt x="337" y="343"/>
                    <a:pt x="322" y="379"/>
                    <a:pt x="289" y="409"/>
                  </a:cubicBezTo>
                  <a:cubicBezTo>
                    <a:pt x="264" y="430"/>
                    <a:pt x="235" y="442"/>
                    <a:pt x="201" y="446"/>
                  </a:cubicBezTo>
                  <a:close/>
                  <a:moveTo>
                    <a:pt x="202" y="368"/>
                  </a:moveTo>
                  <a:cubicBezTo>
                    <a:pt x="237" y="363"/>
                    <a:pt x="257" y="345"/>
                    <a:pt x="254" y="324"/>
                  </a:cubicBezTo>
                  <a:cubicBezTo>
                    <a:pt x="252" y="304"/>
                    <a:pt x="229" y="290"/>
                    <a:pt x="202" y="293"/>
                  </a:cubicBezTo>
                  <a:cubicBezTo>
                    <a:pt x="202" y="317"/>
                    <a:pt x="202" y="342"/>
                    <a:pt x="202" y="368"/>
                  </a:cubicBezTo>
                  <a:close/>
                  <a:moveTo>
                    <a:pt x="126" y="197"/>
                  </a:moveTo>
                  <a:cubicBezTo>
                    <a:pt x="126" y="175"/>
                    <a:pt x="126" y="153"/>
                    <a:pt x="126" y="131"/>
                  </a:cubicBezTo>
                  <a:cubicBezTo>
                    <a:pt x="99" y="136"/>
                    <a:pt x="85" y="150"/>
                    <a:pt x="87" y="170"/>
                  </a:cubicBezTo>
                  <a:cubicBezTo>
                    <a:pt x="89" y="187"/>
                    <a:pt x="102" y="197"/>
                    <a:pt x="12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697FB125-32CC-4311-960E-2091B4FB8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792595" y="1961156"/>
              <a:ext cx="391156" cy="355546"/>
            </a:xfrm>
            <a:custGeom>
              <a:avLst/>
              <a:gdLst>
                <a:gd name="T0" fmla="*/ 150 w 658"/>
                <a:gd name="T1" fmla="*/ 281 h 598"/>
                <a:gd name="T2" fmla="*/ 78 w 658"/>
                <a:gd name="T3" fmla="*/ 52 h 598"/>
                <a:gd name="T4" fmla="*/ 26 w 658"/>
                <a:gd name="T5" fmla="*/ 47 h 598"/>
                <a:gd name="T6" fmla="*/ 25 w 658"/>
                <a:gd name="T7" fmla="*/ 0 h 598"/>
                <a:gd name="T8" fmla="*/ 116 w 658"/>
                <a:gd name="T9" fmla="*/ 19 h 598"/>
                <a:gd name="T10" fmla="*/ 147 w 658"/>
                <a:gd name="T11" fmla="*/ 94 h 598"/>
                <a:gd name="T12" fmla="*/ 475 w 658"/>
                <a:gd name="T13" fmla="*/ 94 h 598"/>
                <a:gd name="T14" fmla="*/ 654 w 658"/>
                <a:gd name="T15" fmla="*/ 126 h 598"/>
                <a:gd name="T16" fmla="*/ 585 w 658"/>
                <a:gd name="T17" fmla="*/ 400 h 598"/>
                <a:gd name="T18" fmla="*/ 465 w 658"/>
                <a:gd name="T19" fmla="*/ 421 h 598"/>
                <a:gd name="T20" fmla="*/ 227 w 658"/>
                <a:gd name="T21" fmla="*/ 421 h 598"/>
                <a:gd name="T22" fmla="*/ 165 w 658"/>
                <a:gd name="T23" fmla="*/ 447 h 598"/>
                <a:gd name="T24" fmla="*/ 195 w 658"/>
                <a:gd name="T25" fmla="*/ 484 h 598"/>
                <a:gd name="T26" fmla="*/ 320 w 658"/>
                <a:gd name="T27" fmla="*/ 485 h 598"/>
                <a:gd name="T28" fmla="*/ 418 w 658"/>
                <a:gd name="T29" fmla="*/ 492 h 598"/>
                <a:gd name="T30" fmla="*/ 492 w 658"/>
                <a:gd name="T31" fmla="*/ 445 h 598"/>
                <a:gd name="T32" fmla="*/ 564 w 658"/>
                <a:gd name="T33" fmla="*/ 492 h 598"/>
                <a:gd name="T34" fmla="*/ 608 w 658"/>
                <a:gd name="T35" fmla="*/ 515 h 598"/>
                <a:gd name="T36" fmla="*/ 564 w 658"/>
                <a:gd name="T37" fmla="*/ 537 h 598"/>
                <a:gd name="T38" fmla="*/ 444 w 658"/>
                <a:gd name="T39" fmla="*/ 564 h 598"/>
                <a:gd name="T40" fmla="*/ 421 w 658"/>
                <a:gd name="T41" fmla="*/ 537 h 598"/>
                <a:gd name="T42" fmla="*/ 321 w 658"/>
                <a:gd name="T43" fmla="*/ 543 h 598"/>
                <a:gd name="T44" fmla="*/ 195 w 658"/>
                <a:gd name="T45" fmla="*/ 543 h 598"/>
                <a:gd name="T46" fmla="*/ 118 w 658"/>
                <a:gd name="T47" fmla="*/ 456 h 598"/>
                <a:gd name="T48" fmla="*/ 181 w 658"/>
                <a:gd name="T49" fmla="*/ 379 h 598"/>
                <a:gd name="T50" fmla="*/ 167 w 658"/>
                <a:gd name="T51" fmla="*/ 182 h 598"/>
                <a:gd name="T52" fmla="*/ 275 w 658"/>
                <a:gd name="T53" fmla="*/ 188 h 598"/>
                <a:gd name="T54" fmla="*/ 282 w 658"/>
                <a:gd name="T55" fmla="*/ 150 h 598"/>
                <a:gd name="T56" fmla="*/ 171 w 658"/>
                <a:gd name="T57" fmla="*/ 140 h 598"/>
                <a:gd name="T58" fmla="*/ 445 w 658"/>
                <a:gd name="T59" fmla="*/ 140 h 598"/>
                <a:gd name="T60" fmla="*/ 328 w 658"/>
                <a:gd name="T61" fmla="*/ 187 h 598"/>
                <a:gd name="T62" fmla="*/ 445 w 658"/>
                <a:gd name="T63" fmla="*/ 140 h 598"/>
                <a:gd name="T64" fmla="*/ 444 w 658"/>
                <a:gd name="T65" fmla="*/ 328 h 598"/>
                <a:gd name="T66" fmla="*/ 328 w 658"/>
                <a:gd name="T67" fmla="*/ 374 h 598"/>
                <a:gd name="T68" fmla="*/ 328 w 658"/>
                <a:gd name="T69" fmla="*/ 280 h 598"/>
                <a:gd name="T70" fmla="*/ 445 w 658"/>
                <a:gd name="T71" fmla="*/ 234 h 598"/>
                <a:gd name="T72" fmla="*/ 328 w 658"/>
                <a:gd name="T73" fmla="*/ 280 h 598"/>
                <a:gd name="T74" fmla="*/ 600 w 658"/>
                <a:gd name="T75" fmla="*/ 140 h 598"/>
                <a:gd name="T76" fmla="*/ 491 w 658"/>
                <a:gd name="T77" fmla="*/ 145 h 598"/>
                <a:gd name="T78" fmla="*/ 496 w 658"/>
                <a:gd name="T79" fmla="*/ 188 h 598"/>
                <a:gd name="T80" fmla="*/ 603 w 658"/>
                <a:gd name="T81" fmla="*/ 141 h 598"/>
                <a:gd name="T82" fmla="*/ 196 w 658"/>
                <a:gd name="T83" fmla="*/ 275 h 598"/>
                <a:gd name="T84" fmla="*/ 276 w 658"/>
                <a:gd name="T85" fmla="*/ 281 h 598"/>
                <a:gd name="T86" fmla="*/ 281 w 658"/>
                <a:gd name="T87" fmla="*/ 234 h 598"/>
                <a:gd name="T88" fmla="*/ 492 w 658"/>
                <a:gd name="T89" fmla="*/ 281 h 598"/>
                <a:gd name="T90" fmla="*/ 555 w 658"/>
                <a:gd name="T91" fmla="*/ 281 h 598"/>
                <a:gd name="T92" fmla="*/ 579 w 658"/>
                <a:gd name="T93" fmla="*/ 234 h 598"/>
                <a:gd name="T94" fmla="*/ 492 w 658"/>
                <a:gd name="T95" fmla="*/ 281 h 598"/>
                <a:gd name="T96" fmla="*/ 227 w 658"/>
                <a:gd name="T97" fmla="*/ 372 h 598"/>
                <a:gd name="T98" fmla="*/ 277 w 658"/>
                <a:gd name="T99" fmla="*/ 375 h 598"/>
                <a:gd name="T100" fmla="*/ 281 w 658"/>
                <a:gd name="T101" fmla="*/ 345 h 598"/>
                <a:gd name="T102" fmla="*/ 213 w 658"/>
                <a:gd name="T103" fmla="*/ 327 h 598"/>
                <a:gd name="T104" fmla="*/ 495 w 658"/>
                <a:gd name="T105" fmla="*/ 327 h 598"/>
                <a:gd name="T106" fmla="*/ 492 w 658"/>
                <a:gd name="T107" fmla="*/ 370 h 598"/>
                <a:gd name="T108" fmla="*/ 540 w 658"/>
                <a:gd name="T109" fmla="*/ 375 h 598"/>
                <a:gd name="T110" fmla="*/ 556 w 658"/>
                <a:gd name="T111" fmla="*/ 327 h 598"/>
                <a:gd name="T112" fmla="*/ 256 w 658"/>
                <a:gd name="T113" fmla="*/ 541 h 598"/>
                <a:gd name="T114" fmla="*/ 259 w 658"/>
                <a:gd name="T115" fmla="*/ 488 h 598"/>
                <a:gd name="T116" fmla="*/ 466 w 658"/>
                <a:gd name="T117" fmla="*/ 515 h 598"/>
                <a:gd name="T118" fmla="*/ 518 w 658"/>
                <a:gd name="T119" fmla="*/ 514 h 598"/>
                <a:gd name="T120" fmla="*/ 466 w 658"/>
                <a:gd name="T121" fmla="*/ 51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8" h="598">
                  <a:moveTo>
                    <a:pt x="181" y="379"/>
                  </a:moveTo>
                  <a:cubicBezTo>
                    <a:pt x="170" y="346"/>
                    <a:pt x="160" y="313"/>
                    <a:pt x="150" y="281"/>
                  </a:cubicBezTo>
                  <a:cubicBezTo>
                    <a:pt x="134" y="230"/>
                    <a:pt x="118" y="179"/>
                    <a:pt x="102" y="128"/>
                  </a:cubicBezTo>
                  <a:cubicBezTo>
                    <a:pt x="94" y="103"/>
                    <a:pt x="86" y="77"/>
                    <a:pt x="78" y="52"/>
                  </a:cubicBezTo>
                  <a:cubicBezTo>
                    <a:pt x="77" y="48"/>
                    <a:pt x="75" y="46"/>
                    <a:pt x="71" y="46"/>
                  </a:cubicBezTo>
                  <a:cubicBezTo>
                    <a:pt x="56" y="47"/>
                    <a:pt x="41" y="47"/>
                    <a:pt x="26" y="47"/>
                  </a:cubicBezTo>
                  <a:cubicBezTo>
                    <a:pt x="11" y="47"/>
                    <a:pt x="0" y="37"/>
                    <a:pt x="0" y="23"/>
                  </a:cubicBezTo>
                  <a:cubicBezTo>
                    <a:pt x="0" y="10"/>
                    <a:pt x="11" y="1"/>
                    <a:pt x="25" y="0"/>
                  </a:cubicBezTo>
                  <a:cubicBezTo>
                    <a:pt x="47" y="0"/>
                    <a:pt x="69" y="0"/>
                    <a:pt x="91" y="0"/>
                  </a:cubicBezTo>
                  <a:cubicBezTo>
                    <a:pt x="105" y="1"/>
                    <a:pt x="112" y="6"/>
                    <a:pt x="116" y="19"/>
                  </a:cubicBezTo>
                  <a:cubicBezTo>
                    <a:pt x="124" y="42"/>
                    <a:pt x="131" y="65"/>
                    <a:pt x="138" y="88"/>
                  </a:cubicBezTo>
                  <a:cubicBezTo>
                    <a:pt x="139" y="93"/>
                    <a:pt x="142" y="94"/>
                    <a:pt x="147" y="94"/>
                  </a:cubicBezTo>
                  <a:cubicBezTo>
                    <a:pt x="201" y="94"/>
                    <a:pt x="255" y="94"/>
                    <a:pt x="309" y="94"/>
                  </a:cubicBezTo>
                  <a:cubicBezTo>
                    <a:pt x="364" y="94"/>
                    <a:pt x="419" y="94"/>
                    <a:pt x="475" y="94"/>
                  </a:cubicBezTo>
                  <a:cubicBezTo>
                    <a:pt x="526" y="94"/>
                    <a:pt x="578" y="94"/>
                    <a:pt x="629" y="94"/>
                  </a:cubicBezTo>
                  <a:cubicBezTo>
                    <a:pt x="649" y="94"/>
                    <a:pt x="658" y="110"/>
                    <a:pt x="654" y="126"/>
                  </a:cubicBezTo>
                  <a:cubicBezTo>
                    <a:pt x="632" y="210"/>
                    <a:pt x="611" y="295"/>
                    <a:pt x="590" y="380"/>
                  </a:cubicBezTo>
                  <a:cubicBezTo>
                    <a:pt x="589" y="387"/>
                    <a:pt x="587" y="393"/>
                    <a:pt x="585" y="400"/>
                  </a:cubicBezTo>
                  <a:cubicBezTo>
                    <a:pt x="582" y="414"/>
                    <a:pt x="574" y="420"/>
                    <a:pt x="560" y="420"/>
                  </a:cubicBezTo>
                  <a:cubicBezTo>
                    <a:pt x="528" y="421"/>
                    <a:pt x="497" y="421"/>
                    <a:pt x="465" y="421"/>
                  </a:cubicBezTo>
                  <a:cubicBezTo>
                    <a:pt x="418" y="421"/>
                    <a:pt x="371" y="421"/>
                    <a:pt x="324" y="421"/>
                  </a:cubicBezTo>
                  <a:cubicBezTo>
                    <a:pt x="292" y="421"/>
                    <a:pt x="259" y="420"/>
                    <a:pt x="227" y="421"/>
                  </a:cubicBezTo>
                  <a:cubicBezTo>
                    <a:pt x="216" y="421"/>
                    <a:pt x="205" y="421"/>
                    <a:pt x="194" y="423"/>
                  </a:cubicBezTo>
                  <a:cubicBezTo>
                    <a:pt x="180" y="425"/>
                    <a:pt x="170" y="433"/>
                    <a:pt x="165" y="447"/>
                  </a:cubicBezTo>
                  <a:cubicBezTo>
                    <a:pt x="159" y="464"/>
                    <a:pt x="171" y="485"/>
                    <a:pt x="189" y="488"/>
                  </a:cubicBezTo>
                  <a:cubicBezTo>
                    <a:pt x="191" y="488"/>
                    <a:pt x="194" y="486"/>
                    <a:pt x="195" y="484"/>
                  </a:cubicBezTo>
                  <a:cubicBezTo>
                    <a:pt x="207" y="462"/>
                    <a:pt x="224" y="449"/>
                    <a:pt x="249" y="446"/>
                  </a:cubicBezTo>
                  <a:cubicBezTo>
                    <a:pt x="279" y="442"/>
                    <a:pt x="307" y="457"/>
                    <a:pt x="320" y="485"/>
                  </a:cubicBezTo>
                  <a:cubicBezTo>
                    <a:pt x="323" y="490"/>
                    <a:pt x="326" y="492"/>
                    <a:pt x="331" y="492"/>
                  </a:cubicBezTo>
                  <a:cubicBezTo>
                    <a:pt x="360" y="492"/>
                    <a:pt x="389" y="492"/>
                    <a:pt x="418" y="492"/>
                  </a:cubicBezTo>
                  <a:cubicBezTo>
                    <a:pt x="424" y="492"/>
                    <a:pt x="426" y="490"/>
                    <a:pt x="429" y="485"/>
                  </a:cubicBezTo>
                  <a:cubicBezTo>
                    <a:pt x="442" y="459"/>
                    <a:pt x="463" y="445"/>
                    <a:pt x="492" y="445"/>
                  </a:cubicBezTo>
                  <a:cubicBezTo>
                    <a:pt x="521" y="445"/>
                    <a:pt x="543" y="460"/>
                    <a:pt x="555" y="486"/>
                  </a:cubicBezTo>
                  <a:cubicBezTo>
                    <a:pt x="557" y="490"/>
                    <a:pt x="559" y="492"/>
                    <a:pt x="564" y="492"/>
                  </a:cubicBezTo>
                  <a:cubicBezTo>
                    <a:pt x="571" y="491"/>
                    <a:pt x="578" y="492"/>
                    <a:pt x="585" y="492"/>
                  </a:cubicBezTo>
                  <a:cubicBezTo>
                    <a:pt x="599" y="492"/>
                    <a:pt x="608" y="502"/>
                    <a:pt x="608" y="515"/>
                  </a:cubicBezTo>
                  <a:cubicBezTo>
                    <a:pt x="608" y="527"/>
                    <a:pt x="598" y="537"/>
                    <a:pt x="585" y="538"/>
                  </a:cubicBezTo>
                  <a:cubicBezTo>
                    <a:pt x="578" y="538"/>
                    <a:pt x="571" y="538"/>
                    <a:pt x="564" y="537"/>
                  </a:cubicBezTo>
                  <a:cubicBezTo>
                    <a:pt x="559" y="537"/>
                    <a:pt x="557" y="539"/>
                    <a:pt x="555" y="544"/>
                  </a:cubicBezTo>
                  <a:cubicBezTo>
                    <a:pt x="533" y="588"/>
                    <a:pt x="478" y="598"/>
                    <a:pt x="444" y="564"/>
                  </a:cubicBezTo>
                  <a:cubicBezTo>
                    <a:pt x="437" y="558"/>
                    <a:pt x="433" y="550"/>
                    <a:pt x="428" y="542"/>
                  </a:cubicBezTo>
                  <a:cubicBezTo>
                    <a:pt x="426" y="539"/>
                    <a:pt x="425" y="537"/>
                    <a:pt x="421" y="537"/>
                  </a:cubicBezTo>
                  <a:cubicBezTo>
                    <a:pt x="390" y="537"/>
                    <a:pt x="360" y="537"/>
                    <a:pt x="329" y="537"/>
                  </a:cubicBezTo>
                  <a:cubicBezTo>
                    <a:pt x="325" y="537"/>
                    <a:pt x="323" y="539"/>
                    <a:pt x="321" y="543"/>
                  </a:cubicBezTo>
                  <a:cubicBezTo>
                    <a:pt x="310" y="566"/>
                    <a:pt x="292" y="580"/>
                    <a:pt x="266" y="584"/>
                  </a:cubicBezTo>
                  <a:cubicBezTo>
                    <a:pt x="237" y="588"/>
                    <a:pt x="207" y="571"/>
                    <a:pt x="195" y="543"/>
                  </a:cubicBezTo>
                  <a:cubicBezTo>
                    <a:pt x="192" y="538"/>
                    <a:pt x="189" y="535"/>
                    <a:pt x="183" y="534"/>
                  </a:cubicBezTo>
                  <a:cubicBezTo>
                    <a:pt x="145" y="526"/>
                    <a:pt x="118" y="495"/>
                    <a:pt x="118" y="456"/>
                  </a:cubicBezTo>
                  <a:cubicBezTo>
                    <a:pt x="117" y="424"/>
                    <a:pt x="139" y="394"/>
                    <a:pt x="172" y="382"/>
                  </a:cubicBezTo>
                  <a:cubicBezTo>
                    <a:pt x="174" y="381"/>
                    <a:pt x="177" y="380"/>
                    <a:pt x="181" y="379"/>
                  </a:cubicBezTo>
                  <a:close/>
                  <a:moveTo>
                    <a:pt x="154" y="140"/>
                  </a:moveTo>
                  <a:cubicBezTo>
                    <a:pt x="159" y="155"/>
                    <a:pt x="163" y="169"/>
                    <a:pt x="167" y="182"/>
                  </a:cubicBezTo>
                  <a:cubicBezTo>
                    <a:pt x="169" y="187"/>
                    <a:pt x="171" y="188"/>
                    <a:pt x="175" y="188"/>
                  </a:cubicBezTo>
                  <a:cubicBezTo>
                    <a:pt x="208" y="188"/>
                    <a:pt x="242" y="188"/>
                    <a:pt x="275" y="188"/>
                  </a:cubicBezTo>
                  <a:cubicBezTo>
                    <a:pt x="277" y="188"/>
                    <a:pt x="279" y="187"/>
                    <a:pt x="282" y="187"/>
                  </a:cubicBezTo>
                  <a:cubicBezTo>
                    <a:pt x="282" y="174"/>
                    <a:pt x="282" y="162"/>
                    <a:pt x="282" y="150"/>
                  </a:cubicBezTo>
                  <a:cubicBezTo>
                    <a:pt x="282" y="140"/>
                    <a:pt x="282" y="140"/>
                    <a:pt x="272" y="140"/>
                  </a:cubicBezTo>
                  <a:cubicBezTo>
                    <a:pt x="238" y="140"/>
                    <a:pt x="204" y="140"/>
                    <a:pt x="171" y="140"/>
                  </a:cubicBezTo>
                  <a:cubicBezTo>
                    <a:pt x="166" y="140"/>
                    <a:pt x="161" y="140"/>
                    <a:pt x="154" y="140"/>
                  </a:cubicBezTo>
                  <a:close/>
                  <a:moveTo>
                    <a:pt x="445" y="140"/>
                  </a:moveTo>
                  <a:cubicBezTo>
                    <a:pt x="405" y="140"/>
                    <a:pt x="367" y="140"/>
                    <a:pt x="328" y="140"/>
                  </a:cubicBezTo>
                  <a:cubicBezTo>
                    <a:pt x="328" y="156"/>
                    <a:pt x="328" y="172"/>
                    <a:pt x="328" y="187"/>
                  </a:cubicBezTo>
                  <a:cubicBezTo>
                    <a:pt x="367" y="187"/>
                    <a:pt x="406" y="187"/>
                    <a:pt x="445" y="187"/>
                  </a:cubicBezTo>
                  <a:cubicBezTo>
                    <a:pt x="445" y="171"/>
                    <a:pt x="445" y="156"/>
                    <a:pt x="445" y="140"/>
                  </a:cubicBezTo>
                  <a:close/>
                  <a:moveTo>
                    <a:pt x="444" y="374"/>
                  </a:moveTo>
                  <a:cubicBezTo>
                    <a:pt x="444" y="358"/>
                    <a:pt x="444" y="343"/>
                    <a:pt x="444" y="328"/>
                  </a:cubicBezTo>
                  <a:cubicBezTo>
                    <a:pt x="405" y="328"/>
                    <a:pt x="367" y="328"/>
                    <a:pt x="328" y="328"/>
                  </a:cubicBezTo>
                  <a:cubicBezTo>
                    <a:pt x="328" y="343"/>
                    <a:pt x="328" y="359"/>
                    <a:pt x="328" y="374"/>
                  </a:cubicBezTo>
                  <a:cubicBezTo>
                    <a:pt x="367" y="374"/>
                    <a:pt x="406" y="374"/>
                    <a:pt x="444" y="374"/>
                  </a:cubicBezTo>
                  <a:close/>
                  <a:moveTo>
                    <a:pt x="328" y="280"/>
                  </a:moveTo>
                  <a:cubicBezTo>
                    <a:pt x="367" y="280"/>
                    <a:pt x="406" y="280"/>
                    <a:pt x="445" y="280"/>
                  </a:cubicBezTo>
                  <a:cubicBezTo>
                    <a:pt x="445" y="265"/>
                    <a:pt x="445" y="250"/>
                    <a:pt x="445" y="234"/>
                  </a:cubicBezTo>
                  <a:cubicBezTo>
                    <a:pt x="406" y="234"/>
                    <a:pt x="367" y="234"/>
                    <a:pt x="328" y="234"/>
                  </a:cubicBezTo>
                  <a:cubicBezTo>
                    <a:pt x="328" y="250"/>
                    <a:pt x="328" y="265"/>
                    <a:pt x="328" y="280"/>
                  </a:cubicBezTo>
                  <a:close/>
                  <a:moveTo>
                    <a:pt x="603" y="141"/>
                  </a:moveTo>
                  <a:cubicBezTo>
                    <a:pt x="601" y="141"/>
                    <a:pt x="600" y="140"/>
                    <a:pt x="600" y="140"/>
                  </a:cubicBezTo>
                  <a:cubicBezTo>
                    <a:pt x="565" y="140"/>
                    <a:pt x="530" y="140"/>
                    <a:pt x="496" y="140"/>
                  </a:cubicBezTo>
                  <a:cubicBezTo>
                    <a:pt x="492" y="140"/>
                    <a:pt x="491" y="142"/>
                    <a:pt x="491" y="145"/>
                  </a:cubicBezTo>
                  <a:cubicBezTo>
                    <a:pt x="491" y="158"/>
                    <a:pt x="491" y="170"/>
                    <a:pt x="491" y="183"/>
                  </a:cubicBezTo>
                  <a:cubicBezTo>
                    <a:pt x="491" y="187"/>
                    <a:pt x="493" y="188"/>
                    <a:pt x="496" y="188"/>
                  </a:cubicBezTo>
                  <a:cubicBezTo>
                    <a:pt x="528" y="188"/>
                    <a:pt x="559" y="188"/>
                    <a:pt x="591" y="188"/>
                  </a:cubicBezTo>
                  <a:cubicBezTo>
                    <a:pt x="595" y="172"/>
                    <a:pt x="599" y="157"/>
                    <a:pt x="603" y="141"/>
                  </a:cubicBezTo>
                  <a:close/>
                  <a:moveTo>
                    <a:pt x="184" y="234"/>
                  </a:moveTo>
                  <a:cubicBezTo>
                    <a:pt x="188" y="248"/>
                    <a:pt x="192" y="262"/>
                    <a:pt x="196" y="275"/>
                  </a:cubicBezTo>
                  <a:cubicBezTo>
                    <a:pt x="198" y="280"/>
                    <a:pt x="200" y="281"/>
                    <a:pt x="205" y="281"/>
                  </a:cubicBezTo>
                  <a:cubicBezTo>
                    <a:pt x="229" y="281"/>
                    <a:pt x="252" y="281"/>
                    <a:pt x="276" y="281"/>
                  </a:cubicBezTo>
                  <a:cubicBezTo>
                    <a:pt x="278" y="281"/>
                    <a:pt x="279" y="281"/>
                    <a:pt x="281" y="280"/>
                  </a:cubicBezTo>
                  <a:cubicBezTo>
                    <a:pt x="281" y="265"/>
                    <a:pt x="281" y="250"/>
                    <a:pt x="281" y="234"/>
                  </a:cubicBezTo>
                  <a:cubicBezTo>
                    <a:pt x="249" y="234"/>
                    <a:pt x="217" y="234"/>
                    <a:pt x="184" y="234"/>
                  </a:cubicBezTo>
                  <a:close/>
                  <a:moveTo>
                    <a:pt x="492" y="281"/>
                  </a:moveTo>
                  <a:cubicBezTo>
                    <a:pt x="495" y="281"/>
                    <a:pt x="498" y="281"/>
                    <a:pt x="501" y="281"/>
                  </a:cubicBezTo>
                  <a:cubicBezTo>
                    <a:pt x="519" y="281"/>
                    <a:pt x="537" y="281"/>
                    <a:pt x="555" y="281"/>
                  </a:cubicBezTo>
                  <a:cubicBezTo>
                    <a:pt x="568" y="281"/>
                    <a:pt x="568" y="281"/>
                    <a:pt x="571" y="268"/>
                  </a:cubicBezTo>
                  <a:cubicBezTo>
                    <a:pt x="574" y="257"/>
                    <a:pt x="576" y="246"/>
                    <a:pt x="579" y="234"/>
                  </a:cubicBezTo>
                  <a:cubicBezTo>
                    <a:pt x="549" y="234"/>
                    <a:pt x="521" y="234"/>
                    <a:pt x="492" y="234"/>
                  </a:cubicBezTo>
                  <a:cubicBezTo>
                    <a:pt x="492" y="250"/>
                    <a:pt x="492" y="265"/>
                    <a:pt x="492" y="281"/>
                  </a:cubicBezTo>
                  <a:close/>
                  <a:moveTo>
                    <a:pt x="213" y="327"/>
                  </a:moveTo>
                  <a:cubicBezTo>
                    <a:pt x="218" y="343"/>
                    <a:pt x="222" y="357"/>
                    <a:pt x="227" y="372"/>
                  </a:cubicBezTo>
                  <a:cubicBezTo>
                    <a:pt x="228" y="373"/>
                    <a:pt x="230" y="375"/>
                    <a:pt x="232" y="375"/>
                  </a:cubicBezTo>
                  <a:cubicBezTo>
                    <a:pt x="247" y="375"/>
                    <a:pt x="262" y="375"/>
                    <a:pt x="277" y="375"/>
                  </a:cubicBezTo>
                  <a:cubicBezTo>
                    <a:pt x="280" y="375"/>
                    <a:pt x="282" y="373"/>
                    <a:pt x="282" y="370"/>
                  </a:cubicBezTo>
                  <a:cubicBezTo>
                    <a:pt x="281" y="361"/>
                    <a:pt x="281" y="353"/>
                    <a:pt x="281" y="345"/>
                  </a:cubicBezTo>
                  <a:cubicBezTo>
                    <a:pt x="281" y="339"/>
                    <a:pt x="281" y="333"/>
                    <a:pt x="281" y="327"/>
                  </a:cubicBezTo>
                  <a:cubicBezTo>
                    <a:pt x="258" y="327"/>
                    <a:pt x="236" y="327"/>
                    <a:pt x="213" y="327"/>
                  </a:cubicBezTo>
                  <a:close/>
                  <a:moveTo>
                    <a:pt x="556" y="327"/>
                  </a:moveTo>
                  <a:cubicBezTo>
                    <a:pt x="535" y="327"/>
                    <a:pt x="515" y="327"/>
                    <a:pt x="495" y="327"/>
                  </a:cubicBezTo>
                  <a:cubicBezTo>
                    <a:pt x="494" y="327"/>
                    <a:pt x="491" y="330"/>
                    <a:pt x="491" y="332"/>
                  </a:cubicBezTo>
                  <a:cubicBezTo>
                    <a:pt x="491" y="345"/>
                    <a:pt x="491" y="357"/>
                    <a:pt x="492" y="370"/>
                  </a:cubicBezTo>
                  <a:cubicBezTo>
                    <a:pt x="492" y="372"/>
                    <a:pt x="494" y="375"/>
                    <a:pt x="496" y="375"/>
                  </a:cubicBezTo>
                  <a:cubicBezTo>
                    <a:pt x="511" y="375"/>
                    <a:pt x="525" y="375"/>
                    <a:pt x="540" y="375"/>
                  </a:cubicBezTo>
                  <a:cubicBezTo>
                    <a:pt x="541" y="375"/>
                    <a:pt x="544" y="373"/>
                    <a:pt x="544" y="372"/>
                  </a:cubicBezTo>
                  <a:cubicBezTo>
                    <a:pt x="548" y="358"/>
                    <a:pt x="552" y="343"/>
                    <a:pt x="556" y="327"/>
                  </a:cubicBezTo>
                  <a:close/>
                  <a:moveTo>
                    <a:pt x="231" y="514"/>
                  </a:moveTo>
                  <a:cubicBezTo>
                    <a:pt x="231" y="528"/>
                    <a:pt x="243" y="540"/>
                    <a:pt x="256" y="541"/>
                  </a:cubicBezTo>
                  <a:cubicBezTo>
                    <a:pt x="271" y="541"/>
                    <a:pt x="283" y="530"/>
                    <a:pt x="284" y="515"/>
                  </a:cubicBezTo>
                  <a:cubicBezTo>
                    <a:pt x="284" y="502"/>
                    <a:pt x="273" y="489"/>
                    <a:pt x="259" y="488"/>
                  </a:cubicBezTo>
                  <a:cubicBezTo>
                    <a:pt x="244" y="488"/>
                    <a:pt x="232" y="499"/>
                    <a:pt x="231" y="514"/>
                  </a:cubicBezTo>
                  <a:close/>
                  <a:moveTo>
                    <a:pt x="466" y="515"/>
                  </a:moveTo>
                  <a:cubicBezTo>
                    <a:pt x="466" y="529"/>
                    <a:pt x="478" y="541"/>
                    <a:pt x="491" y="541"/>
                  </a:cubicBezTo>
                  <a:cubicBezTo>
                    <a:pt x="506" y="541"/>
                    <a:pt x="518" y="529"/>
                    <a:pt x="518" y="514"/>
                  </a:cubicBezTo>
                  <a:cubicBezTo>
                    <a:pt x="518" y="501"/>
                    <a:pt x="506" y="488"/>
                    <a:pt x="492" y="488"/>
                  </a:cubicBezTo>
                  <a:cubicBezTo>
                    <a:pt x="477" y="488"/>
                    <a:pt x="466" y="500"/>
                    <a:pt x="466" y="5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9" name="MH_Other_2">
            <a:extLst>
              <a:ext uri="{FF2B5EF4-FFF2-40B4-BE49-F238E27FC236}">
                <a16:creationId xmlns:a16="http://schemas.microsoft.com/office/drawing/2014/main" id="{48942544-2EFE-4B7F-9D92-4158AAC139E6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1808108" y="5145397"/>
            <a:ext cx="808424" cy="705218"/>
          </a:xfrm>
          <a:custGeom>
            <a:avLst/>
            <a:gdLst>
              <a:gd name="T0" fmla="*/ 2147483646 w 101"/>
              <a:gd name="T1" fmla="*/ 2147483646 h 89"/>
              <a:gd name="T2" fmla="*/ 2147483646 w 101"/>
              <a:gd name="T3" fmla="*/ 2147483646 h 89"/>
              <a:gd name="T4" fmla="*/ 2147483646 w 101"/>
              <a:gd name="T5" fmla="*/ 2147483646 h 89"/>
              <a:gd name="T6" fmla="*/ 0 w 101"/>
              <a:gd name="T7" fmla="*/ 2147483646 h 89"/>
              <a:gd name="T8" fmla="*/ 2147483646 w 101"/>
              <a:gd name="T9" fmla="*/ 2147483646 h 89"/>
              <a:gd name="T10" fmla="*/ 2147483646 w 101"/>
              <a:gd name="T11" fmla="*/ 0 h 89"/>
              <a:gd name="T12" fmla="*/ 2147483646 w 101"/>
              <a:gd name="T13" fmla="*/ 0 h 89"/>
              <a:gd name="T14" fmla="*/ 2147483646 w 101"/>
              <a:gd name="T15" fmla="*/ 2147483646 h 89"/>
              <a:gd name="T16" fmla="*/ 2147483646 w 101"/>
              <a:gd name="T17" fmla="*/ 2147483646 h 89"/>
              <a:gd name="T18" fmla="*/ 2147483646 w 101"/>
              <a:gd name="T19" fmla="*/ 2147483646 h 89"/>
              <a:gd name="T20" fmla="*/ 2147483646 w 101"/>
              <a:gd name="T21" fmla="*/ 2147483646 h 89"/>
              <a:gd name="T22" fmla="*/ 2147483646 w 101"/>
              <a:gd name="T23" fmla="*/ 2147483646 h 89"/>
              <a:gd name="T24" fmla="*/ 2147483646 w 101"/>
              <a:gd name="T25" fmla="*/ 2147483646 h 89"/>
              <a:gd name="T26" fmla="*/ 2147483646 w 101"/>
              <a:gd name="T27" fmla="*/ 2147483646 h 89"/>
              <a:gd name="T28" fmla="*/ 2147483646 w 101"/>
              <a:gd name="T29" fmla="*/ 2147483646 h 89"/>
              <a:gd name="T30" fmla="*/ 2147483646 w 101"/>
              <a:gd name="T31" fmla="*/ 2147483646 h 89"/>
              <a:gd name="T32" fmla="*/ 2147483646 w 101"/>
              <a:gd name="T33" fmla="*/ 2147483646 h 89"/>
              <a:gd name="T34" fmla="*/ 2147483646 w 101"/>
              <a:gd name="T35" fmla="*/ 2147483646 h 89"/>
              <a:gd name="T36" fmla="*/ 2147483646 w 101"/>
              <a:gd name="T37" fmla="*/ 2147483646 h 8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1" h="89">
                <a:moveTo>
                  <a:pt x="48" y="89"/>
                </a:moveTo>
                <a:cubicBezTo>
                  <a:pt x="44" y="88"/>
                  <a:pt x="41" y="86"/>
                  <a:pt x="38" y="84"/>
                </a:cubicBezTo>
                <a:cubicBezTo>
                  <a:pt x="29" y="78"/>
                  <a:pt x="19" y="70"/>
                  <a:pt x="12" y="60"/>
                </a:cubicBezTo>
                <a:cubicBezTo>
                  <a:pt x="4" y="50"/>
                  <a:pt x="0" y="39"/>
                  <a:pt x="0" y="26"/>
                </a:cubicBezTo>
                <a:cubicBezTo>
                  <a:pt x="0" y="17"/>
                  <a:pt x="3" y="9"/>
                  <a:pt x="9" y="4"/>
                </a:cubicBezTo>
                <a:cubicBezTo>
                  <a:pt x="12" y="2"/>
                  <a:pt x="15" y="1"/>
                  <a:pt x="19" y="0"/>
                </a:cubicBezTo>
                <a:cubicBezTo>
                  <a:pt x="21" y="0"/>
                  <a:pt x="23" y="0"/>
                  <a:pt x="24" y="0"/>
                </a:cubicBezTo>
                <a:cubicBezTo>
                  <a:pt x="27" y="0"/>
                  <a:pt x="29" y="0"/>
                  <a:pt x="32" y="1"/>
                </a:cubicBezTo>
                <a:cubicBezTo>
                  <a:pt x="38" y="3"/>
                  <a:pt x="43" y="7"/>
                  <a:pt x="49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57" y="7"/>
                  <a:pt x="63" y="3"/>
                  <a:pt x="69" y="2"/>
                </a:cubicBezTo>
                <a:cubicBezTo>
                  <a:pt x="72" y="1"/>
                  <a:pt x="74" y="1"/>
                  <a:pt x="77" y="1"/>
                </a:cubicBezTo>
                <a:cubicBezTo>
                  <a:pt x="79" y="1"/>
                  <a:pt x="80" y="1"/>
                  <a:pt x="82" y="1"/>
                </a:cubicBezTo>
                <a:cubicBezTo>
                  <a:pt x="86" y="2"/>
                  <a:pt x="89" y="4"/>
                  <a:pt x="92" y="6"/>
                </a:cubicBezTo>
                <a:cubicBezTo>
                  <a:pt x="98" y="11"/>
                  <a:pt x="101" y="19"/>
                  <a:pt x="100" y="28"/>
                </a:cubicBezTo>
                <a:cubicBezTo>
                  <a:pt x="99" y="41"/>
                  <a:pt x="94" y="52"/>
                  <a:pt x="86" y="62"/>
                </a:cubicBezTo>
                <a:cubicBezTo>
                  <a:pt x="78" y="71"/>
                  <a:pt x="68" y="79"/>
                  <a:pt x="58" y="84"/>
                </a:cubicBezTo>
                <a:cubicBezTo>
                  <a:pt x="55" y="86"/>
                  <a:pt x="52" y="88"/>
                  <a:pt x="48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FF0C170-CFC5-F548-B4E0-31DD55E5CE42}"/>
              </a:ext>
            </a:extLst>
          </p:cNvPr>
          <p:cNvGrpSpPr/>
          <p:nvPr/>
        </p:nvGrpSpPr>
        <p:grpSpPr>
          <a:xfrm>
            <a:off x="3012142" y="2666999"/>
            <a:ext cx="18359717" cy="8382002"/>
            <a:chOff x="980141" y="2779058"/>
            <a:chExt cx="18359717" cy="8382002"/>
          </a:xfrm>
        </p:grpSpPr>
        <p:sp>
          <p:nvSpPr>
            <p:cNvPr id="30" name="流程图: 准备 7">
              <a:extLst>
                <a:ext uri="{FF2B5EF4-FFF2-40B4-BE49-F238E27FC236}">
                  <a16:creationId xmlns:a16="http://schemas.microsoft.com/office/drawing/2014/main" id="{9F679B93-DFAA-F342-8005-A0B2C4E9D161}"/>
                </a:ext>
              </a:extLst>
            </p:cNvPr>
            <p:cNvSpPr/>
            <p:nvPr/>
          </p:nvSpPr>
          <p:spPr>
            <a:xfrm>
              <a:off x="980141" y="2779058"/>
              <a:ext cx="18359717" cy="1559859"/>
            </a:xfrm>
            <a:prstGeom prst="flowChartPreparation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noAutofit/>
            </a:bodyPr>
            <a:lstStyle/>
            <a:p>
              <a:pPr algn="just"/>
              <a:endParaRPr lang="en-US" altLang="zh-CN" sz="3200" b="0" dirty="0">
                <a:solidFill>
                  <a:srgbClr val="FFFFFF"/>
                </a:solidFill>
                <a:sym typeface="Helvetica Neue Medium"/>
              </a:endParaRPr>
            </a:p>
            <a:p>
              <a:pPr algn="just"/>
              <a:r>
                <a:rPr lang="zh-CN" altLang="en-US" sz="3200" b="0" dirty="0">
                  <a:solidFill>
                    <a:srgbClr val="FFFFFF"/>
                  </a:solidFill>
                  <a:sym typeface="Helvetica Neue Medium"/>
                </a:rPr>
                <a:t>自动化愿景：</a:t>
              </a:r>
              <a:r>
                <a:rPr lang="zh-CN" altLang="en-US" sz="3200" b="0" dirty="0">
                  <a:solidFill>
                    <a:schemeClr val="bg1"/>
                  </a:solidFill>
                </a:rPr>
                <a:t>提升端到端的测试效率、降低测试沟通成本，提升测试资源利用率</a:t>
              </a:r>
              <a:endParaRPr lang="zh-CN" altLang="en-US" sz="3200" b="0" dirty="0">
                <a:solidFill>
                  <a:schemeClr val="bg1"/>
                </a:solidFill>
                <a:sym typeface="Helvetica Neue Medium"/>
              </a:endParaRPr>
            </a:p>
            <a:p>
              <a:pPr marL="0" marR="0" indent="0" algn="just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31" name="矩形: 圆角 8">
              <a:extLst>
                <a:ext uri="{FF2B5EF4-FFF2-40B4-BE49-F238E27FC236}">
                  <a16:creationId xmlns:a16="http://schemas.microsoft.com/office/drawing/2014/main" id="{867E05BE-7CF4-574A-8E30-D4078AE3552A}"/>
                </a:ext>
              </a:extLst>
            </p:cNvPr>
            <p:cNvSpPr/>
            <p:nvPr/>
          </p:nvSpPr>
          <p:spPr>
            <a:xfrm>
              <a:off x="1183341" y="4625788"/>
              <a:ext cx="5450542" cy="649044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32" name="矩形: 圆角 9">
              <a:extLst>
                <a:ext uri="{FF2B5EF4-FFF2-40B4-BE49-F238E27FC236}">
                  <a16:creationId xmlns:a16="http://schemas.microsoft.com/office/drawing/2014/main" id="{AF651B19-851A-9A43-A381-12E8B7ED5D18}"/>
                </a:ext>
              </a:extLst>
            </p:cNvPr>
            <p:cNvSpPr/>
            <p:nvPr/>
          </p:nvSpPr>
          <p:spPr>
            <a:xfrm>
              <a:off x="7434728" y="4670613"/>
              <a:ext cx="5450542" cy="649044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33" name="矩形: 圆角 10">
              <a:extLst>
                <a:ext uri="{FF2B5EF4-FFF2-40B4-BE49-F238E27FC236}">
                  <a16:creationId xmlns:a16="http://schemas.microsoft.com/office/drawing/2014/main" id="{54AC78CD-E650-D349-B48D-2A95BF44950A}"/>
                </a:ext>
              </a:extLst>
            </p:cNvPr>
            <p:cNvSpPr/>
            <p:nvPr/>
          </p:nvSpPr>
          <p:spPr>
            <a:xfrm>
              <a:off x="13686117" y="4625788"/>
              <a:ext cx="5450542" cy="6490447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05FC43E-C701-FA4D-A90C-CE01BF41482D}"/>
                </a:ext>
              </a:extLst>
            </p:cNvPr>
            <p:cNvSpPr txBox="1"/>
            <p:nvPr/>
          </p:nvSpPr>
          <p:spPr>
            <a:xfrm>
              <a:off x="1882588" y="4917250"/>
              <a:ext cx="3908612" cy="551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Microsoft YaHei" panose="020B0503020204020204" pitchFamily="34" charset="-122"/>
                  <a:sym typeface="Helvetica Neue"/>
                </a:rPr>
                <a:t>信息归集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3142D16-A57A-7648-916B-D3CBC793E70A}"/>
                </a:ext>
              </a:extLst>
            </p:cNvPr>
            <p:cNvSpPr txBox="1"/>
            <p:nvPr/>
          </p:nvSpPr>
          <p:spPr>
            <a:xfrm>
              <a:off x="8205693" y="4928265"/>
              <a:ext cx="3908612" cy="551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Microsoft YaHei" panose="020B0503020204020204" pitchFamily="34" charset="-122"/>
                  <a:sym typeface="Helvetica Neue"/>
                </a:rPr>
                <a:t>测试效率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B4AE20-3A7C-F540-8681-C23DCA012ADB}"/>
                </a:ext>
              </a:extLst>
            </p:cNvPr>
            <p:cNvSpPr txBox="1"/>
            <p:nvPr/>
          </p:nvSpPr>
          <p:spPr>
            <a:xfrm>
              <a:off x="14457082" y="4928265"/>
              <a:ext cx="3908612" cy="551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Microsoft YaHei" panose="020B0503020204020204" pitchFamily="34" charset="-122"/>
                  <a:sym typeface="Helvetica Neue"/>
                </a:rPr>
                <a:t>资源共享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6F659A8-6470-4F40-A234-C53BC0E50B29}"/>
                </a:ext>
              </a:extLst>
            </p:cNvPr>
            <p:cNvSpPr txBox="1"/>
            <p:nvPr/>
          </p:nvSpPr>
          <p:spPr>
            <a:xfrm>
              <a:off x="1524000" y="7321759"/>
              <a:ext cx="4805082" cy="190532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514350" marR="0" indent="-514350" algn="l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</a:pPr>
              <a:r>
                <a:rPr lang="zh-CN" altLang="en-US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整合各类资源信息；</a:t>
              </a:r>
              <a:endPara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514350" marR="0" indent="-514350" algn="l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</a:pPr>
              <a:r>
                <a:rPr lang="zh-CN" altLang="en-US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针对信息归集，进行定制性数据分析</a:t>
              </a:r>
              <a:endPara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R="0" algn="l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endParaRPr kumimoji="0" lang="zh-CN" altLang="en-US" sz="2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Microsoft YaHei" panose="020B0503020204020204" pitchFamily="34" charset="-122"/>
                <a:sym typeface="Helvetica Neue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B08F590-19C0-B64B-8A74-43323C94837A}"/>
                </a:ext>
              </a:extLst>
            </p:cNvPr>
            <p:cNvSpPr txBox="1"/>
            <p:nvPr/>
          </p:nvSpPr>
          <p:spPr>
            <a:xfrm>
              <a:off x="7757459" y="6039844"/>
              <a:ext cx="4805082" cy="37519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514350" indent="-514350" algn="l">
                <a:buFontTx/>
                <a:buAutoNum type="arabicPeriod"/>
              </a:pPr>
              <a:r>
                <a:rPr lang="zh-CN" altLang="en-US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测试端到端流程打通：自动构建</a:t>
              </a:r>
              <a:r>
                <a:rPr lang="en-US" altLang="zh-CN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-&gt;</a:t>
              </a:r>
              <a:r>
                <a:rPr lang="zh-CN" altLang="en-US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自动部署</a:t>
              </a:r>
              <a:r>
                <a:rPr lang="en-US" altLang="zh-CN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-&gt;</a:t>
              </a:r>
              <a:r>
                <a:rPr lang="zh-CN" altLang="en-US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自动调度</a:t>
              </a:r>
              <a:r>
                <a:rPr lang="en-US" altLang="zh-CN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-&gt;</a:t>
              </a:r>
              <a:r>
                <a:rPr lang="zh-CN" altLang="en-US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自动测试</a:t>
              </a:r>
              <a:r>
                <a:rPr lang="en-US" altLang="zh-CN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-&gt;</a:t>
              </a:r>
              <a:r>
                <a:rPr lang="zh-CN" altLang="en-US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测试信息自动归集；</a:t>
              </a:r>
              <a:endParaRPr kumimoji="0" lang="en-US" altLang="zh-CN" sz="2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endParaRPr>
            </a:p>
            <a:p>
              <a:pPr marL="514350" marR="0" indent="-514350" algn="l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</a:pPr>
              <a:r>
                <a:rPr lang="zh-CN" altLang="en-US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测试资源调度和信息拉通；</a:t>
              </a:r>
              <a:endPara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514350" marR="0" indent="-514350" algn="l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</a:pPr>
              <a:r>
                <a:rPr lang="zh-CN" altLang="en-US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测试环境运维监控；</a:t>
              </a:r>
              <a:endPara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514350" marR="0" indent="-514350" algn="l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</a:pPr>
              <a:r>
                <a:rPr kumimoji="0" lang="zh-CN" altLang="en-US" sz="2600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Helvetica Neue"/>
                </a:rPr>
                <a:t>远程测试协作支撑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5770E91-3CE8-D84A-9645-670DEEF2C982}"/>
                </a:ext>
              </a:extLst>
            </p:cNvPr>
            <p:cNvSpPr txBox="1"/>
            <p:nvPr/>
          </p:nvSpPr>
          <p:spPr>
            <a:xfrm>
              <a:off x="13990918" y="6470729"/>
              <a:ext cx="4805082" cy="28902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514350" marR="0" indent="-514350" algn="l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</a:pPr>
              <a:r>
                <a:rPr lang="zh-CN" altLang="en-US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测试手机资源共享</a:t>
              </a:r>
              <a:r>
                <a:rPr kumimoji="0" lang="zh-CN" altLang="en-US" sz="2600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Helvetica Neue"/>
                </a:rPr>
                <a:t>；</a:t>
              </a:r>
              <a:endParaRPr kumimoji="0" lang="en-US" altLang="zh-CN" sz="2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endParaRPr>
            </a:p>
            <a:p>
              <a:pPr marL="514350" marR="0" indent="-514350" algn="l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</a:pPr>
              <a:r>
                <a:rPr lang="zh-CN" altLang="en-US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测试车机资源共享；</a:t>
              </a:r>
              <a:endPara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514350" marR="0" indent="-514350" algn="l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</a:pPr>
              <a:r>
                <a:rPr lang="zh-CN" altLang="en-US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资源远程操作；</a:t>
              </a:r>
              <a:endPara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514350" marR="0" indent="-514350" algn="l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</a:pPr>
              <a:r>
                <a:rPr lang="zh-CN" altLang="en-US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测试环境共享；</a:t>
              </a:r>
              <a:endPara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514350" marR="0" indent="-514350" algn="l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</a:pPr>
              <a:r>
                <a:rPr lang="zh-CN" altLang="en-US" b="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测试资源一键式环境部署；</a:t>
              </a:r>
              <a:endPara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01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FAFCEE-96E3-4CA3-8123-E4E8BF68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48593" y="13081000"/>
            <a:ext cx="274113" cy="471924"/>
          </a:xfrm>
        </p:spPr>
        <p:txBody>
          <a:bodyPr/>
          <a:lstStyle/>
          <a:p>
            <a:fld id="{3CD898AC-11AC-DF4F-BFD8-12A6B17F2057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6" name="íṧľïdê">
            <a:extLst>
              <a:ext uri="{FF2B5EF4-FFF2-40B4-BE49-F238E27FC236}">
                <a16:creationId xmlns:a16="http://schemas.microsoft.com/office/drawing/2014/main" id="{3B67C102-CEC9-4885-BCAA-6A6F6642389A}"/>
              </a:ext>
            </a:extLst>
          </p:cNvPr>
          <p:cNvSpPr/>
          <p:nvPr/>
        </p:nvSpPr>
        <p:spPr>
          <a:xfrm>
            <a:off x="5101187" y="4432807"/>
            <a:ext cx="2087982" cy="2087982"/>
          </a:xfrm>
          <a:prstGeom prst="donut">
            <a:avLst>
              <a:gd name="adj" fmla="val 6900"/>
            </a:avLst>
          </a:prstGeom>
          <a:solidFill>
            <a:schemeClr val="bg1"/>
          </a:solidFill>
          <a:ln w="12700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normAutofit/>
          </a:bodyPr>
          <a:lstStyle/>
          <a:p>
            <a:pPr defTabSz="1827530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îŝḷíḑè">
            <a:extLst>
              <a:ext uri="{FF2B5EF4-FFF2-40B4-BE49-F238E27FC236}">
                <a16:creationId xmlns:a16="http://schemas.microsoft.com/office/drawing/2014/main" id="{C6B27557-156E-4BB6-92E2-558FF6D9E5AA}"/>
              </a:ext>
            </a:extLst>
          </p:cNvPr>
          <p:cNvSpPr/>
          <p:nvPr/>
        </p:nvSpPr>
        <p:spPr>
          <a:xfrm>
            <a:off x="11177629" y="4432807"/>
            <a:ext cx="2087982" cy="2087982"/>
          </a:xfrm>
          <a:prstGeom prst="donut">
            <a:avLst>
              <a:gd name="adj" fmla="val 6900"/>
            </a:avLst>
          </a:pr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normAutofit/>
          </a:bodyPr>
          <a:lstStyle/>
          <a:p>
            <a:pPr defTabSz="1827530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ï$ļîḋe">
            <a:extLst>
              <a:ext uri="{FF2B5EF4-FFF2-40B4-BE49-F238E27FC236}">
                <a16:creationId xmlns:a16="http://schemas.microsoft.com/office/drawing/2014/main" id="{1B3B5CB0-8C62-4513-828A-CC5A8448FF76}"/>
              </a:ext>
            </a:extLst>
          </p:cNvPr>
          <p:cNvSpPr/>
          <p:nvPr/>
        </p:nvSpPr>
        <p:spPr>
          <a:xfrm>
            <a:off x="17194835" y="4432807"/>
            <a:ext cx="2087982" cy="2087982"/>
          </a:xfrm>
          <a:prstGeom prst="donut">
            <a:avLst>
              <a:gd name="adj" fmla="val 6900"/>
            </a:avLst>
          </a:pr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normAutofit/>
          </a:bodyPr>
          <a:lstStyle/>
          <a:p>
            <a:pPr defTabSz="1827530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ïṣ1îḓè">
            <a:extLst>
              <a:ext uri="{FF2B5EF4-FFF2-40B4-BE49-F238E27FC236}">
                <a16:creationId xmlns:a16="http://schemas.microsoft.com/office/drawing/2014/main" id="{B08BEDB1-468B-4284-A3BB-5BE48A988FA8}"/>
              </a:ext>
            </a:extLst>
          </p:cNvPr>
          <p:cNvSpPr/>
          <p:nvPr/>
        </p:nvSpPr>
        <p:spPr>
          <a:xfrm>
            <a:off x="17865636" y="5059469"/>
            <a:ext cx="746376" cy="834658"/>
          </a:xfrm>
          <a:custGeom>
            <a:avLst/>
            <a:gdLst>
              <a:gd name="T0" fmla="*/ 814 w 935"/>
              <a:gd name="T1" fmla="*/ 682 h 1047"/>
              <a:gd name="T2" fmla="*/ 814 w 935"/>
              <a:gd name="T3" fmla="*/ 562 h 1047"/>
              <a:gd name="T4" fmla="*/ 664 w 935"/>
              <a:gd name="T5" fmla="*/ 562 h 1047"/>
              <a:gd name="T6" fmla="*/ 653 w 935"/>
              <a:gd name="T7" fmla="*/ 273 h 1047"/>
              <a:gd name="T8" fmla="*/ 107 w 935"/>
              <a:gd name="T9" fmla="*/ 273 h 1047"/>
              <a:gd name="T10" fmla="*/ 0 w 935"/>
              <a:gd name="T11" fmla="*/ 857 h 1047"/>
              <a:gd name="T12" fmla="*/ 450 w 935"/>
              <a:gd name="T13" fmla="*/ 897 h 1047"/>
              <a:gd name="T14" fmla="*/ 530 w 935"/>
              <a:gd name="T15" fmla="*/ 926 h 1047"/>
              <a:gd name="T16" fmla="*/ 570 w 935"/>
              <a:gd name="T17" fmla="*/ 967 h 1047"/>
              <a:gd name="T18" fmla="*/ 650 w 935"/>
              <a:gd name="T19" fmla="*/ 1047 h 1047"/>
              <a:gd name="T20" fmla="*/ 814 w 935"/>
              <a:gd name="T21" fmla="*/ 1047 h 1047"/>
              <a:gd name="T22" fmla="*/ 814 w 935"/>
              <a:gd name="T23" fmla="*/ 926 h 1047"/>
              <a:gd name="T24" fmla="*/ 935 w 935"/>
              <a:gd name="T25" fmla="*/ 926 h 1047"/>
              <a:gd name="T26" fmla="*/ 935 w 935"/>
              <a:gd name="T27" fmla="*/ 762 h 1047"/>
              <a:gd name="T28" fmla="*/ 855 w 935"/>
              <a:gd name="T29" fmla="*/ 682 h 1047"/>
              <a:gd name="T30" fmla="*/ 187 w 935"/>
              <a:gd name="T31" fmla="*/ 273 h 1047"/>
              <a:gd name="T32" fmla="*/ 573 w 935"/>
              <a:gd name="T33" fmla="*/ 273 h 1047"/>
              <a:gd name="T34" fmla="*/ 398 w 935"/>
              <a:gd name="T35" fmla="*/ 465 h 1047"/>
              <a:gd name="T36" fmla="*/ 380 w 935"/>
              <a:gd name="T37" fmla="*/ 466 h 1047"/>
              <a:gd name="T38" fmla="*/ 363 w 935"/>
              <a:gd name="T39" fmla="*/ 465 h 1047"/>
              <a:gd name="T40" fmla="*/ 187 w 935"/>
              <a:gd name="T41" fmla="*/ 273 h 1047"/>
              <a:gd name="T42" fmla="*/ 253 w 935"/>
              <a:gd name="T43" fmla="*/ 520 h 1047"/>
              <a:gd name="T44" fmla="*/ 357 w 935"/>
              <a:gd name="T45" fmla="*/ 545 h 1047"/>
              <a:gd name="T46" fmla="*/ 380 w 935"/>
              <a:gd name="T47" fmla="*/ 546 h 1047"/>
              <a:gd name="T48" fmla="*/ 404 w 935"/>
              <a:gd name="T49" fmla="*/ 545 h 1047"/>
              <a:gd name="T50" fmla="*/ 507 w 935"/>
              <a:gd name="T51" fmla="*/ 520 h 1047"/>
              <a:gd name="T52" fmla="*/ 570 w 935"/>
              <a:gd name="T53" fmla="*/ 577 h 1047"/>
              <a:gd name="T54" fmla="*/ 570 w 935"/>
              <a:gd name="T55" fmla="*/ 682 h 1047"/>
              <a:gd name="T56" fmla="*/ 449 w 935"/>
              <a:gd name="T57" fmla="*/ 682 h 1047"/>
              <a:gd name="T58" fmla="*/ 449 w 935"/>
              <a:gd name="T59" fmla="*/ 817 h 1047"/>
              <a:gd name="T60" fmla="*/ 247 w 935"/>
              <a:gd name="T61" fmla="*/ 525 h 1047"/>
              <a:gd name="T62" fmla="*/ 734 w 935"/>
              <a:gd name="T63" fmla="*/ 846 h 1047"/>
              <a:gd name="T64" fmla="*/ 650 w 935"/>
              <a:gd name="T65" fmla="*/ 967 h 1047"/>
              <a:gd name="T66" fmla="*/ 530 w 935"/>
              <a:gd name="T67" fmla="*/ 846 h 1047"/>
              <a:gd name="T68" fmla="*/ 650 w 935"/>
              <a:gd name="T69" fmla="*/ 762 h 1047"/>
              <a:gd name="T70" fmla="*/ 734 w 935"/>
              <a:gd name="T71" fmla="*/ 642 h 1047"/>
              <a:gd name="T72" fmla="*/ 855 w 935"/>
              <a:gd name="T73" fmla="*/ 762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35" h="1047">
                <a:moveTo>
                  <a:pt x="855" y="682"/>
                </a:moveTo>
                <a:lnTo>
                  <a:pt x="814" y="682"/>
                </a:lnTo>
                <a:lnTo>
                  <a:pt x="814" y="642"/>
                </a:lnTo>
                <a:lnTo>
                  <a:pt x="814" y="562"/>
                </a:lnTo>
                <a:lnTo>
                  <a:pt x="734" y="562"/>
                </a:lnTo>
                <a:lnTo>
                  <a:pt x="664" y="562"/>
                </a:lnTo>
                <a:cubicBezTo>
                  <a:pt x="633" y="524"/>
                  <a:pt x="600" y="494"/>
                  <a:pt x="570" y="469"/>
                </a:cubicBezTo>
                <a:cubicBezTo>
                  <a:pt x="621" y="419"/>
                  <a:pt x="653" y="350"/>
                  <a:pt x="653" y="273"/>
                </a:cubicBezTo>
                <a:cubicBezTo>
                  <a:pt x="653" y="122"/>
                  <a:pt x="531" y="0"/>
                  <a:pt x="380" y="0"/>
                </a:cubicBezTo>
                <a:cubicBezTo>
                  <a:pt x="230" y="0"/>
                  <a:pt x="107" y="122"/>
                  <a:pt x="107" y="273"/>
                </a:cubicBezTo>
                <a:cubicBezTo>
                  <a:pt x="107" y="350"/>
                  <a:pt x="139" y="419"/>
                  <a:pt x="190" y="469"/>
                </a:cubicBezTo>
                <a:cubicBezTo>
                  <a:pt x="108" y="539"/>
                  <a:pt x="0" y="636"/>
                  <a:pt x="0" y="857"/>
                </a:cubicBezTo>
                <a:lnTo>
                  <a:pt x="0" y="897"/>
                </a:lnTo>
                <a:lnTo>
                  <a:pt x="450" y="897"/>
                </a:lnTo>
                <a:lnTo>
                  <a:pt x="450" y="926"/>
                </a:lnTo>
                <a:lnTo>
                  <a:pt x="530" y="926"/>
                </a:lnTo>
                <a:lnTo>
                  <a:pt x="570" y="926"/>
                </a:lnTo>
                <a:lnTo>
                  <a:pt x="570" y="967"/>
                </a:lnTo>
                <a:lnTo>
                  <a:pt x="570" y="1047"/>
                </a:lnTo>
                <a:lnTo>
                  <a:pt x="650" y="1047"/>
                </a:lnTo>
                <a:lnTo>
                  <a:pt x="734" y="1047"/>
                </a:lnTo>
                <a:lnTo>
                  <a:pt x="814" y="1047"/>
                </a:lnTo>
                <a:lnTo>
                  <a:pt x="814" y="967"/>
                </a:lnTo>
                <a:lnTo>
                  <a:pt x="814" y="926"/>
                </a:lnTo>
                <a:lnTo>
                  <a:pt x="855" y="926"/>
                </a:lnTo>
                <a:lnTo>
                  <a:pt x="935" y="926"/>
                </a:lnTo>
                <a:lnTo>
                  <a:pt x="935" y="846"/>
                </a:lnTo>
                <a:lnTo>
                  <a:pt x="935" y="762"/>
                </a:lnTo>
                <a:lnTo>
                  <a:pt x="935" y="682"/>
                </a:lnTo>
                <a:lnTo>
                  <a:pt x="855" y="682"/>
                </a:lnTo>
                <a:lnTo>
                  <a:pt x="855" y="682"/>
                </a:lnTo>
                <a:close/>
                <a:moveTo>
                  <a:pt x="187" y="273"/>
                </a:moveTo>
                <a:cubicBezTo>
                  <a:pt x="187" y="167"/>
                  <a:pt x="274" y="80"/>
                  <a:pt x="380" y="80"/>
                </a:cubicBezTo>
                <a:cubicBezTo>
                  <a:pt x="486" y="80"/>
                  <a:pt x="573" y="167"/>
                  <a:pt x="573" y="273"/>
                </a:cubicBezTo>
                <a:cubicBezTo>
                  <a:pt x="573" y="372"/>
                  <a:pt x="498" y="454"/>
                  <a:pt x="401" y="465"/>
                </a:cubicBezTo>
                <a:cubicBezTo>
                  <a:pt x="400" y="465"/>
                  <a:pt x="399" y="465"/>
                  <a:pt x="398" y="465"/>
                </a:cubicBezTo>
                <a:cubicBezTo>
                  <a:pt x="394" y="466"/>
                  <a:pt x="389" y="466"/>
                  <a:pt x="384" y="466"/>
                </a:cubicBezTo>
                <a:cubicBezTo>
                  <a:pt x="383" y="466"/>
                  <a:pt x="382" y="466"/>
                  <a:pt x="380" y="466"/>
                </a:cubicBezTo>
                <a:cubicBezTo>
                  <a:pt x="378" y="466"/>
                  <a:pt x="376" y="466"/>
                  <a:pt x="374" y="466"/>
                </a:cubicBezTo>
                <a:cubicBezTo>
                  <a:pt x="370" y="466"/>
                  <a:pt x="367" y="466"/>
                  <a:pt x="363" y="465"/>
                </a:cubicBezTo>
                <a:cubicBezTo>
                  <a:pt x="361" y="465"/>
                  <a:pt x="360" y="465"/>
                  <a:pt x="358" y="465"/>
                </a:cubicBezTo>
                <a:cubicBezTo>
                  <a:pt x="262" y="454"/>
                  <a:pt x="187" y="372"/>
                  <a:pt x="187" y="273"/>
                </a:cubicBezTo>
                <a:close/>
                <a:moveTo>
                  <a:pt x="247" y="525"/>
                </a:moveTo>
                <a:cubicBezTo>
                  <a:pt x="249" y="523"/>
                  <a:pt x="251" y="521"/>
                  <a:pt x="253" y="520"/>
                </a:cubicBezTo>
                <a:cubicBezTo>
                  <a:pt x="284" y="533"/>
                  <a:pt x="317" y="541"/>
                  <a:pt x="350" y="544"/>
                </a:cubicBezTo>
                <a:cubicBezTo>
                  <a:pt x="352" y="545"/>
                  <a:pt x="355" y="545"/>
                  <a:pt x="357" y="545"/>
                </a:cubicBezTo>
                <a:cubicBezTo>
                  <a:pt x="363" y="545"/>
                  <a:pt x="370" y="546"/>
                  <a:pt x="376" y="546"/>
                </a:cubicBezTo>
                <a:cubicBezTo>
                  <a:pt x="377" y="546"/>
                  <a:pt x="379" y="546"/>
                  <a:pt x="380" y="546"/>
                </a:cubicBezTo>
                <a:cubicBezTo>
                  <a:pt x="381" y="546"/>
                  <a:pt x="382" y="546"/>
                  <a:pt x="383" y="546"/>
                </a:cubicBezTo>
                <a:cubicBezTo>
                  <a:pt x="390" y="546"/>
                  <a:pt x="397" y="545"/>
                  <a:pt x="404" y="545"/>
                </a:cubicBezTo>
                <a:cubicBezTo>
                  <a:pt x="406" y="545"/>
                  <a:pt x="408" y="545"/>
                  <a:pt x="410" y="544"/>
                </a:cubicBezTo>
                <a:cubicBezTo>
                  <a:pt x="443" y="541"/>
                  <a:pt x="476" y="533"/>
                  <a:pt x="507" y="520"/>
                </a:cubicBezTo>
                <a:cubicBezTo>
                  <a:pt x="509" y="521"/>
                  <a:pt x="511" y="523"/>
                  <a:pt x="513" y="525"/>
                </a:cubicBezTo>
                <a:cubicBezTo>
                  <a:pt x="532" y="541"/>
                  <a:pt x="551" y="558"/>
                  <a:pt x="570" y="577"/>
                </a:cubicBezTo>
                <a:lnTo>
                  <a:pt x="570" y="642"/>
                </a:lnTo>
                <a:lnTo>
                  <a:pt x="570" y="682"/>
                </a:lnTo>
                <a:lnTo>
                  <a:pt x="529" y="682"/>
                </a:lnTo>
                <a:lnTo>
                  <a:pt x="449" y="682"/>
                </a:lnTo>
                <a:lnTo>
                  <a:pt x="449" y="762"/>
                </a:lnTo>
                <a:lnTo>
                  <a:pt x="449" y="817"/>
                </a:lnTo>
                <a:lnTo>
                  <a:pt x="81" y="817"/>
                </a:lnTo>
                <a:cubicBezTo>
                  <a:pt x="93" y="657"/>
                  <a:pt x="175" y="587"/>
                  <a:pt x="247" y="525"/>
                </a:cubicBezTo>
                <a:close/>
                <a:moveTo>
                  <a:pt x="855" y="846"/>
                </a:moveTo>
                <a:lnTo>
                  <a:pt x="734" y="846"/>
                </a:lnTo>
                <a:lnTo>
                  <a:pt x="734" y="967"/>
                </a:lnTo>
                <a:lnTo>
                  <a:pt x="650" y="967"/>
                </a:lnTo>
                <a:lnTo>
                  <a:pt x="650" y="846"/>
                </a:lnTo>
                <a:lnTo>
                  <a:pt x="530" y="846"/>
                </a:lnTo>
                <a:lnTo>
                  <a:pt x="530" y="762"/>
                </a:lnTo>
                <a:lnTo>
                  <a:pt x="650" y="762"/>
                </a:lnTo>
                <a:lnTo>
                  <a:pt x="650" y="642"/>
                </a:lnTo>
                <a:lnTo>
                  <a:pt x="734" y="642"/>
                </a:lnTo>
                <a:lnTo>
                  <a:pt x="734" y="762"/>
                </a:lnTo>
                <a:lnTo>
                  <a:pt x="855" y="762"/>
                </a:lnTo>
                <a:lnTo>
                  <a:pt x="855" y="846"/>
                </a:ln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1827530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BC96E0-787A-4B65-9759-E7D5D1D0A80B}"/>
              </a:ext>
            </a:extLst>
          </p:cNvPr>
          <p:cNvSpPr txBox="1"/>
          <p:nvPr/>
        </p:nvSpPr>
        <p:spPr>
          <a:xfrm>
            <a:off x="3714307" y="7003826"/>
            <a:ext cx="4857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薪酬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Compensation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989D37-2259-44A5-A0DD-1F4F16178C33}"/>
              </a:ext>
            </a:extLst>
          </p:cNvPr>
          <p:cNvSpPr txBox="1"/>
          <p:nvPr/>
        </p:nvSpPr>
        <p:spPr>
          <a:xfrm>
            <a:off x="3661264" y="8419599"/>
            <a:ext cx="4993780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社保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Social Insurance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公积金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Public Housing Fund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个税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Individual Income Tax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工资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Salary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4BF95A-CB88-47BB-B38F-F481EE3010CE}"/>
              </a:ext>
            </a:extLst>
          </p:cNvPr>
          <p:cNvSpPr txBox="1"/>
          <p:nvPr/>
        </p:nvSpPr>
        <p:spPr>
          <a:xfrm>
            <a:off x="11142835" y="7003827"/>
            <a:ext cx="2364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福利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Benefit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9BF934-5C81-4666-9F5C-64C598DD2EC6}"/>
              </a:ext>
            </a:extLst>
          </p:cNvPr>
          <p:cNvSpPr txBox="1"/>
          <p:nvPr/>
        </p:nvSpPr>
        <p:spPr>
          <a:xfrm>
            <a:off x="9522507" y="8419598"/>
            <a:ext cx="5490670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带薪病假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Paid Medical Leave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商业保险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Commercial Insurance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弹性福利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Flexible Benefit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年度体检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Medical Check-up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FA01F2-A90C-446D-9CD0-2793D5752F7D}"/>
              </a:ext>
            </a:extLst>
          </p:cNvPr>
          <p:cNvSpPr txBox="1"/>
          <p:nvPr/>
        </p:nvSpPr>
        <p:spPr>
          <a:xfrm>
            <a:off x="17056805" y="6963229"/>
            <a:ext cx="2364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其它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Others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42C00B-7BA2-41D0-BBA4-72D210D2F7C7}"/>
              </a:ext>
            </a:extLst>
          </p:cNvPr>
          <p:cNvSpPr txBox="1"/>
          <p:nvPr/>
        </p:nvSpPr>
        <p:spPr>
          <a:xfrm>
            <a:off x="15712219" y="8422677"/>
            <a:ext cx="505671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人才服务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Residence Service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户籍档案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Hukou / P-file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银行信息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Bank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其它事项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Others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38E25AD2-E2FD-4A4A-B46E-5131A31FEF54}"/>
              </a:ext>
            </a:extLst>
          </p:cNvPr>
          <p:cNvSpPr txBox="1">
            <a:spLocks/>
          </p:cNvSpPr>
          <p:nvPr/>
        </p:nvSpPr>
        <p:spPr>
          <a:xfrm>
            <a:off x="1390648" y="1142144"/>
            <a:ext cx="9173078" cy="108235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600" dirty="0">
                <a:latin typeface="+mn-lt"/>
                <a:ea typeface="微软雅黑" panose="020B0503020204020204" pitchFamily="34" charset="-122"/>
                <a:cs typeface="Microsoft YaHei" charset="-122"/>
              </a:rPr>
              <a:t>自动化架构构想</a:t>
            </a:r>
          </a:p>
        </p:txBody>
      </p:sp>
      <p:grpSp>
        <p:nvGrpSpPr>
          <p:cNvPr id="23" name="Group 35">
            <a:extLst>
              <a:ext uri="{FF2B5EF4-FFF2-40B4-BE49-F238E27FC236}">
                <a16:creationId xmlns:a16="http://schemas.microsoft.com/office/drawing/2014/main" id="{7DFF80EB-8B4D-44F9-95AF-859BB9F4C1DD}"/>
              </a:ext>
            </a:extLst>
          </p:cNvPr>
          <p:cNvGrpSpPr/>
          <p:nvPr/>
        </p:nvGrpSpPr>
        <p:grpSpPr>
          <a:xfrm>
            <a:off x="5695785" y="5059469"/>
            <a:ext cx="830562" cy="937014"/>
            <a:chOff x="-2792595" y="1299030"/>
            <a:chExt cx="1030470" cy="1017672"/>
          </a:xfrm>
          <a:solidFill>
            <a:schemeClr val="bg1"/>
          </a:solidFill>
        </p:grpSpPr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DD7A0FA5-0BCC-40ED-AFDB-EBBFAB6E7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0185" y="1319617"/>
              <a:ext cx="908060" cy="669917"/>
            </a:xfrm>
            <a:custGeom>
              <a:avLst/>
              <a:gdLst>
                <a:gd name="T0" fmla="*/ 1182 w 1528"/>
                <a:gd name="T1" fmla="*/ 61 h 1127"/>
                <a:gd name="T2" fmla="*/ 1386 w 1528"/>
                <a:gd name="T3" fmla="*/ 25 h 1127"/>
                <a:gd name="T4" fmla="*/ 1508 w 1528"/>
                <a:gd name="T5" fmla="*/ 4 h 1127"/>
                <a:gd name="T6" fmla="*/ 1525 w 1528"/>
                <a:gd name="T7" fmla="*/ 20 h 1127"/>
                <a:gd name="T8" fmla="*/ 1471 w 1528"/>
                <a:gd name="T9" fmla="*/ 296 h 1127"/>
                <a:gd name="T10" fmla="*/ 1460 w 1528"/>
                <a:gd name="T11" fmla="*/ 353 h 1127"/>
                <a:gd name="T12" fmla="*/ 1403 w 1528"/>
                <a:gd name="T13" fmla="*/ 292 h 1127"/>
                <a:gd name="T14" fmla="*/ 1369 w 1528"/>
                <a:gd name="T15" fmla="*/ 290 h 1127"/>
                <a:gd name="T16" fmla="*/ 1185 w 1528"/>
                <a:gd name="T17" fmla="*/ 471 h 1127"/>
                <a:gd name="T18" fmla="*/ 741 w 1528"/>
                <a:gd name="T19" fmla="*/ 904 h 1127"/>
                <a:gd name="T20" fmla="*/ 713 w 1528"/>
                <a:gd name="T21" fmla="*/ 904 h 1127"/>
                <a:gd name="T22" fmla="*/ 546 w 1528"/>
                <a:gd name="T23" fmla="*/ 744 h 1127"/>
                <a:gd name="T24" fmla="*/ 516 w 1528"/>
                <a:gd name="T25" fmla="*/ 744 h 1127"/>
                <a:gd name="T26" fmla="*/ 147 w 1528"/>
                <a:gd name="T27" fmla="*/ 1114 h 1127"/>
                <a:gd name="T28" fmla="*/ 115 w 1528"/>
                <a:gd name="T29" fmla="*/ 1113 h 1127"/>
                <a:gd name="T30" fmla="*/ 12 w 1528"/>
                <a:gd name="T31" fmla="*/ 1011 h 1127"/>
                <a:gd name="T32" fmla="*/ 10 w 1528"/>
                <a:gd name="T33" fmla="*/ 988 h 1127"/>
                <a:gd name="T34" fmla="*/ 524 w 1528"/>
                <a:gd name="T35" fmla="*/ 475 h 1127"/>
                <a:gd name="T36" fmla="*/ 548 w 1528"/>
                <a:gd name="T37" fmla="*/ 477 h 1127"/>
                <a:gd name="T38" fmla="*/ 716 w 1528"/>
                <a:gd name="T39" fmla="*/ 636 h 1127"/>
                <a:gd name="T40" fmla="*/ 738 w 1528"/>
                <a:gd name="T41" fmla="*/ 636 h 1127"/>
                <a:gd name="T42" fmla="*/ 1147 w 1528"/>
                <a:gd name="T43" fmla="*/ 242 h 1127"/>
                <a:gd name="T44" fmla="*/ 1241 w 1528"/>
                <a:gd name="T45" fmla="*/ 153 h 1127"/>
                <a:gd name="T46" fmla="*/ 1242 w 1528"/>
                <a:gd name="T47" fmla="*/ 127 h 1127"/>
                <a:gd name="T48" fmla="*/ 1178 w 1528"/>
                <a:gd name="T49" fmla="*/ 67 h 1127"/>
                <a:gd name="T50" fmla="*/ 1182 w 1528"/>
                <a:gd name="T51" fmla="*/ 6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8" h="1127">
                  <a:moveTo>
                    <a:pt x="1182" y="61"/>
                  </a:moveTo>
                  <a:cubicBezTo>
                    <a:pt x="1250" y="49"/>
                    <a:pt x="1318" y="37"/>
                    <a:pt x="1386" y="25"/>
                  </a:cubicBezTo>
                  <a:cubicBezTo>
                    <a:pt x="1427" y="18"/>
                    <a:pt x="1468" y="12"/>
                    <a:pt x="1508" y="4"/>
                  </a:cubicBezTo>
                  <a:cubicBezTo>
                    <a:pt x="1525" y="0"/>
                    <a:pt x="1528" y="5"/>
                    <a:pt x="1525" y="20"/>
                  </a:cubicBezTo>
                  <a:cubicBezTo>
                    <a:pt x="1506" y="112"/>
                    <a:pt x="1489" y="204"/>
                    <a:pt x="1471" y="296"/>
                  </a:cubicBezTo>
                  <a:cubicBezTo>
                    <a:pt x="1468" y="313"/>
                    <a:pt x="1464" y="330"/>
                    <a:pt x="1460" y="353"/>
                  </a:cubicBezTo>
                  <a:cubicBezTo>
                    <a:pt x="1439" y="330"/>
                    <a:pt x="1420" y="312"/>
                    <a:pt x="1403" y="292"/>
                  </a:cubicBezTo>
                  <a:cubicBezTo>
                    <a:pt x="1391" y="277"/>
                    <a:pt x="1383" y="276"/>
                    <a:pt x="1369" y="290"/>
                  </a:cubicBezTo>
                  <a:cubicBezTo>
                    <a:pt x="1308" y="351"/>
                    <a:pt x="1246" y="411"/>
                    <a:pt x="1185" y="471"/>
                  </a:cubicBezTo>
                  <a:cubicBezTo>
                    <a:pt x="1037" y="615"/>
                    <a:pt x="889" y="759"/>
                    <a:pt x="741" y="904"/>
                  </a:cubicBezTo>
                  <a:cubicBezTo>
                    <a:pt x="730" y="915"/>
                    <a:pt x="725" y="915"/>
                    <a:pt x="713" y="904"/>
                  </a:cubicBezTo>
                  <a:cubicBezTo>
                    <a:pt x="658" y="850"/>
                    <a:pt x="601" y="798"/>
                    <a:pt x="546" y="744"/>
                  </a:cubicBezTo>
                  <a:cubicBezTo>
                    <a:pt x="534" y="733"/>
                    <a:pt x="528" y="732"/>
                    <a:pt x="516" y="744"/>
                  </a:cubicBezTo>
                  <a:cubicBezTo>
                    <a:pt x="393" y="868"/>
                    <a:pt x="270" y="990"/>
                    <a:pt x="147" y="1114"/>
                  </a:cubicBezTo>
                  <a:cubicBezTo>
                    <a:pt x="134" y="1127"/>
                    <a:pt x="128" y="1126"/>
                    <a:pt x="115" y="1113"/>
                  </a:cubicBezTo>
                  <a:cubicBezTo>
                    <a:pt x="82" y="1078"/>
                    <a:pt x="47" y="1045"/>
                    <a:pt x="12" y="1011"/>
                  </a:cubicBezTo>
                  <a:cubicBezTo>
                    <a:pt x="3" y="1003"/>
                    <a:pt x="0" y="998"/>
                    <a:pt x="10" y="988"/>
                  </a:cubicBezTo>
                  <a:cubicBezTo>
                    <a:pt x="182" y="817"/>
                    <a:pt x="353" y="647"/>
                    <a:pt x="524" y="475"/>
                  </a:cubicBezTo>
                  <a:cubicBezTo>
                    <a:pt x="535" y="465"/>
                    <a:pt x="540" y="469"/>
                    <a:pt x="548" y="477"/>
                  </a:cubicBezTo>
                  <a:cubicBezTo>
                    <a:pt x="604" y="530"/>
                    <a:pt x="661" y="582"/>
                    <a:pt x="716" y="636"/>
                  </a:cubicBezTo>
                  <a:cubicBezTo>
                    <a:pt x="725" y="644"/>
                    <a:pt x="729" y="644"/>
                    <a:pt x="738" y="636"/>
                  </a:cubicBezTo>
                  <a:cubicBezTo>
                    <a:pt x="874" y="504"/>
                    <a:pt x="1011" y="373"/>
                    <a:pt x="1147" y="242"/>
                  </a:cubicBezTo>
                  <a:cubicBezTo>
                    <a:pt x="1178" y="212"/>
                    <a:pt x="1209" y="182"/>
                    <a:pt x="1241" y="153"/>
                  </a:cubicBezTo>
                  <a:cubicBezTo>
                    <a:pt x="1251" y="143"/>
                    <a:pt x="1254" y="137"/>
                    <a:pt x="1242" y="127"/>
                  </a:cubicBezTo>
                  <a:cubicBezTo>
                    <a:pt x="1220" y="108"/>
                    <a:pt x="1199" y="87"/>
                    <a:pt x="1178" y="67"/>
                  </a:cubicBezTo>
                  <a:cubicBezTo>
                    <a:pt x="1179" y="65"/>
                    <a:pt x="1181" y="63"/>
                    <a:pt x="118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A9F8B339-32D5-48BE-8FE7-334AF17A6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24749" y="1775317"/>
              <a:ext cx="258729" cy="524695"/>
            </a:xfrm>
            <a:custGeom>
              <a:avLst/>
              <a:gdLst>
                <a:gd name="T0" fmla="*/ 435 w 435"/>
                <a:gd name="T1" fmla="*/ 443 h 883"/>
                <a:gd name="T2" fmla="*/ 435 w 435"/>
                <a:gd name="T3" fmla="*/ 863 h 883"/>
                <a:gd name="T4" fmla="*/ 415 w 435"/>
                <a:gd name="T5" fmla="*/ 883 h 883"/>
                <a:gd name="T6" fmla="*/ 19 w 435"/>
                <a:gd name="T7" fmla="*/ 883 h 883"/>
                <a:gd name="T8" fmla="*/ 0 w 435"/>
                <a:gd name="T9" fmla="*/ 864 h 883"/>
                <a:gd name="T10" fmla="*/ 0 w 435"/>
                <a:gd name="T11" fmla="*/ 21 h 883"/>
                <a:gd name="T12" fmla="*/ 20 w 435"/>
                <a:gd name="T13" fmla="*/ 0 h 883"/>
                <a:gd name="T14" fmla="*/ 416 w 435"/>
                <a:gd name="T15" fmla="*/ 0 h 883"/>
                <a:gd name="T16" fmla="*/ 435 w 435"/>
                <a:gd name="T17" fmla="*/ 19 h 883"/>
                <a:gd name="T18" fmla="*/ 435 w 435"/>
                <a:gd name="T19" fmla="*/ 44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83">
                  <a:moveTo>
                    <a:pt x="435" y="443"/>
                  </a:moveTo>
                  <a:cubicBezTo>
                    <a:pt x="435" y="583"/>
                    <a:pt x="434" y="723"/>
                    <a:pt x="435" y="863"/>
                  </a:cubicBezTo>
                  <a:cubicBezTo>
                    <a:pt x="435" y="879"/>
                    <a:pt x="431" y="883"/>
                    <a:pt x="415" y="883"/>
                  </a:cubicBezTo>
                  <a:cubicBezTo>
                    <a:pt x="283" y="883"/>
                    <a:pt x="151" y="883"/>
                    <a:pt x="19" y="883"/>
                  </a:cubicBezTo>
                  <a:cubicBezTo>
                    <a:pt x="4" y="883"/>
                    <a:pt x="0" y="879"/>
                    <a:pt x="0" y="864"/>
                  </a:cubicBezTo>
                  <a:cubicBezTo>
                    <a:pt x="1" y="583"/>
                    <a:pt x="1" y="302"/>
                    <a:pt x="0" y="21"/>
                  </a:cubicBezTo>
                  <a:cubicBezTo>
                    <a:pt x="0" y="5"/>
                    <a:pt x="4" y="0"/>
                    <a:pt x="20" y="0"/>
                  </a:cubicBezTo>
                  <a:cubicBezTo>
                    <a:pt x="152" y="1"/>
                    <a:pt x="284" y="1"/>
                    <a:pt x="416" y="0"/>
                  </a:cubicBezTo>
                  <a:cubicBezTo>
                    <a:pt x="432" y="0"/>
                    <a:pt x="435" y="5"/>
                    <a:pt x="435" y="19"/>
                  </a:cubicBezTo>
                  <a:cubicBezTo>
                    <a:pt x="434" y="161"/>
                    <a:pt x="435" y="302"/>
                    <a:pt x="435" y="4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6" name="Freeform 59">
              <a:extLst>
                <a:ext uri="{FF2B5EF4-FFF2-40B4-BE49-F238E27FC236}">
                  <a16:creationId xmlns:a16="http://schemas.microsoft.com/office/drawing/2014/main" id="{85F8055A-B25F-445D-872B-406451E87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3588" y="1935562"/>
              <a:ext cx="257618" cy="364448"/>
            </a:xfrm>
            <a:custGeom>
              <a:avLst/>
              <a:gdLst>
                <a:gd name="T0" fmla="*/ 0 w 433"/>
                <a:gd name="T1" fmla="*/ 307 h 613"/>
                <a:gd name="T2" fmla="*/ 0 w 433"/>
                <a:gd name="T3" fmla="*/ 21 h 613"/>
                <a:gd name="T4" fmla="*/ 20 w 433"/>
                <a:gd name="T5" fmla="*/ 0 h 613"/>
                <a:gd name="T6" fmla="*/ 414 w 433"/>
                <a:gd name="T7" fmla="*/ 0 h 613"/>
                <a:gd name="T8" fmla="*/ 433 w 433"/>
                <a:gd name="T9" fmla="*/ 19 h 613"/>
                <a:gd name="T10" fmla="*/ 432 w 433"/>
                <a:gd name="T11" fmla="*/ 594 h 613"/>
                <a:gd name="T12" fmla="*/ 414 w 433"/>
                <a:gd name="T13" fmla="*/ 613 h 613"/>
                <a:gd name="T14" fmla="*/ 19 w 433"/>
                <a:gd name="T15" fmla="*/ 613 h 613"/>
                <a:gd name="T16" fmla="*/ 0 w 433"/>
                <a:gd name="T17" fmla="*/ 595 h 613"/>
                <a:gd name="T18" fmla="*/ 0 w 433"/>
                <a:gd name="T19" fmla="*/ 30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" h="613">
                  <a:moveTo>
                    <a:pt x="0" y="307"/>
                  </a:moveTo>
                  <a:cubicBezTo>
                    <a:pt x="0" y="212"/>
                    <a:pt x="0" y="116"/>
                    <a:pt x="0" y="21"/>
                  </a:cubicBezTo>
                  <a:cubicBezTo>
                    <a:pt x="0" y="5"/>
                    <a:pt x="2" y="0"/>
                    <a:pt x="20" y="0"/>
                  </a:cubicBezTo>
                  <a:cubicBezTo>
                    <a:pt x="151" y="1"/>
                    <a:pt x="282" y="1"/>
                    <a:pt x="414" y="0"/>
                  </a:cubicBezTo>
                  <a:cubicBezTo>
                    <a:pt x="428" y="0"/>
                    <a:pt x="433" y="3"/>
                    <a:pt x="433" y="19"/>
                  </a:cubicBezTo>
                  <a:cubicBezTo>
                    <a:pt x="432" y="210"/>
                    <a:pt x="432" y="402"/>
                    <a:pt x="432" y="594"/>
                  </a:cubicBezTo>
                  <a:cubicBezTo>
                    <a:pt x="432" y="608"/>
                    <a:pt x="430" y="613"/>
                    <a:pt x="414" y="613"/>
                  </a:cubicBezTo>
                  <a:cubicBezTo>
                    <a:pt x="282" y="613"/>
                    <a:pt x="151" y="613"/>
                    <a:pt x="19" y="613"/>
                  </a:cubicBezTo>
                  <a:cubicBezTo>
                    <a:pt x="4" y="613"/>
                    <a:pt x="0" y="610"/>
                    <a:pt x="0" y="595"/>
                  </a:cubicBezTo>
                  <a:cubicBezTo>
                    <a:pt x="1" y="499"/>
                    <a:pt x="0" y="403"/>
                    <a:pt x="0" y="3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85EA51EB-2D1C-4242-93D4-7534AE87F3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53588" y="1299030"/>
              <a:ext cx="200307" cy="296010"/>
            </a:xfrm>
            <a:custGeom>
              <a:avLst/>
              <a:gdLst>
                <a:gd name="T0" fmla="*/ 201 w 337"/>
                <a:gd name="T1" fmla="*/ 446 h 498"/>
                <a:gd name="T2" fmla="*/ 201 w 337"/>
                <a:gd name="T3" fmla="*/ 498 h 498"/>
                <a:gd name="T4" fmla="*/ 127 w 337"/>
                <a:gd name="T5" fmla="*/ 498 h 498"/>
                <a:gd name="T6" fmla="*/ 127 w 337"/>
                <a:gd name="T7" fmla="*/ 447 h 498"/>
                <a:gd name="T8" fmla="*/ 0 w 337"/>
                <a:gd name="T9" fmla="*/ 309 h 498"/>
                <a:gd name="T10" fmla="*/ 79 w 337"/>
                <a:gd name="T11" fmla="*/ 309 h 498"/>
                <a:gd name="T12" fmla="*/ 125 w 337"/>
                <a:gd name="T13" fmla="*/ 366 h 498"/>
                <a:gd name="T14" fmla="*/ 125 w 337"/>
                <a:gd name="T15" fmla="*/ 279 h 498"/>
                <a:gd name="T16" fmla="*/ 6 w 337"/>
                <a:gd name="T17" fmla="*/ 171 h 498"/>
                <a:gd name="T18" fmla="*/ 126 w 337"/>
                <a:gd name="T19" fmla="*/ 50 h 498"/>
                <a:gd name="T20" fmla="*/ 126 w 337"/>
                <a:gd name="T21" fmla="*/ 0 h 498"/>
                <a:gd name="T22" fmla="*/ 201 w 337"/>
                <a:gd name="T23" fmla="*/ 0 h 498"/>
                <a:gd name="T24" fmla="*/ 201 w 337"/>
                <a:gd name="T25" fmla="*/ 37 h 498"/>
                <a:gd name="T26" fmla="*/ 216 w 337"/>
                <a:gd name="T27" fmla="*/ 55 h 498"/>
                <a:gd name="T28" fmla="*/ 321 w 337"/>
                <a:gd name="T29" fmla="*/ 154 h 498"/>
                <a:gd name="T30" fmla="*/ 323 w 337"/>
                <a:gd name="T31" fmla="*/ 178 h 498"/>
                <a:gd name="T32" fmla="*/ 254 w 337"/>
                <a:gd name="T33" fmla="*/ 178 h 498"/>
                <a:gd name="T34" fmla="*/ 243 w 337"/>
                <a:gd name="T35" fmla="*/ 166 h 498"/>
                <a:gd name="T36" fmla="*/ 203 w 337"/>
                <a:gd name="T37" fmla="*/ 130 h 498"/>
                <a:gd name="T38" fmla="*/ 203 w 337"/>
                <a:gd name="T39" fmla="*/ 210 h 498"/>
                <a:gd name="T40" fmla="*/ 251 w 337"/>
                <a:gd name="T41" fmla="*/ 220 h 498"/>
                <a:gd name="T42" fmla="*/ 329 w 337"/>
                <a:gd name="T43" fmla="*/ 299 h 498"/>
                <a:gd name="T44" fmla="*/ 289 w 337"/>
                <a:gd name="T45" fmla="*/ 409 h 498"/>
                <a:gd name="T46" fmla="*/ 201 w 337"/>
                <a:gd name="T47" fmla="*/ 446 h 498"/>
                <a:gd name="T48" fmla="*/ 202 w 337"/>
                <a:gd name="T49" fmla="*/ 368 h 498"/>
                <a:gd name="T50" fmla="*/ 254 w 337"/>
                <a:gd name="T51" fmla="*/ 324 h 498"/>
                <a:gd name="T52" fmla="*/ 202 w 337"/>
                <a:gd name="T53" fmla="*/ 293 h 498"/>
                <a:gd name="T54" fmla="*/ 202 w 337"/>
                <a:gd name="T55" fmla="*/ 368 h 498"/>
                <a:gd name="T56" fmla="*/ 126 w 337"/>
                <a:gd name="T57" fmla="*/ 197 h 498"/>
                <a:gd name="T58" fmla="*/ 126 w 337"/>
                <a:gd name="T59" fmla="*/ 131 h 498"/>
                <a:gd name="T60" fmla="*/ 87 w 337"/>
                <a:gd name="T61" fmla="*/ 170 h 498"/>
                <a:gd name="T62" fmla="*/ 126 w 337"/>
                <a:gd name="T63" fmla="*/ 19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7" h="498">
                  <a:moveTo>
                    <a:pt x="201" y="446"/>
                  </a:moveTo>
                  <a:cubicBezTo>
                    <a:pt x="201" y="465"/>
                    <a:pt x="201" y="481"/>
                    <a:pt x="201" y="498"/>
                  </a:cubicBezTo>
                  <a:cubicBezTo>
                    <a:pt x="176" y="498"/>
                    <a:pt x="153" y="498"/>
                    <a:pt x="127" y="498"/>
                  </a:cubicBezTo>
                  <a:cubicBezTo>
                    <a:pt x="127" y="481"/>
                    <a:pt x="127" y="464"/>
                    <a:pt x="127" y="447"/>
                  </a:cubicBezTo>
                  <a:cubicBezTo>
                    <a:pt x="56" y="426"/>
                    <a:pt x="8" y="386"/>
                    <a:pt x="0" y="309"/>
                  </a:cubicBezTo>
                  <a:cubicBezTo>
                    <a:pt x="27" y="309"/>
                    <a:pt x="53" y="309"/>
                    <a:pt x="79" y="309"/>
                  </a:cubicBezTo>
                  <a:cubicBezTo>
                    <a:pt x="86" y="334"/>
                    <a:pt x="95" y="357"/>
                    <a:pt x="125" y="366"/>
                  </a:cubicBezTo>
                  <a:cubicBezTo>
                    <a:pt x="125" y="336"/>
                    <a:pt x="125" y="308"/>
                    <a:pt x="125" y="279"/>
                  </a:cubicBezTo>
                  <a:cubicBezTo>
                    <a:pt x="63" y="267"/>
                    <a:pt x="8" y="247"/>
                    <a:pt x="6" y="171"/>
                  </a:cubicBezTo>
                  <a:cubicBezTo>
                    <a:pt x="4" y="113"/>
                    <a:pt x="39" y="79"/>
                    <a:pt x="126" y="50"/>
                  </a:cubicBezTo>
                  <a:cubicBezTo>
                    <a:pt x="126" y="35"/>
                    <a:pt x="126" y="18"/>
                    <a:pt x="126" y="0"/>
                  </a:cubicBezTo>
                  <a:cubicBezTo>
                    <a:pt x="150" y="0"/>
                    <a:pt x="174" y="0"/>
                    <a:pt x="201" y="0"/>
                  </a:cubicBezTo>
                  <a:cubicBezTo>
                    <a:pt x="201" y="12"/>
                    <a:pt x="202" y="24"/>
                    <a:pt x="201" y="37"/>
                  </a:cubicBezTo>
                  <a:cubicBezTo>
                    <a:pt x="200" y="48"/>
                    <a:pt x="204" y="53"/>
                    <a:pt x="216" y="55"/>
                  </a:cubicBezTo>
                  <a:cubicBezTo>
                    <a:pt x="270" y="67"/>
                    <a:pt x="308" y="98"/>
                    <a:pt x="321" y="154"/>
                  </a:cubicBezTo>
                  <a:cubicBezTo>
                    <a:pt x="323" y="161"/>
                    <a:pt x="323" y="169"/>
                    <a:pt x="323" y="178"/>
                  </a:cubicBezTo>
                  <a:cubicBezTo>
                    <a:pt x="299" y="178"/>
                    <a:pt x="277" y="179"/>
                    <a:pt x="254" y="178"/>
                  </a:cubicBezTo>
                  <a:cubicBezTo>
                    <a:pt x="250" y="178"/>
                    <a:pt x="244" y="171"/>
                    <a:pt x="243" y="166"/>
                  </a:cubicBezTo>
                  <a:cubicBezTo>
                    <a:pt x="235" y="148"/>
                    <a:pt x="225" y="135"/>
                    <a:pt x="203" y="130"/>
                  </a:cubicBezTo>
                  <a:cubicBezTo>
                    <a:pt x="203" y="157"/>
                    <a:pt x="203" y="183"/>
                    <a:pt x="203" y="210"/>
                  </a:cubicBezTo>
                  <a:cubicBezTo>
                    <a:pt x="219" y="213"/>
                    <a:pt x="235" y="216"/>
                    <a:pt x="251" y="220"/>
                  </a:cubicBezTo>
                  <a:cubicBezTo>
                    <a:pt x="291" y="232"/>
                    <a:pt x="322" y="255"/>
                    <a:pt x="329" y="299"/>
                  </a:cubicBezTo>
                  <a:cubicBezTo>
                    <a:pt x="337" y="343"/>
                    <a:pt x="322" y="379"/>
                    <a:pt x="289" y="409"/>
                  </a:cubicBezTo>
                  <a:cubicBezTo>
                    <a:pt x="264" y="430"/>
                    <a:pt x="235" y="442"/>
                    <a:pt x="201" y="446"/>
                  </a:cubicBezTo>
                  <a:close/>
                  <a:moveTo>
                    <a:pt x="202" y="368"/>
                  </a:moveTo>
                  <a:cubicBezTo>
                    <a:pt x="237" y="363"/>
                    <a:pt x="257" y="345"/>
                    <a:pt x="254" y="324"/>
                  </a:cubicBezTo>
                  <a:cubicBezTo>
                    <a:pt x="252" y="304"/>
                    <a:pt x="229" y="290"/>
                    <a:pt x="202" y="293"/>
                  </a:cubicBezTo>
                  <a:cubicBezTo>
                    <a:pt x="202" y="317"/>
                    <a:pt x="202" y="342"/>
                    <a:pt x="202" y="368"/>
                  </a:cubicBezTo>
                  <a:close/>
                  <a:moveTo>
                    <a:pt x="126" y="197"/>
                  </a:moveTo>
                  <a:cubicBezTo>
                    <a:pt x="126" y="175"/>
                    <a:pt x="126" y="153"/>
                    <a:pt x="126" y="131"/>
                  </a:cubicBezTo>
                  <a:cubicBezTo>
                    <a:pt x="99" y="136"/>
                    <a:pt x="85" y="150"/>
                    <a:pt x="87" y="170"/>
                  </a:cubicBezTo>
                  <a:cubicBezTo>
                    <a:pt x="89" y="187"/>
                    <a:pt x="102" y="197"/>
                    <a:pt x="12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697FB125-32CC-4311-960E-2091B4FB8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792595" y="1961156"/>
              <a:ext cx="391156" cy="355546"/>
            </a:xfrm>
            <a:custGeom>
              <a:avLst/>
              <a:gdLst>
                <a:gd name="T0" fmla="*/ 150 w 658"/>
                <a:gd name="T1" fmla="*/ 281 h 598"/>
                <a:gd name="T2" fmla="*/ 78 w 658"/>
                <a:gd name="T3" fmla="*/ 52 h 598"/>
                <a:gd name="T4" fmla="*/ 26 w 658"/>
                <a:gd name="T5" fmla="*/ 47 h 598"/>
                <a:gd name="T6" fmla="*/ 25 w 658"/>
                <a:gd name="T7" fmla="*/ 0 h 598"/>
                <a:gd name="T8" fmla="*/ 116 w 658"/>
                <a:gd name="T9" fmla="*/ 19 h 598"/>
                <a:gd name="T10" fmla="*/ 147 w 658"/>
                <a:gd name="T11" fmla="*/ 94 h 598"/>
                <a:gd name="T12" fmla="*/ 475 w 658"/>
                <a:gd name="T13" fmla="*/ 94 h 598"/>
                <a:gd name="T14" fmla="*/ 654 w 658"/>
                <a:gd name="T15" fmla="*/ 126 h 598"/>
                <a:gd name="T16" fmla="*/ 585 w 658"/>
                <a:gd name="T17" fmla="*/ 400 h 598"/>
                <a:gd name="T18" fmla="*/ 465 w 658"/>
                <a:gd name="T19" fmla="*/ 421 h 598"/>
                <a:gd name="T20" fmla="*/ 227 w 658"/>
                <a:gd name="T21" fmla="*/ 421 h 598"/>
                <a:gd name="T22" fmla="*/ 165 w 658"/>
                <a:gd name="T23" fmla="*/ 447 h 598"/>
                <a:gd name="T24" fmla="*/ 195 w 658"/>
                <a:gd name="T25" fmla="*/ 484 h 598"/>
                <a:gd name="T26" fmla="*/ 320 w 658"/>
                <a:gd name="T27" fmla="*/ 485 h 598"/>
                <a:gd name="T28" fmla="*/ 418 w 658"/>
                <a:gd name="T29" fmla="*/ 492 h 598"/>
                <a:gd name="T30" fmla="*/ 492 w 658"/>
                <a:gd name="T31" fmla="*/ 445 h 598"/>
                <a:gd name="T32" fmla="*/ 564 w 658"/>
                <a:gd name="T33" fmla="*/ 492 h 598"/>
                <a:gd name="T34" fmla="*/ 608 w 658"/>
                <a:gd name="T35" fmla="*/ 515 h 598"/>
                <a:gd name="T36" fmla="*/ 564 w 658"/>
                <a:gd name="T37" fmla="*/ 537 h 598"/>
                <a:gd name="T38" fmla="*/ 444 w 658"/>
                <a:gd name="T39" fmla="*/ 564 h 598"/>
                <a:gd name="T40" fmla="*/ 421 w 658"/>
                <a:gd name="T41" fmla="*/ 537 h 598"/>
                <a:gd name="T42" fmla="*/ 321 w 658"/>
                <a:gd name="T43" fmla="*/ 543 h 598"/>
                <a:gd name="T44" fmla="*/ 195 w 658"/>
                <a:gd name="T45" fmla="*/ 543 h 598"/>
                <a:gd name="T46" fmla="*/ 118 w 658"/>
                <a:gd name="T47" fmla="*/ 456 h 598"/>
                <a:gd name="T48" fmla="*/ 181 w 658"/>
                <a:gd name="T49" fmla="*/ 379 h 598"/>
                <a:gd name="T50" fmla="*/ 167 w 658"/>
                <a:gd name="T51" fmla="*/ 182 h 598"/>
                <a:gd name="T52" fmla="*/ 275 w 658"/>
                <a:gd name="T53" fmla="*/ 188 h 598"/>
                <a:gd name="T54" fmla="*/ 282 w 658"/>
                <a:gd name="T55" fmla="*/ 150 h 598"/>
                <a:gd name="T56" fmla="*/ 171 w 658"/>
                <a:gd name="T57" fmla="*/ 140 h 598"/>
                <a:gd name="T58" fmla="*/ 445 w 658"/>
                <a:gd name="T59" fmla="*/ 140 h 598"/>
                <a:gd name="T60" fmla="*/ 328 w 658"/>
                <a:gd name="T61" fmla="*/ 187 h 598"/>
                <a:gd name="T62" fmla="*/ 445 w 658"/>
                <a:gd name="T63" fmla="*/ 140 h 598"/>
                <a:gd name="T64" fmla="*/ 444 w 658"/>
                <a:gd name="T65" fmla="*/ 328 h 598"/>
                <a:gd name="T66" fmla="*/ 328 w 658"/>
                <a:gd name="T67" fmla="*/ 374 h 598"/>
                <a:gd name="T68" fmla="*/ 328 w 658"/>
                <a:gd name="T69" fmla="*/ 280 h 598"/>
                <a:gd name="T70" fmla="*/ 445 w 658"/>
                <a:gd name="T71" fmla="*/ 234 h 598"/>
                <a:gd name="T72" fmla="*/ 328 w 658"/>
                <a:gd name="T73" fmla="*/ 280 h 598"/>
                <a:gd name="T74" fmla="*/ 600 w 658"/>
                <a:gd name="T75" fmla="*/ 140 h 598"/>
                <a:gd name="T76" fmla="*/ 491 w 658"/>
                <a:gd name="T77" fmla="*/ 145 h 598"/>
                <a:gd name="T78" fmla="*/ 496 w 658"/>
                <a:gd name="T79" fmla="*/ 188 h 598"/>
                <a:gd name="T80" fmla="*/ 603 w 658"/>
                <a:gd name="T81" fmla="*/ 141 h 598"/>
                <a:gd name="T82" fmla="*/ 196 w 658"/>
                <a:gd name="T83" fmla="*/ 275 h 598"/>
                <a:gd name="T84" fmla="*/ 276 w 658"/>
                <a:gd name="T85" fmla="*/ 281 h 598"/>
                <a:gd name="T86" fmla="*/ 281 w 658"/>
                <a:gd name="T87" fmla="*/ 234 h 598"/>
                <a:gd name="T88" fmla="*/ 492 w 658"/>
                <a:gd name="T89" fmla="*/ 281 h 598"/>
                <a:gd name="T90" fmla="*/ 555 w 658"/>
                <a:gd name="T91" fmla="*/ 281 h 598"/>
                <a:gd name="T92" fmla="*/ 579 w 658"/>
                <a:gd name="T93" fmla="*/ 234 h 598"/>
                <a:gd name="T94" fmla="*/ 492 w 658"/>
                <a:gd name="T95" fmla="*/ 281 h 598"/>
                <a:gd name="T96" fmla="*/ 227 w 658"/>
                <a:gd name="T97" fmla="*/ 372 h 598"/>
                <a:gd name="T98" fmla="*/ 277 w 658"/>
                <a:gd name="T99" fmla="*/ 375 h 598"/>
                <a:gd name="T100" fmla="*/ 281 w 658"/>
                <a:gd name="T101" fmla="*/ 345 h 598"/>
                <a:gd name="T102" fmla="*/ 213 w 658"/>
                <a:gd name="T103" fmla="*/ 327 h 598"/>
                <a:gd name="T104" fmla="*/ 495 w 658"/>
                <a:gd name="T105" fmla="*/ 327 h 598"/>
                <a:gd name="T106" fmla="*/ 492 w 658"/>
                <a:gd name="T107" fmla="*/ 370 h 598"/>
                <a:gd name="T108" fmla="*/ 540 w 658"/>
                <a:gd name="T109" fmla="*/ 375 h 598"/>
                <a:gd name="T110" fmla="*/ 556 w 658"/>
                <a:gd name="T111" fmla="*/ 327 h 598"/>
                <a:gd name="T112" fmla="*/ 256 w 658"/>
                <a:gd name="T113" fmla="*/ 541 h 598"/>
                <a:gd name="T114" fmla="*/ 259 w 658"/>
                <a:gd name="T115" fmla="*/ 488 h 598"/>
                <a:gd name="T116" fmla="*/ 466 w 658"/>
                <a:gd name="T117" fmla="*/ 515 h 598"/>
                <a:gd name="T118" fmla="*/ 518 w 658"/>
                <a:gd name="T119" fmla="*/ 514 h 598"/>
                <a:gd name="T120" fmla="*/ 466 w 658"/>
                <a:gd name="T121" fmla="*/ 51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8" h="598">
                  <a:moveTo>
                    <a:pt x="181" y="379"/>
                  </a:moveTo>
                  <a:cubicBezTo>
                    <a:pt x="170" y="346"/>
                    <a:pt x="160" y="313"/>
                    <a:pt x="150" y="281"/>
                  </a:cubicBezTo>
                  <a:cubicBezTo>
                    <a:pt x="134" y="230"/>
                    <a:pt x="118" y="179"/>
                    <a:pt x="102" y="128"/>
                  </a:cubicBezTo>
                  <a:cubicBezTo>
                    <a:pt x="94" y="103"/>
                    <a:pt x="86" y="77"/>
                    <a:pt x="78" y="52"/>
                  </a:cubicBezTo>
                  <a:cubicBezTo>
                    <a:pt x="77" y="48"/>
                    <a:pt x="75" y="46"/>
                    <a:pt x="71" y="46"/>
                  </a:cubicBezTo>
                  <a:cubicBezTo>
                    <a:pt x="56" y="47"/>
                    <a:pt x="41" y="47"/>
                    <a:pt x="26" y="47"/>
                  </a:cubicBezTo>
                  <a:cubicBezTo>
                    <a:pt x="11" y="47"/>
                    <a:pt x="0" y="37"/>
                    <a:pt x="0" y="23"/>
                  </a:cubicBezTo>
                  <a:cubicBezTo>
                    <a:pt x="0" y="10"/>
                    <a:pt x="11" y="1"/>
                    <a:pt x="25" y="0"/>
                  </a:cubicBezTo>
                  <a:cubicBezTo>
                    <a:pt x="47" y="0"/>
                    <a:pt x="69" y="0"/>
                    <a:pt x="91" y="0"/>
                  </a:cubicBezTo>
                  <a:cubicBezTo>
                    <a:pt x="105" y="1"/>
                    <a:pt x="112" y="6"/>
                    <a:pt x="116" y="19"/>
                  </a:cubicBezTo>
                  <a:cubicBezTo>
                    <a:pt x="124" y="42"/>
                    <a:pt x="131" y="65"/>
                    <a:pt x="138" y="88"/>
                  </a:cubicBezTo>
                  <a:cubicBezTo>
                    <a:pt x="139" y="93"/>
                    <a:pt x="142" y="94"/>
                    <a:pt x="147" y="94"/>
                  </a:cubicBezTo>
                  <a:cubicBezTo>
                    <a:pt x="201" y="94"/>
                    <a:pt x="255" y="94"/>
                    <a:pt x="309" y="94"/>
                  </a:cubicBezTo>
                  <a:cubicBezTo>
                    <a:pt x="364" y="94"/>
                    <a:pt x="419" y="94"/>
                    <a:pt x="475" y="94"/>
                  </a:cubicBezTo>
                  <a:cubicBezTo>
                    <a:pt x="526" y="94"/>
                    <a:pt x="578" y="94"/>
                    <a:pt x="629" y="94"/>
                  </a:cubicBezTo>
                  <a:cubicBezTo>
                    <a:pt x="649" y="94"/>
                    <a:pt x="658" y="110"/>
                    <a:pt x="654" y="126"/>
                  </a:cubicBezTo>
                  <a:cubicBezTo>
                    <a:pt x="632" y="210"/>
                    <a:pt x="611" y="295"/>
                    <a:pt x="590" y="380"/>
                  </a:cubicBezTo>
                  <a:cubicBezTo>
                    <a:pt x="589" y="387"/>
                    <a:pt x="587" y="393"/>
                    <a:pt x="585" y="400"/>
                  </a:cubicBezTo>
                  <a:cubicBezTo>
                    <a:pt x="582" y="414"/>
                    <a:pt x="574" y="420"/>
                    <a:pt x="560" y="420"/>
                  </a:cubicBezTo>
                  <a:cubicBezTo>
                    <a:pt x="528" y="421"/>
                    <a:pt x="497" y="421"/>
                    <a:pt x="465" y="421"/>
                  </a:cubicBezTo>
                  <a:cubicBezTo>
                    <a:pt x="418" y="421"/>
                    <a:pt x="371" y="421"/>
                    <a:pt x="324" y="421"/>
                  </a:cubicBezTo>
                  <a:cubicBezTo>
                    <a:pt x="292" y="421"/>
                    <a:pt x="259" y="420"/>
                    <a:pt x="227" y="421"/>
                  </a:cubicBezTo>
                  <a:cubicBezTo>
                    <a:pt x="216" y="421"/>
                    <a:pt x="205" y="421"/>
                    <a:pt x="194" y="423"/>
                  </a:cubicBezTo>
                  <a:cubicBezTo>
                    <a:pt x="180" y="425"/>
                    <a:pt x="170" y="433"/>
                    <a:pt x="165" y="447"/>
                  </a:cubicBezTo>
                  <a:cubicBezTo>
                    <a:pt x="159" y="464"/>
                    <a:pt x="171" y="485"/>
                    <a:pt x="189" y="488"/>
                  </a:cubicBezTo>
                  <a:cubicBezTo>
                    <a:pt x="191" y="488"/>
                    <a:pt x="194" y="486"/>
                    <a:pt x="195" y="484"/>
                  </a:cubicBezTo>
                  <a:cubicBezTo>
                    <a:pt x="207" y="462"/>
                    <a:pt x="224" y="449"/>
                    <a:pt x="249" y="446"/>
                  </a:cubicBezTo>
                  <a:cubicBezTo>
                    <a:pt x="279" y="442"/>
                    <a:pt x="307" y="457"/>
                    <a:pt x="320" y="485"/>
                  </a:cubicBezTo>
                  <a:cubicBezTo>
                    <a:pt x="323" y="490"/>
                    <a:pt x="326" y="492"/>
                    <a:pt x="331" y="492"/>
                  </a:cubicBezTo>
                  <a:cubicBezTo>
                    <a:pt x="360" y="492"/>
                    <a:pt x="389" y="492"/>
                    <a:pt x="418" y="492"/>
                  </a:cubicBezTo>
                  <a:cubicBezTo>
                    <a:pt x="424" y="492"/>
                    <a:pt x="426" y="490"/>
                    <a:pt x="429" y="485"/>
                  </a:cubicBezTo>
                  <a:cubicBezTo>
                    <a:pt x="442" y="459"/>
                    <a:pt x="463" y="445"/>
                    <a:pt x="492" y="445"/>
                  </a:cubicBezTo>
                  <a:cubicBezTo>
                    <a:pt x="521" y="445"/>
                    <a:pt x="543" y="460"/>
                    <a:pt x="555" y="486"/>
                  </a:cubicBezTo>
                  <a:cubicBezTo>
                    <a:pt x="557" y="490"/>
                    <a:pt x="559" y="492"/>
                    <a:pt x="564" y="492"/>
                  </a:cubicBezTo>
                  <a:cubicBezTo>
                    <a:pt x="571" y="491"/>
                    <a:pt x="578" y="492"/>
                    <a:pt x="585" y="492"/>
                  </a:cubicBezTo>
                  <a:cubicBezTo>
                    <a:pt x="599" y="492"/>
                    <a:pt x="608" y="502"/>
                    <a:pt x="608" y="515"/>
                  </a:cubicBezTo>
                  <a:cubicBezTo>
                    <a:pt x="608" y="527"/>
                    <a:pt x="598" y="537"/>
                    <a:pt x="585" y="538"/>
                  </a:cubicBezTo>
                  <a:cubicBezTo>
                    <a:pt x="578" y="538"/>
                    <a:pt x="571" y="538"/>
                    <a:pt x="564" y="537"/>
                  </a:cubicBezTo>
                  <a:cubicBezTo>
                    <a:pt x="559" y="537"/>
                    <a:pt x="557" y="539"/>
                    <a:pt x="555" y="544"/>
                  </a:cubicBezTo>
                  <a:cubicBezTo>
                    <a:pt x="533" y="588"/>
                    <a:pt x="478" y="598"/>
                    <a:pt x="444" y="564"/>
                  </a:cubicBezTo>
                  <a:cubicBezTo>
                    <a:pt x="437" y="558"/>
                    <a:pt x="433" y="550"/>
                    <a:pt x="428" y="542"/>
                  </a:cubicBezTo>
                  <a:cubicBezTo>
                    <a:pt x="426" y="539"/>
                    <a:pt x="425" y="537"/>
                    <a:pt x="421" y="537"/>
                  </a:cubicBezTo>
                  <a:cubicBezTo>
                    <a:pt x="390" y="537"/>
                    <a:pt x="360" y="537"/>
                    <a:pt x="329" y="537"/>
                  </a:cubicBezTo>
                  <a:cubicBezTo>
                    <a:pt x="325" y="537"/>
                    <a:pt x="323" y="539"/>
                    <a:pt x="321" y="543"/>
                  </a:cubicBezTo>
                  <a:cubicBezTo>
                    <a:pt x="310" y="566"/>
                    <a:pt x="292" y="580"/>
                    <a:pt x="266" y="584"/>
                  </a:cubicBezTo>
                  <a:cubicBezTo>
                    <a:pt x="237" y="588"/>
                    <a:pt x="207" y="571"/>
                    <a:pt x="195" y="543"/>
                  </a:cubicBezTo>
                  <a:cubicBezTo>
                    <a:pt x="192" y="538"/>
                    <a:pt x="189" y="535"/>
                    <a:pt x="183" y="534"/>
                  </a:cubicBezTo>
                  <a:cubicBezTo>
                    <a:pt x="145" y="526"/>
                    <a:pt x="118" y="495"/>
                    <a:pt x="118" y="456"/>
                  </a:cubicBezTo>
                  <a:cubicBezTo>
                    <a:pt x="117" y="424"/>
                    <a:pt x="139" y="394"/>
                    <a:pt x="172" y="382"/>
                  </a:cubicBezTo>
                  <a:cubicBezTo>
                    <a:pt x="174" y="381"/>
                    <a:pt x="177" y="380"/>
                    <a:pt x="181" y="379"/>
                  </a:cubicBezTo>
                  <a:close/>
                  <a:moveTo>
                    <a:pt x="154" y="140"/>
                  </a:moveTo>
                  <a:cubicBezTo>
                    <a:pt x="159" y="155"/>
                    <a:pt x="163" y="169"/>
                    <a:pt x="167" y="182"/>
                  </a:cubicBezTo>
                  <a:cubicBezTo>
                    <a:pt x="169" y="187"/>
                    <a:pt x="171" y="188"/>
                    <a:pt x="175" y="188"/>
                  </a:cubicBezTo>
                  <a:cubicBezTo>
                    <a:pt x="208" y="188"/>
                    <a:pt x="242" y="188"/>
                    <a:pt x="275" y="188"/>
                  </a:cubicBezTo>
                  <a:cubicBezTo>
                    <a:pt x="277" y="188"/>
                    <a:pt x="279" y="187"/>
                    <a:pt x="282" y="187"/>
                  </a:cubicBezTo>
                  <a:cubicBezTo>
                    <a:pt x="282" y="174"/>
                    <a:pt x="282" y="162"/>
                    <a:pt x="282" y="150"/>
                  </a:cubicBezTo>
                  <a:cubicBezTo>
                    <a:pt x="282" y="140"/>
                    <a:pt x="282" y="140"/>
                    <a:pt x="272" y="140"/>
                  </a:cubicBezTo>
                  <a:cubicBezTo>
                    <a:pt x="238" y="140"/>
                    <a:pt x="204" y="140"/>
                    <a:pt x="171" y="140"/>
                  </a:cubicBezTo>
                  <a:cubicBezTo>
                    <a:pt x="166" y="140"/>
                    <a:pt x="161" y="140"/>
                    <a:pt x="154" y="140"/>
                  </a:cubicBezTo>
                  <a:close/>
                  <a:moveTo>
                    <a:pt x="445" y="140"/>
                  </a:moveTo>
                  <a:cubicBezTo>
                    <a:pt x="405" y="140"/>
                    <a:pt x="367" y="140"/>
                    <a:pt x="328" y="140"/>
                  </a:cubicBezTo>
                  <a:cubicBezTo>
                    <a:pt x="328" y="156"/>
                    <a:pt x="328" y="172"/>
                    <a:pt x="328" y="187"/>
                  </a:cubicBezTo>
                  <a:cubicBezTo>
                    <a:pt x="367" y="187"/>
                    <a:pt x="406" y="187"/>
                    <a:pt x="445" y="187"/>
                  </a:cubicBezTo>
                  <a:cubicBezTo>
                    <a:pt x="445" y="171"/>
                    <a:pt x="445" y="156"/>
                    <a:pt x="445" y="140"/>
                  </a:cubicBezTo>
                  <a:close/>
                  <a:moveTo>
                    <a:pt x="444" y="374"/>
                  </a:moveTo>
                  <a:cubicBezTo>
                    <a:pt x="444" y="358"/>
                    <a:pt x="444" y="343"/>
                    <a:pt x="444" y="328"/>
                  </a:cubicBezTo>
                  <a:cubicBezTo>
                    <a:pt x="405" y="328"/>
                    <a:pt x="367" y="328"/>
                    <a:pt x="328" y="328"/>
                  </a:cubicBezTo>
                  <a:cubicBezTo>
                    <a:pt x="328" y="343"/>
                    <a:pt x="328" y="359"/>
                    <a:pt x="328" y="374"/>
                  </a:cubicBezTo>
                  <a:cubicBezTo>
                    <a:pt x="367" y="374"/>
                    <a:pt x="406" y="374"/>
                    <a:pt x="444" y="374"/>
                  </a:cubicBezTo>
                  <a:close/>
                  <a:moveTo>
                    <a:pt x="328" y="280"/>
                  </a:moveTo>
                  <a:cubicBezTo>
                    <a:pt x="367" y="280"/>
                    <a:pt x="406" y="280"/>
                    <a:pt x="445" y="280"/>
                  </a:cubicBezTo>
                  <a:cubicBezTo>
                    <a:pt x="445" y="265"/>
                    <a:pt x="445" y="250"/>
                    <a:pt x="445" y="234"/>
                  </a:cubicBezTo>
                  <a:cubicBezTo>
                    <a:pt x="406" y="234"/>
                    <a:pt x="367" y="234"/>
                    <a:pt x="328" y="234"/>
                  </a:cubicBezTo>
                  <a:cubicBezTo>
                    <a:pt x="328" y="250"/>
                    <a:pt x="328" y="265"/>
                    <a:pt x="328" y="280"/>
                  </a:cubicBezTo>
                  <a:close/>
                  <a:moveTo>
                    <a:pt x="603" y="141"/>
                  </a:moveTo>
                  <a:cubicBezTo>
                    <a:pt x="601" y="141"/>
                    <a:pt x="600" y="140"/>
                    <a:pt x="600" y="140"/>
                  </a:cubicBezTo>
                  <a:cubicBezTo>
                    <a:pt x="565" y="140"/>
                    <a:pt x="530" y="140"/>
                    <a:pt x="496" y="140"/>
                  </a:cubicBezTo>
                  <a:cubicBezTo>
                    <a:pt x="492" y="140"/>
                    <a:pt x="491" y="142"/>
                    <a:pt x="491" y="145"/>
                  </a:cubicBezTo>
                  <a:cubicBezTo>
                    <a:pt x="491" y="158"/>
                    <a:pt x="491" y="170"/>
                    <a:pt x="491" y="183"/>
                  </a:cubicBezTo>
                  <a:cubicBezTo>
                    <a:pt x="491" y="187"/>
                    <a:pt x="493" y="188"/>
                    <a:pt x="496" y="188"/>
                  </a:cubicBezTo>
                  <a:cubicBezTo>
                    <a:pt x="528" y="188"/>
                    <a:pt x="559" y="188"/>
                    <a:pt x="591" y="188"/>
                  </a:cubicBezTo>
                  <a:cubicBezTo>
                    <a:pt x="595" y="172"/>
                    <a:pt x="599" y="157"/>
                    <a:pt x="603" y="141"/>
                  </a:cubicBezTo>
                  <a:close/>
                  <a:moveTo>
                    <a:pt x="184" y="234"/>
                  </a:moveTo>
                  <a:cubicBezTo>
                    <a:pt x="188" y="248"/>
                    <a:pt x="192" y="262"/>
                    <a:pt x="196" y="275"/>
                  </a:cubicBezTo>
                  <a:cubicBezTo>
                    <a:pt x="198" y="280"/>
                    <a:pt x="200" y="281"/>
                    <a:pt x="205" y="281"/>
                  </a:cubicBezTo>
                  <a:cubicBezTo>
                    <a:pt x="229" y="281"/>
                    <a:pt x="252" y="281"/>
                    <a:pt x="276" y="281"/>
                  </a:cubicBezTo>
                  <a:cubicBezTo>
                    <a:pt x="278" y="281"/>
                    <a:pt x="279" y="281"/>
                    <a:pt x="281" y="280"/>
                  </a:cubicBezTo>
                  <a:cubicBezTo>
                    <a:pt x="281" y="265"/>
                    <a:pt x="281" y="250"/>
                    <a:pt x="281" y="234"/>
                  </a:cubicBezTo>
                  <a:cubicBezTo>
                    <a:pt x="249" y="234"/>
                    <a:pt x="217" y="234"/>
                    <a:pt x="184" y="234"/>
                  </a:cubicBezTo>
                  <a:close/>
                  <a:moveTo>
                    <a:pt x="492" y="281"/>
                  </a:moveTo>
                  <a:cubicBezTo>
                    <a:pt x="495" y="281"/>
                    <a:pt x="498" y="281"/>
                    <a:pt x="501" y="281"/>
                  </a:cubicBezTo>
                  <a:cubicBezTo>
                    <a:pt x="519" y="281"/>
                    <a:pt x="537" y="281"/>
                    <a:pt x="555" y="281"/>
                  </a:cubicBezTo>
                  <a:cubicBezTo>
                    <a:pt x="568" y="281"/>
                    <a:pt x="568" y="281"/>
                    <a:pt x="571" y="268"/>
                  </a:cubicBezTo>
                  <a:cubicBezTo>
                    <a:pt x="574" y="257"/>
                    <a:pt x="576" y="246"/>
                    <a:pt x="579" y="234"/>
                  </a:cubicBezTo>
                  <a:cubicBezTo>
                    <a:pt x="549" y="234"/>
                    <a:pt x="521" y="234"/>
                    <a:pt x="492" y="234"/>
                  </a:cubicBezTo>
                  <a:cubicBezTo>
                    <a:pt x="492" y="250"/>
                    <a:pt x="492" y="265"/>
                    <a:pt x="492" y="281"/>
                  </a:cubicBezTo>
                  <a:close/>
                  <a:moveTo>
                    <a:pt x="213" y="327"/>
                  </a:moveTo>
                  <a:cubicBezTo>
                    <a:pt x="218" y="343"/>
                    <a:pt x="222" y="357"/>
                    <a:pt x="227" y="372"/>
                  </a:cubicBezTo>
                  <a:cubicBezTo>
                    <a:pt x="228" y="373"/>
                    <a:pt x="230" y="375"/>
                    <a:pt x="232" y="375"/>
                  </a:cubicBezTo>
                  <a:cubicBezTo>
                    <a:pt x="247" y="375"/>
                    <a:pt x="262" y="375"/>
                    <a:pt x="277" y="375"/>
                  </a:cubicBezTo>
                  <a:cubicBezTo>
                    <a:pt x="280" y="375"/>
                    <a:pt x="282" y="373"/>
                    <a:pt x="282" y="370"/>
                  </a:cubicBezTo>
                  <a:cubicBezTo>
                    <a:pt x="281" y="361"/>
                    <a:pt x="281" y="353"/>
                    <a:pt x="281" y="345"/>
                  </a:cubicBezTo>
                  <a:cubicBezTo>
                    <a:pt x="281" y="339"/>
                    <a:pt x="281" y="333"/>
                    <a:pt x="281" y="327"/>
                  </a:cubicBezTo>
                  <a:cubicBezTo>
                    <a:pt x="258" y="327"/>
                    <a:pt x="236" y="327"/>
                    <a:pt x="213" y="327"/>
                  </a:cubicBezTo>
                  <a:close/>
                  <a:moveTo>
                    <a:pt x="556" y="327"/>
                  </a:moveTo>
                  <a:cubicBezTo>
                    <a:pt x="535" y="327"/>
                    <a:pt x="515" y="327"/>
                    <a:pt x="495" y="327"/>
                  </a:cubicBezTo>
                  <a:cubicBezTo>
                    <a:pt x="494" y="327"/>
                    <a:pt x="491" y="330"/>
                    <a:pt x="491" y="332"/>
                  </a:cubicBezTo>
                  <a:cubicBezTo>
                    <a:pt x="491" y="345"/>
                    <a:pt x="491" y="357"/>
                    <a:pt x="492" y="370"/>
                  </a:cubicBezTo>
                  <a:cubicBezTo>
                    <a:pt x="492" y="372"/>
                    <a:pt x="494" y="375"/>
                    <a:pt x="496" y="375"/>
                  </a:cubicBezTo>
                  <a:cubicBezTo>
                    <a:pt x="511" y="375"/>
                    <a:pt x="525" y="375"/>
                    <a:pt x="540" y="375"/>
                  </a:cubicBezTo>
                  <a:cubicBezTo>
                    <a:pt x="541" y="375"/>
                    <a:pt x="544" y="373"/>
                    <a:pt x="544" y="372"/>
                  </a:cubicBezTo>
                  <a:cubicBezTo>
                    <a:pt x="548" y="358"/>
                    <a:pt x="552" y="343"/>
                    <a:pt x="556" y="327"/>
                  </a:cubicBezTo>
                  <a:close/>
                  <a:moveTo>
                    <a:pt x="231" y="514"/>
                  </a:moveTo>
                  <a:cubicBezTo>
                    <a:pt x="231" y="528"/>
                    <a:pt x="243" y="540"/>
                    <a:pt x="256" y="541"/>
                  </a:cubicBezTo>
                  <a:cubicBezTo>
                    <a:pt x="271" y="541"/>
                    <a:pt x="283" y="530"/>
                    <a:pt x="284" y="515"/>
                  </a:cubicBezTo>
                  <a:cubicBezTo>
                    <a:pt x="284" y="502"/>
                    <a:pt x="273" y="489"/>
                    <a:pt x="259" y="488"/>
                  </a:cubicBezTo>
                  <a:cubicBezTo>
                    <a:pt x="244" y="488"/>
                    <a:pt x="232" y="499"/>
                    <a:pt x="231" y="514"/>
                  </a:cubicBezTo>
                  <a:close/>
                  <a:moveTo>
                    <a:pt x="466" y="515"/>
                  </a:moveTo>
                  <a:cubicBezTo>
                    <a:pt x="466" y="529"/>
                    <a:pt x="478" y="541"/>
                    <a:pt x="491" y="541"/>
                  </a:cubicBezTo>
                  <a:cubicBezTo>
                    <a:pt x="506" y="541"/>
                    <a:pt x="518" y="529"/>
                    <a:pt x="518" y="514"/>
                  </a:cubicBezTo>
                  <a:cubicBezTo>
                    <a:pt x="518" y="501"/>
                    <a:pt x="506" y="488"/>
                    <a:pt x="492" y="488"/>
                  </a:cubicBezTo>
                  <a:cubicBezTo>
                    <a:pt x="477" y="488"/>
                    <a:pt x="466" y="500"/>
                    <a:pt x="466" y="5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9" name="MH_Other_2">
            <a:extLst>
              <a:ext uri="{FF2B5EF4-FFF2-40B4-BE49-F238E27FC236}">
                <a16:creationId xmlns:a16="http://schemas.microsoft.com/office/drawing/2014/main" id="{48942544-2EFE-4B7F-9D92-4158AAC139E6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1808108" y="5145397"/>
            <a:ext cx="808424" cy="705218"/>
          </a:xfrm>
          <a:custGeom>
            <a:avLst/>
            <a:gdLst>
              <a:gd name="T0" fmla="*/ 2147483646 w 101"/>
              <a:gd name="T1" fmla="*/ 2147483646 h 89"/>
              <a:gd name="T2" fmla="*/ 2147483646 w 101"/>
              <a:gd name="T3" fmla="*/ 2147483646 h 89"/>
              <a:gd name="T4" fmla="*/ 2147483646 w 101"/>
              <a:gd name="T5" fmla="*/ 2147483646 h 89"/>
              <a:gd name="T6" fmla="*/ 0 w 101"/>
              <a:gd name="T7" fmla="*/ 2147483646 h 89"/>
              <a:gd name="T8" fmla="*/ 2147483646 w 101"/>
              <a:gd name="T9" fmla="*/ 2147483646 h 89"/>
              <a:gd name="T10" fmla="*/ 2147483646 w 101"/>
              <a:gd name="T11" fmla="*/ 0 h 89"/>
              <a:gd name="T12" fmla="*/ 2147483646 w 101"/>
              <a:gd name="T13" fmla="*/ 0 h 89"/>
              <a:gd name="T14" fmla="*/ 2147483646 w 101"/>
              <a:gd name="T15" fmla="*/ 2147483646 h 89"/>
              <a:gd name="T16" fmla="*/ 2147483646 w 101"/>
              <a:gd name="T17" fmla="*/ 2147483646 h 89"/>
              <a:gd name="T18" fmla="*/ 2147483646 w 101"/>
              <a:gd name="T19" fmla="*/ 2147483646 h 89"/>
              <a:gd name="T20" fmla="*/ 2147483646 w 101"/>
              <a:gd name="T21" fmla="*/ 2147483646 h 89"/>
              <a:gd name="T22" fmla="*/ 2147483646 w 101"/>
              <a:gd name="T23" fmla="*/ 2147483646 h 89"/>
              <a:gd name="T24" fmla="*/ 2147483646 w 101"/>
              <a:gd name="T25" fmla="*/ 2147483646 h 89"/>
              <a:gd name="T26" fmla="*/ 2147483646 w 101"/>
              <a:gd name="T27" fmla="*/ 2147483646 h 89"/>
              <a:gd name="T28" fmla="*/ 2147483646 w 101"/>
              <a:gd name="T29" fmla="*/ 2147483646 h 89"/>
              <a:gd name="T30" fmla="*/ 2147483646 w 101"/>
              <a:gd name="T31" fmla="*/ 2147483646 h 89"/>
              <a:gd name="T32" fmla="*/ 2147483646 w 101"/>
              <a:gd name="T33" fmla="*/ 2147483646 h 89"/>
              <a:gd name="T34" fmla="*/ 2147483646 w 101"/>
              <a:gd name="T35" fmla="*/ 2147483646 h 89"/>
              <a:gd name="T36" fmla="*/ 2147483646 w 101"/>
              <a:gd name="T37" fmla="*/ 2147483646 h 8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1" h="89">
                <a:moveTo>
                  <a:pt x="48" y="89"/>
                </a:moveTo>
                <a:cubicBezTo>
                  <a:pt x="44" y="88"/>
                  <a:pt x="41" y="86"/>
                  <a:pt x="38" y="84"/>
                </a:cubicBezTo>
                <a:cubicBezTo>
                  <a:pt x="29" y="78"/>
                  <a:pt x="19" y="70"/>
                  <a:pt x="12" y="60"/>
                </a:cubicBezTo>
                <a:cubicBezTo>
                  <a:pt x="4" y="50"/>
                  <a:pt x="0" y="39"/>
                  <a:pt x="0" y="26"/>
                </a:cubicBezTo>
                <a:cubicBezTo>
                  <a:pt x="0" y="17"/>
                  <a:pt x="3" y="9"/>
                  <a:pt x="9" y="4"/>
                </a:cubicBezTo>
                <a:cubicBezTo>
                  <a:pt x="12" y="2"/>
                  <a:pt x="15" y="1"/>
                  <a:pt x="19" y="0"/>
                </a:cubicBezTo>
                <a:cubicBezTo>
                  <a:pt x="21" y="0"/>
                  <a:pt x="23" y="0"/>
                  <a:pt x="24" y="0"/>
                </a:cubicBezTo>
                <a:cubicBezTo>
                  <a:pt x="27" y="0"/>
                  <a:pt x="29" y="0"/>
                  <a:pt x="32" y="1"/>
                </a:cubicBezTo>
                <a:cubicBezTo>
                  <a:pt x="38" y="3"/>
                  <a:pt x="43" y="7"/>
                  <a:pt x="49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57" y="7"/>
                  <a:pt x="63" y="3"/>
                  <a:pt x="69" y="2"/>
                </a:cubicBezTo>
                <a:cubicBezTo>
                  <a:pt x="72" y="1"/>
                  <a:pt x="74" y="1"/>
                  <a:pt x="77" y="1"/>
                </a:cubicBezTo>
                <a:cubicBezTo>
                  <a:pt x="79" y="1"/>
                  <a:pt x="80" y="1"/>
                  <a:pt x="82" y="1"/>
                </a:cubicBezTo>
                <a:cubicBezTo>
                  <a:pt x="86" y="2"/>
                  <a:pt x="89" y="4"/>
                  <a:pt x="92" y="6"/>
                </a:cubicBezTo>
                <a:cubicBezTo>
                  <a:pt x="98" y="11"/>
                  <a:pt x="101" y="19"/>
                  <a:pt x="100" y="28"/>
                </a:cubicBezTo>
                <a:cubicBezTo>
                  <a:pt x="99" y="41"/>
                  <a:pt x="94" y="52"/>
                  <a:pt x="86" y="62"/>
                </a:cubicBezTo>
                <a:cubicBezTo>
                  <a:pt x="78" y="71"/>
                  <a:pt x="68" y="79"/>
                  <a:pt x="58" y="84"/>
                </a:cubicBezTo>
                <a:cubicBezTo>
                  <a:pt x="55" y="86"/>
                  <a:pt x="52" y="88"/>
                  <a:pt x="48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5592C894-BE4E-9D47-9CCD-FB1A0376F90D}"/>
              </a:ext>
            </a:extLst>
          </p:cNvPr>
          <p:cNvGrpSpPr/>
          <p:nvPr/>
        </p:nvGrpSpPr>
        <p:grpSpPr>
          <a:xfrm>
            <a:off x="3015658" y="2930236"/>
            <a:ext cx="18352684" cy="7855529"/>
            <a:chOff x="921430" y="2611267"/>
            <a:chExt cx="18352684" cy="7855529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0D42777-D729-9D4B-A7B7-5CEAD28FDC48}"/>
                </a:ext>
              </a:extLst>
            </p:cNvPr>
            <p:cNvSpPr/>
            <p:nvPr/>
          </p:nvSpPr>
          <p:spPr>
            <a:xfrm>
              <a:off x="921430" y="3926530"/>
              <a:ext cx="8841152" cy="550178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9E455DC-602A-CC4E-A883-018B37E728BD}"/>
                </a:ext>
              </a:extLst>
            </p:cNvPr>
            <p:cNvSpPr/>
            <p:nvPr/>
          </p:nvSpPr>
          <p:spPr>
            <a:xfrm>
              <a:off x="16990203" y="4031700"/>
              <a:ext cx="2283911" cy="344076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EA80B7A-7918-B64C-BE73-4094B8F3F45C}"/>
                </a:ext>
              </a:extLst>
            </p:cNvPr>
            <p:cNvSpPr/>
            <p:nvPr/>
          </p:nvSpPr>
          <p:spPr>
            <a:xfrm>
              <a:off x="14426401" y="4031700"/>
              <a:ext cx="2523678" cy="344076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13477AD-B93D-A24E-82D7-CA4C5EAA3360}"/>
                </a:ext>
              </a:extLst>
            </p:cNvPr>
            <p:cNvSpPr/>
            <p:nvPr/>
          </p:nvSpPr>
          <p:spPr>
            <a:xfrm>
              <a:off x="14397314" y="7545138"/>
              <a:ext cx="4876800" cy="226223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5" name="流程图: 接点 4">
              <a:extLst>
                <a:ext uri="{FF2B5EF4-FFF2-40B4-BE49-F238E27FC236}">
                  <a16:creationId xmlns:a16="http://schemas.microsoft.com/office/drawing/2014/main" id="{EDB4EE9C-8951-9B46-81E0-EA87B6823128}"/>
                </a:ext>
              </a:extLst>
            </p:cNvPr>
            <p:cNvSpPr/>
            <p:nvPr/>
          </p:nvSpPr>
          <p:spPr>
            <a:xfrm>
              <a:off x="4320992" y="5676410"/>
              <a:ext cx="1936377" cy="1936800"/>
            </a:xfrm>
            <a:prstGeom prst="flowChartConnector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no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Story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6" name="矩形: 圆角 5">
              <a:extLst>
                <a:ext uri="{FF2B5EF4-FFF2-40B4-BE49-F238E27FC236}">
                  <a16:creationId xmlns:a16="http://schemas.microsoft.com/office/drawing/2014/main" id="{598B6A79-1E64-A443-9ACC-782115454A26}"/>
                </a:ext>
              </a:extLst>
            </p:cNvPr>
            <p:cNvSpPr/>
            <p:nvPr/>
          </p:nvSpPr>
          <p:spPr>
            <a:xfrm>
              <a:off x="6418744" y="4561138"/>
              <a:ext cx="2277035" cy="97590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no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测试设计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7" name="矩形: 圆角 6">
              <a:extLst>
                <a:ext uri="{FF2B5EF4-FFF2-40B4-BE49-F238E27FC236}">
                  <a16:creationId xmlns:a16="http://schemas.microsoft.com/office/drawing/2014/main" id="{87AFCD9F-2F89-4A4A-8718-3E3A1DA67D5A}"/>
                </a:ext>
              </a:extLst>
            </p:cNvPr>
            <p:cNvSpPr/>
            <p:nvPr/>
          </p:nvSpPr>
          <p:spPr>
            <a:xfrm>
              <a:off x="6735497" y="6156856"/>
              <a:ext cx="2277035" cy="975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no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测试</a:t>
              </a:r>
              <a:r>
                <a:rPr lang="en-US" altLang="zh-CN" sz="24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suite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8" name="矩形: 圆角 7">
              <a:extLst>
                <a:ext uri="{FF2B5EF4-FFF2-40B4-BE49-F238E27FC236}">
                  <a16:creationId xmlns:a16="http://schemas.microsoft.com/office/drawing/2014/main" id="{60CDD131-4032-6C4B-8890-0A921C4D2BC3}"/>
                </a:ext>
              </a:extLst>
            </p:cNvPr>
            <p:cNvSpPr/>
            <p:nvPr/>
          </p:nvSpPr>
          <p:spPr>
            <a:xfrm>
              <a:off x="6418744" y="7936869"/>
              <a:ext cx="2277035" cy="97590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no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b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elvetica Neue Medium"/>
                </a:rPr>
                <a:t>Bug</a:t>
              </a:r>
              <a:r>
                <a:rPr lang="zh-CN" altLang="en-US" sz="2400" b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elvetica Neue Medium"/>
                </a:rPr>
                <a:t>提交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9" name="矩形: 圆角 8">
              <a:extLst>
                <a:ext uri="{FF2B5EF4-FFF2-40B4-BE49-F238E27FC236}">
                  <a16:creationId xmlns:a16="http://schemas.microsoft.com/office/drawing/2014/main" id="{2FC085BE-FE24-6A47-B619-BB6E3D8DC3DD}"/>
                </a:ext>
              </a:extLst>
            </p:cNvPr>
            <p:cNvSpPr/>
            <p:nvPr/>
          </p:nvSpPr>
          <p:spPr>
            <a:xfrm>
              <a:off x="2034993" y="4561138"/>
              <a:ext cx="2277035" cy="97590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no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b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elvetica Neue Medium"/>
                </a:rPr>
                <a:t>研发</a:t>
              </a:r>
              <a:r>
                <a:rPr lang="en-US" altLang="zh-CN" sz="2400" b="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elvetica Neue Medium"/>
                </a:rPr>
                <a:t>task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0" name="矩形: 圆角 9">
              <a:extLst>
                <a:ext uri="{FF2B5EF4-FFF2-40B4-BE49-F238E27FC236}">
                  <a16:creationId xmlns:a16="http://schemas.microsoft.com/office/drawing/2014/main" id="{619D63F3-D7E5-9744-B1B0-971AF70328C4}"/>
                </a:ext>
              </a:extLst>
            </p:cNvPr>
            <p:cNvSpPr/>
            <p:nvPr/>
          </p:nvSpPr>
          <p:spPr>
            <a:xfrm>
              <a:off x="1541934" y="6156856"/>
              <a:ext cx="2277035" cy="97590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no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代码提交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1" name="矩形: 圆角 10">
              <a:extLst>
                <a:ext uri="{FF2B5EF4-FFF2-40B4-BE49-F238E27FC236}">
                  <a16:creationId xmlns:a16="http://schemas.microsoft.com/office/drawing/2014/main" id="{59DFB7CF-4842-A241-9619-AD230BBCE8BD}"/>
                </a:ext>
              </a:extLst>
            </p:cNvPr>
            <p:cNvSpPr/>
            <p:nvPr/>
          </p:nvSpPr>
          <p:spPr>
            <a:xfrm>
              <a:off x="2034993" y="7952921"/>
              <a:ext cx="2277035" cy="97590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no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特性提测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2" name="箭头: 右 11">
              <a:extLst>
                <a:ext uri="{FF2B5EF4-FFF2-40B4-BE49-F238E27FC236}">
                  <a16:creationId xmlns:a16="http://schemas.microsoft.com/office/drawing/2014/main" id="{8D0E5955-EB1D-F44B-B7F3-701B7963C425}"/>
                </a:ext>
              </a:extLst>
            </p:cNvPr>
            <p:cNvSpPr/>
            <p:nvPr/>
          </p:nvSpPr>
          <p:spPr>
            <a:xfrm>
              <a:off x="6347028" y="6436641"/>
              <a:ext cx="316753" cy="430305"/>
            </a:xfrm>
            <a:prstGeom prst="rightArrow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3" name="箭头: 右 12">
              <a:extLst>
                <a:ext uri="{FF2B5EF4-FFF2-40B4-BE49-F238E27FC236}">
                  <a16:creationId xmlns:a16="http://schemas.microsoft.com/office/drawing/2014/main" id="{AE3C2F19-DE62-4348-A875-469E6AAF634D}"/>
                </a:ext>
              </a:extLst>
            </p:cNvPr>
            <p:cNvSpPr/>
            <p:nvPr/>
          </p:nvSpPr>
          <p:spPr>
            <a:xfrm rot="2774952">
              <a:off x="5994403" y="7524494"/>
              <a:ext cx="316753" cy="430305"/>
            </a:xfrm>
            <a:prstGeom prst="rightArrow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4" name="箭头: 右 13">
              <a:extLst>
                <a:ext uri="{FF2B5EF4-FFF2-40B4-BE49-F238E27FC236}">
                  <a16:creationId xmlns:a16="http://schemas.microsoft.com/office/drawing/2014/main" id="{48F6EED8-5A25-E547-8DA8-11A2CD01ED6D}"/>
                </a:ext>
              </a:extLst>
            </p:cNvPr>
            <p:cNvSpPr/>
            <p:nvPr/>
          </p:nvSpPr>
          <p:spPr>
            <a:xfrm rot="18934023">
              <a:off x="6075092" y="5545284"/>
              <a:ext cx="316753" cy="430305"/>
            </a:xfrm>
            <a:prstGeom prst="rightArrow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5" name="箭头: 右 14">
              <a:extLst>
                <a:ext uri="{FF2B5EF4-FFF2-40B4-BE49-F238E27FC236}">
                  <a16:creationId xmlns:a16="http://schemas.microsoft.com/office/drawing/2014/main" id="{6D7CEF73-5971-1B42-AF2A-FAE0C3F69906}"/>
                </a:ext>
              </a:extLst>
            </p:cNvPr>
            <p:cNvSpPr/>
            <p:nvPr/>
          </p:nvSpPr>
          <p:spPr>
            <a:xfrm rot="13312227">
              <a:off x="4233707" y="5491925"/>
              <a:ext cx="316753" cy="430305"/>
            </a:xfrm>
            <a:prstGeom prst="rightArrow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6" name="箭头: 右 15">
              <a:extLst>
                <a:ext uri="{FF2B5EF4-FFF2-40B4-BE49-F238E27FC236}">
                  <a16:creationId xmlns:a16="http://schemas.microsoft.com/office/drawing/2014/main" id="{6A9DFC83-64F4-914E-8084-5FBCC958C5B8}"/>
                </a:ext>
              </a:extLst>
            </p:cNvPr>
            <p:cNvSpPr/>
            <p:nvPr/>
          </p:nvSpPr>
          <p:spPr>
            <a:xfrm rot="10800000">
              <a:off x="3899656" y="6485946"/>
              <a:ext cx="316753" cy="430305"/>
            </a:xfrm>
            <a:prstGeom prst="rightArrow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7" name="箭头: 右 16">
              <a:extLst>
                <a:ext uri="{FF2B5EF4-FFF2-40B4-BE49-F238E27FC236}">
                  <a16:creationId xmlns:a16="http://schemas.microsoft.com/office/drawing/2014/main" id="{601DB862-CF07-D841-8A79-84F9BEADDCCF}"/>
                </a:ext>
              </a:extLst>
            </p:cNvPr>
            <p:cNvSpPr/>
            <p:nvPr/>
          </p:nvSpPr>
          <p:spPr>
            <a:xfrm rot="8227520">
              <a:off x="4320135" y="7564475"/>
              <a:ext cx="316753" cy="430305"/>
            </a:xfrm>
            <a:prstGeom prst="rightArrow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8" name="六边形 97">
              <a:extLst>
                <a:ext uri="{FF2B5EF4-FFF2-40B4-BE49-F238E27FC236}">
                  <a16:creationId xmlns:a16="http://schemas.microsoft.com/office/drawing/2014/main" id="{18BA88CA-F5D2-CC47-A469-C210E6C10F60}"/>
                </a:ext>
              </a:extLst>
            </p:cNvPr>
            <p:cNvSpPr/>
            <p:nvPr/>
          </p:nvSpPr>
          <p:spPr>
            <a:xfrm>
              <a:off x="10748863" y="5853180"/>
              <a:ext cx="1936377" cy="1588264"/>
            </a:xfrm>
            <a:prstGeom prst="hexagon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no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BTP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44FB8047-19E5-FB41-B237-EE2AFAB74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05691" y="4511755"/>
              <a:ext cx="992900" cy="1278990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30670A48-D310-304D-826E-6C4DE0CDF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97947" y="4499353"/>
              <a:ext cx="992900" cy="1278990"/>
            </a:xfrm>
            <a:prstGeom prst="rect">
              <a:avLst/>
            </a:prstGeom>
          </p:spPr>
        </p:pic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B25CCBAA-A86B-5E4A-80B2-5DB19B6B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05691" y="5930743"/>
              <a:ext cx="992900" cy="1278990"/>
            </a:xfrm>
            <a:prstGeom prst="rect">
              <a:avLst/>
            </a:prstGeom>
          </p:spPr>
        </p:pic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F979C747-1966-8842-879A-376A83D96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97947" y="5930743"/>
              <a:ext cx="992900" cy="1278990"/>
            </a:xfrm>
            <a:prstGeom prst="rect">
              <a:avLst/>
            </a:prstGeom>
          </p:spPr>
        </p:pic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0F2509FF-6D3C-5147-8C82-D70D730AE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23288" y="4553136"/>
              <a:ext cx="738973" cy="1278990"/>
            </a:xfrm>
            <a:prstGeom prst="rect">
              <a:avLst/>
            </a:prstGeom>
          </p:spPr>
        </p:pic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id="{D72019A8-81AD-6544-86C1-CC7ADA376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23288" y="5984526"/>
              <a:ext cx="738973" cy="1278990"/>
            </a:xfrm>
            <a:prstGeom prst="rect">
              <a:avLst/>
            </a:prstGeom>
          </p:spPr>
        </p:pic>
        <p:pic>
          <p:nvPicPr>
            <p:cNvPr id="105" name="图片 104">
              <a:extLst>
                <a:ext uri="{FF2B5EF4-FFF2-40B4-BE49-F238E27FC236}">
                  <a16:creationId xmlns:a16="http://schemas.microsoft.com/office/drawing/2014/main" id="{5210E156-B838-9243-9295-0960F3165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87120" y="5992614"/>
              <a:ext cx="738973" cy="1278990"/>
            </a:xfrm>
            <a:prstGeom prst="rect">
              <a:avLst/>
            </a:prstGeom>
          </p:spPr>
        </p:pic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E4F5B61F-EAAE-FC43-BFDB-03F895CE7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87120" y="4553136"/>
              <a:ext cx="738973" cy="1278990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7D54EB74-B45C-174C-815B-03B1E5640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51904" y="8160128"/>
              <a:ext cx="1062162" cy="605453"/>
            </a:xfrm>
            <a:prstGeom prst="rect">
              <a:avLst/>
            </a:prstGeom>
          </p:spPr>
        </p:pic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AFF7BF65-6C89-9C4D-9F1D-0A9CB65A1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729004" y="8143358"/>
              <a:ext cx="1062162" cy="605453"/>
            </a:xfrm>
            <a:prstGeom prst="rect">
              <a:avLst/>
            </a:prstGeom>
          </p:spPr>
        </p:pic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9069180E-1975-E843-AB1E-683C4FA46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88174" y="8143357"/>
              <a:ext cx="1062162" cy="605453"/>
            </a:xfrm>
            <a:prstGeom prst="rect">
              <a:avLst/>
            </a:prstGeom>
          </p:spPr>
        </p:pic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331E047B-8C33-3943-B6F9-6C5893A95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51904" y="9027731"/>
              <a:ext cx="1062162" cy="605453"/>
            </a:xfrm>
            <a:prstGeom prst="rect">
              <a:avLst/>
            </a:prstGeom>
          </p:spPr>
        </p:pic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3A976526-D7C9-704F-923E-76663A266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729004" y="9010961"/>
              <a:ext cx="1062162" cy="605453"/>
            </a:xfrm>
            <a:prstGeom prst="rect">
              <a:avLst/>
            </a:prstGeom>
          </p:spPr>
        </p:pic>
        <p:pic>
          <p:nvPicPr>
            <p:cNvPr id="112" name="图片 111">
              <a:extLst>
                <a:ext uri="{FF2B5EF4-FFF2-40B4-BE49-F238E27FC236}">
                  <a16:creationId xmlns:a16="http://schemas.microsoft.com/office/drawing/2014/main" id="{8D8457E0-0AA9-CD4E-956B-8946DAF6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88174" y="9010960"/>
              <a:ext cx="1062162" cy="605453"/>
            </a:xfrm>
            <a:prstGeom prst="rect">
              <a:avLst/>
            </a:prstGeom>
          </p:spPr>
        </p:pic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A660F71C-5237-D549-8868-4C7EA1E2B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40790" y="8112481"/>
              <a:ext cx="1062162" cy="605453"/>
            </a:xfrm>
            <a:prstGeom prst="rect">
              <a:avLst/>
            </a:prstGeom>
          </p:spPr>
        </p:pic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9B903FB7-C724-3C46-9120-F63027294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40790" y="8980084"/>
              <a:ext cx="1062162" cy="605453"/>
            </a:xfrm>
            <a:prstGeom prst="rect">
              <a:avLst/>
            </a:prstGeom>
          </p:spPr>
        </p:pic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114B07F9-A211-234F-8AA6-94C1B6E9EEDE}"/>
                </a:ext>
              </a:extLst>
            </p:cNvPr>
            <p:cNvSpPr txBox="1"/>
            <p:nvPr/>
          </p:nvSpPr>
          <p:spPr>
            <a:xfrm>
              <a:off x="14426400" y="7556130"/>
              <a:ext cx="2893571" cy="5203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车机</a:t>
              </a:r>
              <a:r>
                <a:rPr kumimoji="0" lang="en-US" altLang="zh-CN" sz="2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/</a:t>
              </a:r>
              <a:r>
                <a:rPr kumimoji="0" lang="zh-CN" altLang="en-US" sz="2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台架测试集群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3BA2E90-A07F-4C49-B384-E251A5BF9974}"/>
                </a:ext>
              </a:extLst>
            </p:cNvPr>
            <p:cNvSpPr txBox="1"/>
            <p:nvPr/>
          </p:nvSpPr>
          <p:spPr>
            <a:xfrm>
              <a:off x="14450649" y="3998055"/>
              <a:ext cx="2245816" cy="5203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/>
                <a:t>服务</a:t>
              </a:r>
              <a:r>
                <a:rPr kumimoji="0" lang="zh-CN" altLang="en-US" sz="2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测试集群</a:t>
              </a: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E4AAC59-4F72-B544-BAED-58F7181819B8}"/>
                </a:ext>
              </a:extLst>
            </p:cNvPr>
            <p:cNvSpPr txBox="1"/>
            <p:nvPr/>
          </p:nvSpPr>
          <p:spPr>
            <a:xfrm>
              <a:off x="16974327" y="4009298"/>
              <a:ext cx="2245816" cy="5203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手机测试集群</a:t>
              </a:r>
            </a:p>
          </p:txBody>
        </p:sp>
        <p:sp>
          <p:nvSpPr>
            <p:cNvPr id="118" name="箭头: 右 43">
              <a:extLst>
                <a:ext uri="{FF2B5EF4-FFF2-40B4-BE49-F238E27FC236}">
                  <a16:creationId xmlns:a16="http://schemas.microsoft.com/office/drawing/2014/main" id="{D4E2CEA9-168C-184C-9A5A-E9CE1CAC92B6}"/>
                </a:ext>
              </a:extLst>
            </p:cNvPr>
            <p:cNvSpPr/>
            <p:nvPr/>
          </p:nvSpPr>
          <p:spPr>
            <a:xfrm>
              <a:off x="9525291" y="6156856"/>
              <a:ext cx="818776" cy="975908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9" name="箭头: 左右 45">
              <a:extLst>
                <a:ext uri="{FF2B5EF4-FFF2-40B4-BE49-F238E27FC236}">
                  <a16:creationId xmlns:a16="http://schemas.microsoft.com/office/drawing/2014/main" id="{FBAA3D9A-AA97-C845-BE8B-1EE031E68DAE}"/>
                </a:ext>
              </a:extLst>
            </p:cNvPr>
            <p:cNvSpPr/>
            <p:nvPr/>
          </p:nvSpPr>
          <p:spPr>
            <a:xfrm>
              <a:off x="12983400" y="6187871"/>
              <a:ext cx="1179076" cy="918882"/>
            </a:xfrm>
            <a:prstGeom prst="left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09173059-7027-8944-92CC-C1AC88257208}"/>
                </a:ext>
              </a:extLst>
            </p:cNvPr>
            <p:cNvSpPr txBox="1"/>
            <p:nvPr/>
          </p:nvSpPr>
          <p:spPr>
            <a:xfrm>
              <a:off x="10397384" y="5276879"/>
              <a:ext cx="2639333" cy="5203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仙豆测试平台</a:t>
              </a:r>
            </a:p>
          </p:txBody>
        </p:sp>
        <p:sp>
          <p:nvSpPr>
            <p:cNvPr id="121" name="矩形: 圆角 47">
              <a:extLst>
                <a:ext uri="{FF2B5EF4-FFF2-40B4-BE49-F238E27FC236}">
                  <a16:creationId xmlns:a16="http://schemas.microsoft.com/office/drawing/2014/main" id="{AA8D4CCC-EDC0-AE4A-B7AC-38F3D9C2F18F}"/>
                </a:ext>
              </a:extLst>
            </p:cNvPr>
            <p:cNvSpPr/>
            <p:nvPr/>
          </p:nvSpPr>
          <p:spPr>
            <a:xfrm>
              <a:off x="1600208" y="9965498"/>
              <a:ext cx="869569" cy="501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0F49AD7-0A37-EB4E-A5DC-1C4377C7E7AB}"/>
                </a:ext>
              </a:extLst>
            </p:cNvPr>
            <p:cNvSpPr txBox="1"/>
            <p:nvPr/>
          </p:nvSpPr>
          <p:spPr>
            <a:xfrm>
              <a:off x="2389109" y="9946462"/>
              <a:ext cx="1138518" cy="5203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600" b="1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jira</a:t>
              </a:r>
              <a:endParaRPr kumimoji="0" lang="zh-CN" altLang="en-US" sz="2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" name="矩形: 圆角 49">
              <a:extLst>
                <a:ext uri="{FF2B5EF4-FFF2-40B4-BE49-F238E27FC236}">
                  <a16:creationId xmlns:a16="http://schemas.microsoft.com/office/drawing/2014/main" id="{67B6984B-0EDE-994A-9F82-2E82FE2139F3}"/>
                </a:ext>
              </a:extLst>
            </p:cNvPr>
            <p:cNvSpPr/>
            <p:nvPr/>
          </p:nvSpPr>
          <p:spPr>
            <a:xfrm>
              <a:off x="4216057" y="9965498"/>
              <a:ext cx="869569" cy="50129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8F579AE3-E447-0C4D-9B07-CA37897B163B}"/>
                </a:ext>
              </a:extLst>
            </p:cNvPr>
            <p:cNvSpPr txBox="1"/>
            <p:nvPr/>
          </p:nvSpPr>
          <p:spPr>
            <a:xfrm>
              <a:off x="5130461" y="9946462"/>
              <a:ext cx="1492226" cy="5203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600" b="1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gitLab</a:t>
              </a:r>
              <a:endParaRPr kumimoji="0" lang="zh-CN" altLang="en-US" sz="2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" name="矩形: 圆角 51">
              <a:extLst>
                <a:ext uri="{FF2B5EF4-FFF2-40B4-BE49-F238E27FC236}">
                  <a16:creationId xmlns:a16="http://schemas.microsoft.com/office/drawing/2014/main" id="{97BCF169-6A87-5746-9756-8AA40C251FB2}"/>
                </a:ext>
              </a:extLst>
            </p:cNvPr>
            <p:cNvSpPr/>
            <p:nvPr/>
          </p:nvSpPr>
          <p:spPr>
            <a:xfrm>
              <a:off x="7355952" y="9965498"/>
              <a:ext cx="869569" cy="50129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7BB3B06-744F-0B45-8BDA-06427B9D87D3}"/>
                </a:ext>
              </a:extLst>
            </p:cNvPr>
            <p:cNvSpPr txBox="1"/>
            <p:nvPr/>
          </p:nvSpPr>
          <p:spPr>
            <a:xfrm>
              <a:off x="8270356" y="9946462"/>
              <a:ext cx="1492226" cy="5203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600" b="1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testLink</a:t>
              </a:r>
              <a:endParaRPr kumimoji="0" lang="zh-CN" altLang="en-US" sz="2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流程图: 接点 55">
              <a:extLst>
                <a:ext uri="{FF2B5EF4-FFF2-40B4-BE49-F238E27FC236}">
                  <a16:creationId xmlns:a16="http://schemas.microsoft.com/office/drawing/2014/main" id="{85A269CA-F666-5649-A0AD-710D26F0352F}"/>
                </a:ext>
              </a:extLst>
            </p:cNvPr>
            <p:cNvSpPr/>
            <p:nvPr/>
          </p:nvSpPr>
          <p:spPr>
            <a:xfrm>
              <a:off x="10578532" y="8237402"/>
              <a:ext cx="2277035" cy="1163929"/>
            </a:xfrm>
            <a:prstGeom prst="flowChartConnector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no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资源共享平台</a:t>
              </a:r>
            </a:p>
          </p:txBody>
        </p:sp>
        <p:sp>
          <p:nvSpPr>
            <p:cNvPr id="128" name="箭头: 左右 56">
              <a:extLst>
                <a:ext uri="{FF2B5EF4-FFF2-40B4-BE49-F238E27FC236}">
                  <a16:creationId xmlns:a16="http://schemas.microsoft.com/office/drawing/2014/main" id="{99638B8F-8067-E240-B843-103F34E32796}"/>
                </a:ext>
              </a:extLst>
            </p:cNvPr>
            <p:cNvSpPr/>
            <p:nvPr/>
          </p:nvSpPr>
          <p:spPr>
            <a:xfrm>
              <a:off x="13036717" y="8343155"/>
              <a:ext cx="1179076" cy="918882"/>
            </a:xfrm>
            <a:prstGeom prst="left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9" name="流程图: 接点 58">
              <a:extLst>
                <a:ext uri="{FF2B5EF4-FFF2-40B4-BE49-F238E27FC236}">
                  <a16:creationId xmlns:a16="http://schemas.microsoft.com/office/drawing/2014/main" id="{D08E7175-381E-D543-B1DF-9D999B8A5D93}"/>
                </a:ext>
              </a:extLst>
            </p:cNvPr>
            <p:cNvSpPr/>
            <p:nvPr/>
          </p:nvSpPr>
          <p:spPr>
            <a:xfrm>
              <a:off x="10596460" y="3822702"/>
              <a:ext cx="2277035" cy="1163929"/>
            </a:xfrm>
            <a:prstGeom prst="flowChart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no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信息归集平台</a:t>
              </a:r>
            </a:p>
          </p:txBody>
        </p:sp>
        <p:sp>
          <p:nvSpPr>
            <p:cNvPr id="130" name="箭头: 上弧形 59">
              <a:extLst>
                <a:ext uri="{FF2B5EF4-FFF2-40B4-BE49-F238E27FC236}">
                  <a16:creationId xmlns:a16="http://schemas.microsoft.com/office/drawing/2014/main" id="{DB7F2F2F-E6CA-0440-AE11-5AE911EE2E90}"/>
                </a:ext>
              </a:extLst>
            </p:cNvPr>
            <p:cNvSpPr/>
            <p:nvPr/>
          </p:nvSpPr>
          <p:spPr>
            <a:xfrm>
              <a:off x="5130460" y="2611267"/>
              <a:ext cx="7043607" cy="1046669"/>
            </a:xfrm>
            <a:prstGeom prst="curvedDownArrow">
              <a:avLst>
                <a:gd name="adj1" fmla="val 48607"/>
                <a:gd name="adj2" fmla="val 113963"/>
                <a:gd name="adj3" fmla="val 2500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9531" tIns="59531" rIns="59531" bIns="59531" numCol="1" spcCol="38100" rtlCol="0" anchor="ctr">
              <a:spAutoFit/>
            </a:bodyPr>
            <a:lstStyle/>
            <a:p>
              <a:pPr marL="0" marR="0" indent="0" algn="ctr" defTabSz="68460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92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FAFCEE-96E3-4CA3-8123-E4E8BF68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48593" y="13081000"/>
            <a:ext cx="274113" cy="471924"/>
          </a:xfrm>
        </p:spPr>
        <p:txBody>
          <a:bodyPr/>
          <a:lstStyle/>
          <a:p>
            <a:fld id="{3CD898AC-11AC-DF4F-BFD8-12A6B17F2057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6" name="íṧľïdê">
            <a:extLst>
              <a:ext uri="{FF2B5EF4-FFF2-40B4-BE49-F238E27FC236}">
                <a16:creationId xmlns:a16="http://schemas.microsoft.com/office/drawing/2014/main" id="{3B67C102-CEC9-4885-BCAA-6A6F6642389A}"/>
              </a:ext>
            </a:extLst>
          </p:cNvPr>
          <p:cNvSpPr/>
          <p:nvPr/>
        </p:nvSpPr>
        <p:spPr>
          <a:xfrm>
            <a:off x="5101187" y="4432807"/>
            <a:ext cx="2087982" cy="2087982"/>
          </a:xfrm>
          <a:prstGeom prst="donut">
            <a:avLst>
              <a:gd name="adj" fmla="val 6900"/>
            </a:avLst>
          </a:prstGeom>
          <a:solidFill>
            <a:schemeClr val="bg1"/>
          </a:solidFill>
          <a:ln w="12700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normAutofit/>
          </a:bodyPr>
          <a:lstStyle/>
          <a:p>
            <a:pPr defTabSz="1827530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îŝḷíḑè">
            <a:extLst>
              <a:ext uri="{FF2B5EF4-FFF2-40B4-BE49-F238E27FC236}">
                <a16:creationId xmlns:a16="http://schemas.microsoft.com/office/drawing/2014/main" id="{C6B27557-156E-4BB6-92E2-558FF6D9E5AA}"/>
              </a:ext>
            </a:extLst>
          </p:cNvPr>
          <p:cNvSpPr/>
          <p:nvPr/>
        </p:nvSpPr>
        <p:spPr>
          <a:xfrm>
            <a:off x="11177629" y="4432807"/>
            <a:ext cx="2087982" cy="2087982"/>
          </a:xfrm>
          <a:prstGeom prst="donut">
            <a:avLst>
              <a:gd name="adj" fmla="val 6900"/>
            </a:avLst>
          </a:pr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normAutofit/>
          </a:bodyPr>
          <a:lstStyle/>
          <a:p>
            <a:pPr defTabSz="1827530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ï$ļîḋe">
            <a:extLst>
              <a:ext uri="{FF2B5EF4-FFF2-40B4-BE49-F238E27FC236}">
                <a16:creationId xmlns:a16="http://schemas.microsoft.com/office/drawing/2014/main" id="{1B3B5CB0-8C62-4513-828A-CC5A8448FF76}"/>
              </a:ext>
            </a:extLst>
          </p:cNvPr>
          <p:cNvSpPr/>
          <p:nvPr/>
        </p:nvSpPr>
        <p:spPr>
          <a:xfrm>
            <a:off x="17194835" y="4432807"/>
            <a:ext cx="2087982" cy="2087982"/>
          </a:xfrm>
          <a:prstGeom prst="donut">
            <a:avLst>
              <a:gd name="adj" fmla="val 6900"/>
            </a:avLst>
          </a:pr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normAutofit/>
          </a:bodyPr>
          <a:lstStyle/>
          <a:p>
            <a:pPr defTabSz="1827530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ïṣ1îḓè">
            <a:extLst>
              <a:ext uri="{FF2B5EF4-FFF2-40B4-BE49-F238E27FC236}">
                <a16:creationId xmlns:a16="http://schemas.microsoft.com/office/drawing/2014/main" id="{B08BEDB1-468B-4284-A3BB-5BE48A988FA8}"/>
              </a:ext>
            </a:extLst>
          </p:cNvPr>
          <p:cNvSpPr/>
          <p:nvPr/>
        </p:nvSpPr>
        <p:spPr>
          <a:xfrm>
            <a:off x="17865636" y="5059469"/>
            <a:ext cx="746376" cy="834658"/>
          </a:xfrm>
          <a:custGeom>
            <a:avLst/>
            <a:gdLst>
              <a:gd name="T0" fmla="*/ 814 w 935"/>
              <a:gd name="T1" fmla="*/ 682 h 1047"/>
              <a:gd name="T2" fmla="*/ 814 w 935"/>
              <a:gd name="T3" fmla="*/ 562 h 1047"/>
              <a:gd name="T4" fmla="*/ 664 w 935"/>
              <a:gd name="T5" fmla="*/ 562 h 1047"/>
              <a:gd name="T6" fmla="*/ 653 w 935"/>
              <a:gd name="T7" fmla="*/ 273 h 1047"/>
              <a:gd name="T8" fmla="*/ 107 w 935"/>
              <a:gd name="T9" fmla="*/ 273 h 1047"/>
              <a:gd name="T10" fmla="*/ 0 w 935"/>
              <a:gd name="T11" fmla="*/ 857 h 1047"/>
              <a:gd name="T12" fmla="*/ 450 w 935"/>
              <a:gd name="T13" fmla="*/ 897 h 1047"/>
              <a:gd name="T14" fmla="*/ 530 w 935"/>
              <a:gd name="T15" fmla="*/ 926 h 1047"/>
              <a:gd name="T16" fmla="*/ 570 w 935"/>
              <a:gd name="T17" fmla="*/ 967 h 1047"/>
              <a:gd name="T18" fmla="*/ 650 w 935"/>
              <a:gd name="T19" fmla="*/ 1047 h 1047"/>
              <a:gd name="T20" fmla="*/ 814 w 935"/>
              <a:gd name="T21" fmla="*/ 1047 h 1047"/>
              <a:gd name="T22" fmla="*/ 814 w 935"/>
              <a:gd name="T23" fmla="*/ 926 h 1047"/>
              <a:gd name="T24" fmla="*/ 935 w 935"/>
              <a:gd name="T25" fmla="*/ 926 h 1047"/>
              <a:gd name="T26" fmla="*/ 935 w 935"/>
              <a:gd name="T27" fmla="*/ 762 h 1047"/>
              <a:gd name="T28" fmla="*/ 855 w 935"/>
              <a:gd name="T29" fmla="*/ 682 h 1047"/>
              <a:gd name="T30" fmla="*/ 187 w 935"/>
              <a:gd name="T31" fmla="*/ 273 h 1047"/>
              <a:gd name="T32" fmla="*/ 573 w 935"/>
              <a:gd name="T33" fmla="*/ 273 h 1047"/>
              <a:gd name="T34" fmla="*/ 398 w 935"/>
              <a:gd name="T35" fmla="*/ 465 h 1047"/>
              <a:gd name="T36" fmla="*/ 380 w 935"/>
              <a:gd name="T37" fmla="*/ 466 h 1047"/>
              <a:gd name="T38" fmla="*/ 363 w 935"/>
              <a:gd name="T39" fmla="*/ 465 h 1047"/>
              <a:gd name="T40" fmla="*/ 187 w 935"/>
              <a:gd name="T41" fmla="*/ 273 h 1047"/>
              <a:gd name="T42" fmla="*/ 253 w 935"/>
              <a:gd name="T43" fmla="*/ 520 h 1047"/>
              <a:gd name="T44" fmla="*/ 357 w 935"/>
              <a:gd name="T45" fmla="*/ 545 h 1047"/>
              <a:gd name="T46" fmla="*/ 380 w 935"/>
              <a:gd name="T47" fmla="*/ 546 h 1047"/>
              <a:gd name="T48" fmla="*/ 404 w 935"/>
              <a:gd name="T49" fmla="*/ 545 h 1047"/>
              <a:gd name="T50" fmla="*/ 507 w 935"/>
              <a:gd name="T51" fmla="*/ 520 h 1047"/>
              <a:gd name="T52" fmla="*/ 570 w 935"/>
              <a:gd name="T53" fmla="*/ 577 h 1047"/>
              <a:gd name="T54" fmla="*/ 570 w 935"/>
              <a:gd name="T55" fmla="*/ 682 h 1047"/>
              <a:gd name="T56" fmla="*/ 449 w 935"/>
              <a:gd name="T57" fmla="*/ 682 h 1047"/>
              <a:gd name="T58" fmla="*/ 449 w 935"/>
              <a:gd name="T59" fmla="*/ 817 h 1047"/>
              <a:gd name="T60" fmla="*/ 247 w 935"/>
              <a:gd name="T61" fmla="*/ 525 h 1047"/>
              <a:gd name="T62" fmla="*/ 734 w 935"/>
              <a:gd name="T63" fmla="*/ 846 h 1047"/>
              <a:gd name="T64" fmla="*/ 650 w 935"/>
              <a:gd name="T65" fmla="*/ 967 h 1047"/>
              <a:gd name="T66" fmla="*/ 530 w 935"/>
              <a:gd name="T67" fmla="*/ 846 h 1047"/>
              <a:gd name="T68" fmla="*/ 650 w 935"/>
              <a:gd name="T69" fmla="*/ 762 h 1047"/>
              <a:gd name="T70" fmla="*/ 734 w 935"/>
              <a:gd name="T71" fmla="*/ 642 h 1047"/>
              <a:gd name="T72" fmla="*/ 855 w 935"/>
              <a:gd name="T73" fmla="*/ 762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35" h="1047">
                <a:moveTo>
                  <a:pt x="855" y="682"/>
                </a:moveTo>
                <a:lnTo>
                  <a:pt x="814" y="682"/>
                </a:lnTo>
                <a:lnTo>
                  <a:pt x="814" y="642"/>
                </a:lnTo>
                <a:lnTo>
                  <a:pt x="814" y="562"/>
                </a:lnTo>
                <a:lnTo>
                  <a:pt x="734" y="562"/>
                </a:lnTo>
                <a:lnTo>
                  <a:pt x="664" y="562"/>
                </a:lnTo>
                <a:cubicBezTo>
                  <a:pt x="633" y="524"/>
                  <a:pt x="600" y="494"/>
                  <a:pt x="570" y="469"/>
                </a:cubicBezTo>
                <a:cubicBezTo>
                  <a:pt x="621" y="419"/>
                  <a:pt x="653" y="350"/>
                  <a:pt x="653" y="273"/>
                </a:cubicBezTo>
                <a:cubicBezTo>
                  <a:pt x="653" y="122"/>
                  <a:pt x="531" y="0"/>
                  <a:pt x="380" y="0"/>
                </a:cubicBezTo>
                <a:cubicBezTo>
                  <a:pt x="230" y="0"/>
                  <a:pt x="107" y="122"/>
                  <a:pt x="107" y="273"/>
                </a:cubicBezTo>
                <a:cubicBezTo>
                  <a:pt x="107" y="350"/>
                  <a:pt x="139" y="419"/>
                  <a:pt x="190" y="469"/>
                </a:cubicBezTo>
                <a:cubicBezTo>
                  <a:pt x="108" y="539"/>
                  <a:pt x="0" y="636"/>
                  <a:pt x="0" y="857"/>
                </a:cubicBezTo>
                <a:lnTo>
                  <a:pt x="0" y="897"/>
                </a:lnTo>
                <a:lnTo>
                  <a:pt x="450" y="897"/>
                </a:lnTo>
                <a:lnTo>
                  <a:pt x="450" y="926"/>
                </a:lnTo>
                <a:lnTo>
                  <a:pt x="530" y="926"/>
                </a:lnTo>
                <a:lnTo>
                  <a:pt x="570" y="926"/>
                </a:lnTo>
                <a:lnTo>
                  <a:pt x="570" y="967"/>
                </a:lnTo>
                <a:lnTo>
                  <a:pt x="570" y="1047"/>
                </a:lnTo>
                <a:lnTo>
                  <a:pt x="650" y="1047"/>
                </a:lnTo>
                <a:lnTo>
                  <a:pt x="734" y="1047"/>
                </a:lnTo>
                <a:lnTo>
                  <a:pt x="814" y="1047"/>
                </a:lnTo>
                <a:lnTo>
                  <a:pt x="814" y="967"/>
                </a:lnTo>
                <a:lnTo>
                  <a:pt x="814" y="926"/>
                </a:lnTo>
                <a:lnTo>
                  <a:pt x="855" y="926"/>
                </a:lnTo>
                <a:lnTo>
                  <a:pt x="935" y="926"/>
                </a:lnTo>
                <a:lnTo>
                  <a:pt x="935" y="846"/>
                </a:lnTo>
                <a:lnTo>
                  <a:pt x="935" y="762"/>
                </a:lnTo>
                <a:lnTo>
                  <a:pt x="935" y="682"/>
                </a:lnTo>
                <a:lnTo>
                  <a:pt x="855" y="682"/>
                </a:lnTo>
                <a:lnTo>
                  <a:pt x="855" y="682"/>
                </a:lnTo>
                <a:close/>
                <a:moveTo>
                  <a:pt x="187" y="273"/>
                </a:moveTo>
                <a:cubicBezTo>
                  <a:pt x="187" y="167"/>
                  <a:pt x="274" y="80"/>
                  <a:pt x="380" y="80"/>
                </a:cubicBezTo>
                <a:cubicBezTo>
                  <a:pt x="486" y="80"/>
                  <a:pt x="573" y="167"/>
                  <a:pt x="573" y="273"/>
                </a:cubicBezTo>
                <a:cubicBezTo>
                  <a:pt x="573" y="372"/>
                  <a:pt x="498" y="454"/>
                  <a:pt x="401" y="465"/>
                </a:cubicBezTo>
                <a:cubicBezTo>
                  <a:pt x="400" y="465"/>
                  <a:pt x="399" y="465"/>
                  <a:pt x="398" y="465"/>
                </a:cubicBezTo>
                <a:cubicBezTo>
                  <a:pt x="394" y="466"/>
                  <a:pt x="389" y="466"/>
                  <a:pt x="384" y="466"/>
                </a:cubicBezTo>
                <a:cubicBezTo>
                  <a:pt x="383" y="466"/>
                  <a:pt x="382" y="466"/>
                  <a:pt x="380" y="466"/>
                </a:cubicBezTo>
                <a:cubicBezTo>
                  <a:pt x="378" y="466"/>
                  <a:pt x="376" y="466"/>
                  <a:pt x="374" y="466"/>
                </a:cubicBezTo>
                <a:cubicBezTo>
                  <a:pt x="370" y="466"/>
                  <a:pt x="367" y="466"/>
                  <a:pt x="363" y="465"/>
                </a:cubicBezTo>
                <a:cubicBezTo>
                  <a:pt x="361" y="465"/>
                  <a:pt x="360" y="465"/>
                  <a:pt x="358" y="465"/>
                </a:cubicBezTo>
                <a:cubicBezTo>
                  <a:pt x="262" y="454"/>
                  <a:pt x="187" y="372"/>
                  <a:pt x="187" y="273"/>
                </a:cubicBezTo>
                <a:close/>
                <a:moveTo>
                  <a:pt x="247" y="525"/>
                </a:moveTo>
                <a:cubicBezTo>
                  <a:pt x="249" y="523"/>
                  <a:pt x="251" y="521"/>
                  <a:pt x="253" y="520"/>
                </a:cubicBezTo>
                <a:cubicBezTo>
                  <a:pt x="284" y="533"/>
                  <a:pt x="317" y="541"/>
                  <a:pt x="350" y="544"/>
                </a:cubicBezTo>
                <a:cubicBezTo>
                  <a:pt x="352" y="545"/>
                  <a:pt x="355" y="545"/>
                  <a:pt x="357" y="545"/>
                </a:cubicBezTo>
                <a:cubicBezTo>
                  <a:pt x="363" y="545"/>
                  <a:pt x="370" y="546"/>
                  <a:pt x="376" y="546"/>
                </a:cubicBezTo>
                <a:cubicBezTo>
                  <a:pt x="377" y="546"/>
                  <a:pt x="379" y="546"/>
                  <a:pt x="380" y="546"/>
                </a:cubicBezTo>
                <a:cubicBezTo>
                  <a:pt x="381" y="546"/>
                  <a:pt x="382" y="546"/>
                  <a:pt x="383" y="546"/>
                </a:cubicBezTo>
                <a:cubicBezTo>
                  <a:pt x="390" y="546"/>
                  <a:pt x="397" y="545"/>
                  <a:pt x="404" y="545"/>
                </a:cubicBezTo>
                <a:cubicBezTo>
                  <a:pt x="406" y="545"/>
                  <a:pt x="408" y="545"/>
                  <a:pt x="410" y="544"/>
                </a:cubicBezTo>
                <a:cubicBezTo>
                  <a:pt x="443" y="541"/>
                  <a:pt x="476" y="533"/>
                  <a:pt x="507" y="520"/>
                </a:cubicBezTo>
                <a:cubicBezTo>
                  <a:pt x="509" y="521"/>
                  <a:pt x="511" y="523"/>
                  <a:pt x="513" y="525"/>
                </a:cubicBezTo>
                <a:cubicBezTo>
                  <a:pt x="532" y="541"/>
                  <a:pt x="551" y="558"/>
                  <a:pt x="570" y="577"/>
                </a:cubicBezTo>
                <a:lnTo>
                  <a:pt x="570" y="642"/>
                </a:lnTo>
                <a:lnTo>
                  <a:pt x="570" y="682"/>
                </a:lnTo>
                <a:lnTo>
                  <a:pt x="529" y="682"/>
                </a:lnTo>
                <a:lnTo>
                  <a:pt x="449" y="682"/>
                </a:lnTo>
                <a:lnTo>
                  <a:pt x="449" y="762"/>
                </a:lnTo>
                <a:lnTo>
                  <a:pt x="449" y="817"/>
                </a:lnTo>
                <a:lnTo>
                  <a:pt x="81" y="817"/>
                </a:lnTo>
                <a:cubicBezTo>
                  <a:pt x="93" y="657"/>
                  <a:pt x="175" y="587"/>
                  <a:pt x="247" y="525"/>
                </a:cubicBezTo>
                <a:close/>
                <a:moveTo>
                  <a:pt x="855" y="846"/>
                </a:moveTo>
                <a:lnTo>
                  <a:pt x="734" y="846"/>
                </a:lnTo>
                <a:lnTo>
                  <a:pt x="734" y="967"/>
                </a:lnTo>
                <a:lnTo>
                  <a:pt x="650" y="967"/>
                </a:lnTo>
                <a:lnTo>
                  <a:pt x="650" y="846"/>
                </a:lnTo>
                <a:lnTo>
                  <a:pt x="530" y="846"/>
                </a:lnTo>
                <a:lnTo>
                  <a:pt x="530" y="762"/>
                </a:lnTo>
                <a:lnTo>
                  <a:pt x="650" y="762"/>
                </a:lnTo>
                <a:lnTo>
                  <a:pt x="650" y="642"/>
                </a:lnTo>
                <a:lnTo>
                  <a:pt x="734" y="642"/>
                </a:lnTo>
                <a:lnTo>
                  <a:pt x="734" y="762"/>
                </a:lnTo>
                <a:lnTo>
                  <a:pt x="855" y="762"/>
                </a:lnTo>
                <a:lnTo>
                  <a:pt x="855" y="846"/>
                </a:ln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1827530"/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BC96E0-787A-4B65-9759-E7D5D1D0A80B}"/>
              </a:ext>
            </a:extLst>
          </p:cNvPr>
          <p:cNvSpPr txBox="1"/>
          <p:nvPr/>
        </p:nvSpPr>
        <p:spPr>
          <a:xfrm>
            <a:off x="3714307" y="7003826"/>
            <a:ext cx="4857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薪酬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Compensation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989D37-2259-44A5-A0DD-1F4F16178C33}"/>
              </a:ext>
            </a:extLst>
          </p:cNvPr>
          <p:cNvSpPr txBox="1"/>
          <p:nvPr/>
        </p:nvSpPr>
        <p:spPr>
          <a:xfrm>
            <a:off x="3661264" y="8419599"/>
            <a:ext cx="4993780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社保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Social Insurance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公积金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Public Housing Fund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个税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Individual Income Tax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工资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Salary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4BF95A-CB88-47BB-B38F-F481EE3010CE}"/>
              </a:ext>
            </a:extLst>
          </p:cNvPr>
          <p:cNvSpPr txBox="1"/>
          <p:nvPr/>
        </p:nvSpPr>
        <p:spPr>
          <a:xfrm>
            <a:off x="11142835" y="7003827"/>
            <a:ext cx="2364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福利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Benefit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9BF934-5C81-4666-9F5C-64C598DD2EC6}"/>
              </a:ext>
            </a:extLst>
          </p:cNvPr>
          <p:cNvSpPr txBox="1"/>
          <p:nvPr/>
        </p:nvSpPr>
        <p:spPr>
          <a:xfrm>
            <a:off x="9522507" y="8419598"/>
            <a:ext cx="5490670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带薪病假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Paid Medical Leave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商业保险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Commercial Insurance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弹性福利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Flexible Benefit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年度体检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Medical Check-up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FA01F2-A90C-446D-9CD0-2793D5752F7D}"/>
              </a:ext>
            </a:extLst>
          </p:cNvPr>
          <p:cNvSpPr txBox="1"/>
          <p:nvPr/>
        </p:nvSpPr>
        <p:spPr>
          <a:xfrm>
            <a:off x="17056805" y="6963229"/>
            <a:ext cx="2364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其它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Others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42C00B-7BA2-41D0-BBA4-72D210D2F7C7}"/>
              </a:ext>
            </a:extLst>
          </p:cNvPr>
          <p:cNvSpPr txBox="1"/>
          <p:nvPr/>
        </p:nvSpPr>
        <p:spPr>
          <a:xfrm>
            <a:off x="15712219" y="8422677"/>
            <a:ext cx="505671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人才服务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Residence Service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户籍档案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Hukou / P-file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银行信息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Bank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其它事项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Others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38E25AD2-E2FD-4A4A-B46E-5131A31FEF54}"/>
              </a:ext>
            </a:extLst>
          </p:cNvPr>
          <p:cNvSpPr txBox="1">
            <a:spLocks/>
          </p:cNvSpPr>
          <p:nvPr/>
        </p:nvSpPr>
        <p:spPr>
          <a:xfrm>
            <a:off x="1390648" y="1142144"/>
            <a:ext cx="9173078" cy="108235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600" dirty="0">
                <a:latin typeface="+mn-lt"/>
                <a:ea typeface="微软雅黑" panose="020B0503020204020204" pitchFamily="34" charset="-122"/>
                <a:cs typeface="Microsoft YaHei" charset="-122"/>
              </a:rPr>
              <a:t>自动化整体架构明确</a:t>
            </a:r>
          </a:p>
        </p:txBody>
      </p:sp>
      <p:grpSp>
        <p:nvGrpSpPr>
          <p:cNvPr id="23" name="Group 35">
            <a:extLst>
              <a:ext uri="{FF2B5EF4-FFF2-40B4-BE49-F238E27FC236}">
                <a16:creationId xmlns:a16="http://schemas.microsoft.com/office/drawing/2014/main" id="{7DFF80EB-8B4D-44F9-95AF-859BB9F4C1DD}"/>
              </a:ext>
            </a:extLst>
          </p:cNvPr>
          <p:cNvGrpSpPr/>
          <p:nvPr/>
        </p:nvGrpSpPr>
        <p:grpSpPr>
          <a:xfrm>
            <a:off x="5695785" y="5059469"/>
            <a:ext cx="830562" cy="937014"/>
            <a:chOff x="-2792595" y="1299030"/>
            <a:chExt cx="1030470" cy="1017672"/>
          </a:xfrm>
          <a:solidFill>
            <a:schemeClr val="bg1"/>
          </a:solidFill>
        </p:grpSpPr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DD7A0FA5-0BCC-40ED-AFDB-EBBFAB6E7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0185" y="1319617"/>
              <a:ext cx="908060" cy="669917"/>
            </a:xfrm>
            <a:custGeom>
              <a:avLst/>
              <a:gdLst>
                <a:gd name="T0" fmla="*/ 1182 w 1528"/>
                <a:gd name="T1" fmla="*/ 61 h 1127"/>
                <a:gd name="T2" fmla="*/ 1386 w 1528"/>
                <a:gd name="T3" fmla="*/ 25 h 1127"/>
                <a:gd name="T4" fmla="*/ 1508 w 1528"/>
                <a:gd name="T5" fmla="*/ 4 h 1127"/>
                <a:gd name="T6" fmla="*/ 1525 w 1528"/>
                <a:gd name="T7" fmla="*/ 20 h 1127"/>
                <a:gd name="T8" fmla="*/ 1471 w 1528"/>
                <a:gd name="T9" fmla="*/ 296 h 1127"/>
                <a:gd name="T10" fmla="*/ 1460 w 1528"/>
                <a:gd name="T11" fmla="*/ 353 h 1127"/>
                <a:gd name="T12" fmla="*/ 1403 w 1528"/>
                <a:gd name="T13" fmla="*/ 292 h 1127"/>
                <a:gd name="T14" fmla="*/ 1369 w 1528"/>
                <a:gd name="T15" fmla="*/ 290 h 1127"/>
                <a:gd name="T16" fmla="*/ 1185 w 1528"/>
                <a:gd name="T17" fmla="*/ 471 h 1127"/>
                <a:gd name="T18" fmla="*/ 741 w 1528"/>
                <a:gd name="T19" fmla="*/ 904 h 1127"/>
                <a:gd name="T20" fmla="*/ 713 w 1528"/>
                <a:gd name="T21" fmla="*/ 904 h 1127"/>
                <a:gd name="T22" fmla="*/ 546 w 1528"/>
                <a:gd name="T23" fmla="*/ 744 h 1127"/>
                <a:gd name="T24" fmla="*/ 516 w 1528"/>
                <a:gd name="T25" fmla="*/ 744 h 1127"/>
                <a:gd name="T26" fmla="*/ 147 w 1528"/>
                <a:gd name="T27" fmla="*/ 1114 h 1127"/>
                <a:gd name="T28" fmla="*/ 115 w 1528"/>
                <a:gd name="T29" fmla="*/ 1113 h 1127"/>
                <a:gd name="T30" fmla="*/ 12 w 1528"/>
                <a:gd name="T31" fmla="*/ 1011 h 1127"/>
                <a:gd name="T32" fmla="*/ 10 w 1528"/>
                <a:gd name="T33" fmla="*/ 988 h 1127"/>
                <a:gd name="T34" fmla="*/ 524 w 1528"/>
                <a:gd name="T35" fmla="*/ 475 h 1127"/>
                <a:gd name="T36" fmla="*/ 548 w 1528"/>
                <a:gd name="T37" fmla="*/ 477 h 1127"/>
                <a:gd name="T38" fmla="*/ 716 w 1528"/>
                <a:gd name="T39" fmla="*/ 636 h 1127"/>
                <a:gd name="T40" fmla="*/ 738 w 1528"/>
                <a:gd name="T41" fmla="*/ 636 h 1127"/>
                <a:gd name="T42" fmla="*/ 1147 w 1528"/>
                <a:gd name="T43" fmla="*/ 242 h 1127"/>
                <a:gd name="T44" fmla="*/ 1241 w 1528"/>
                <a:gd name="T45" fmla="*/ 153 h 1127"/>
                <a:gd name="T46" fmla="*/ 1242 w 1528"/>
                <a:gd name="T47" fmla="*/ 127 h 1127"/>
                <a:gd name="T48" fmla="*/ 1178 w 1528"/>
                <a:gd name="T49" fmla="*/ 67 h 1127"/>
                <a:gd name="T50" fmla="*/ 1182 w 1528"/>
                <a:gd name="T51" fmla="*/ 6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8" h="1127">
                  <a:moveTo>
                    <a:pt x="1182" y="61"/>
                  </a:moveTo>
                  <a:cubicBezTo>
                    <a:pt x="1250" y="49"/>
                    <a:pt x="1318" y="37"/>
                    <a:pt x="1386" y="25"/>
                  </a:cubicBezTo>
                  <a:cubicBezTo>
                    <a:pt x="1427" y="18"/>
                    <a:pt x="1468" y="12"/>
                    <a:pt x="1508" y="4"/>
                  </a:cubicBezTo>
                  <a:cubicBezTo>
                    <a:pt x="1525" y="0"/>
                    <a:pt x="1528" y="5"/>
                    <a:pt x="1525" y="20"/>
                  </a:cubicBezTo>
                  <a:cubicBezTo>
                    <a:pt x="1506" y="112"/>
                    <a:pt x="1489" y="204"/>
                    <a:pt x="1471" y="296"/>
                  </a:cubicBezTo>
                  <a:cubicBezTo>
                    <a:pt x="1468" y="313"/>
                    <a:pt x="1464" y="330"/>
                    <a:pt x="1460" y="353"/>
                  </a:cubicBezTo>
                  <a:cubicBezTo>
                    <a:pt x="1439" y="330"/>
                    <a:pt x="1420" y="312"/>
                    <a:pt x="1403" y="292"/>
                  </a:cubicBezTo>
                  <a:cubicBezTo>
                    <a:pt x="1391" y="277"/>
                    <a:pt x="1383" y="276"/>
                    <a:pt x="1369" y="290"/>
                  </a:cubicBezTo>
                  <a:cubicBezTo>
                    <a:pt x="1308" y="351"/>
                    <a:pt x="1246" y="411"/>
                    <a:pt x="1185" y="471"/>
                  </a:cubicBezTo>
                  <a:cubicBezTo>
                    <a:pt x="1037" y="615"/>
                    <a:pt x="889" y="759"/>
                    <a:pt x="741" y="904"/>
                  </a:cubicBezTo>
                  <a:cubicBezTo>
                    <a:pt x="730" y="915"/>
                    <a:pt x="725" y="915"/>
                    <a:pt x="713" y="904"/>
                  </a:cubicBezTo>
                  <a:cubicBezTo>
                    <a:pt x="658" y="850"/>
                    <a:pt x="601" y="798"/>
                    <a:pt x="546" y="744"/>
                  </a:cubicBezTo>
                  <a:cubicBezTo>
                    <a:pt x="534" y="733"/>
                    <a:pt x="528" y="732"/>
                    <a:pt x="516" y="744"/>
                  </a:cubicBezTo>
                  <a:cubicBezTo>
                    <a:pt x="393" y="868"/>
                    <a:pt x="270" y="990"/>
                    <a:pt x="147" y="1114"/>
                  </a:cubicBezTo>
                  <a:cubicBezTo>
                    <a:pt x="134" y="1127"/>
                    <a:pt x="128" y="1126"/>
                    <a:pt x="115" y="1113"/>
                  </a:cubicBezTo>
                  <a:cubicBezTo>
                    <a:pt x="82" y="1078"/>
                    <a:pt x="47" y="1045"/>
                    <a:pt x="12" y="1011"/>
                  </a:cubicBezTo>
                  <a:cubicBezTo>
                    <a:pt x="3" y="1003"/>
                    <a:pt x="0" y="998"/>
                    <a:pt x="10" y="988"/>
                  </a:cubicBezTo>
                  <a:cubicBezTo>
                    <a:pt x="182" y="817"/>
                    <a:pt x="353" y="647"/>
                    <a:pt x="524" y="475"/>
                  </a:cubicBezTo>
                  <a:cubicBezTo>
                    <a:pt x="535" y="465"/>
                    <a:pt x="540" y="469"/>
                    <a:pt x="548" y="477"/>
                  </a:cubicBezTo>
                  <a:cubicBezTo>
                    <a:pt x="604" y="530"/>
                    <a:pt x="661" y="582"/>
                    <a:pt x="716" y="636"/>
                  </a:cubicBezTo>
                  <a:cubicBezTo>
                    <a:pt x="725" y="644"/>
                    <a:pt x="729" y="644"/>
                    <a:pt x="738" y="636"/>
                  </a:cubicBezTo>
                  <a:cubicBezTo>
                    <a:pt x="874" y="504"/>
                    <a:pt x="1011" y="373"/>
                    <a:pt x="1147" y="242"/>
                  </a:cubicBezTo>
                  <a:cubicBezTo>
                    <a:pt x="1178" y="212"/>
                    <a:pt x="1209" y="182"/>
                    <a:pt x="1241" y="153"/>
                  </a:cubicBezTo>
                  <a:cubicBezTo>
                    <a:pt x="1251" y="143"/>
                    <a:pt x="1254" y="137"/>
                    <a:pt x="1242" y="127"/>
                  </a:cubicBezTo>
                  <a:cubicBezTo>
                    <a:pt x="1220" y="108"/>
                    <a:pt x="1199" y="87"/>
                    <a:pt x="1178" y="67"/>
                  </a:cubicBezTo>
                  <a:cubicBezTo>
                    <a:pt x="1179" y="65"/>
                    <a:pt x="1181" y="63"/>
                    <a:pt x="118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A9F8B339-32D5-48BE-8FE7-334AF17A6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24749" y="1775317"/>
              <a:ext cx="258729" cy="524695"/>
            </a:xfrm>
            <a:custGeom>
              <a:avLst/>
              <a:gdLst>
                <a:gd name="T0" fmla="*/ 435 w 435"/>
                <a:gd name="T1" fmla="*/ 443 h 883"/>
                <a:gd name="T2" fmla="*/ 435 w 435"/>
                <a:gd name="T3" fmla="*/ 863 h 883"/>
                <a:gd name="T4" fmla="*/ 415 w 435"/>
                <a:gd name="T5" fmla="*/ 883 h 883"/>
                <a:gd name="T6" fmla="*/ 19 w 435"/>
                <a:gd name="T7" fmla="*/ 883 h 883"/>
                <a:gd name="T8" fmla="*/ 0 w 435"/>
                <a:gd name="T9" fmla="*/ 864 h 883"/>
                <a:gd name="T10" fmla="*/ 0 w 435"/>
                <a:gd name="T11" fmla="*/ 21 h 883"/>
                <a:gd name="T12" fmla="*/ 20 w 435"/>
                <a:gd name="T13" fmla="*/ 0 h 883"/>
                <a:gd name="T14" fmla="*/ 416 w 435"/>
                <a:gd name="T15" fmla="*/ 0 h 883"/>
                <a:gd name="T16" fmla="*/ 435 w 435"/>
                <a:gd name="T17" fmla="*/ 19 h 883"/>
                <a:gd name="T18" fmla="*/ 435 w 435"/>
                <a:gd name="T19" fmla="*/ 44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83">
                  <a:moveTo>
                    <a:pt x="435" y="443"/>
                  </a:moveTo>
                  <a:cubicBezTo>
                    <a:pt x="435" y="583"/>
                    <a:pt x="434" y="723"/>
                    <a:pt x="435" y="863"/>
                  </a:cubicBezTo>
                  <a:cubicBezTo>
                    <a:pt x="435" y="879"/>
                    <a:pt x="431" y="883"/>
                    <a:pt x="415" y="883"/>
                  </a:cubicBezTo>
                  <a:cubicBezTo>
                    <a:pt x="283" y="883"/>
                    <a:pt x="151" y="883"/>
                    <a:pt x="19" y="883"/>
                  </a:cubicBezTo>
                  <a:cubicBezTo>
                    <a:pt x="4" y="883"/>
                    <a:pt x="0" y="879"/>
                    <a:pt x="0" y="864"/>
                  </a:cubicBezTo>
                  <a:cubicBezTo>
                    <a:pt x="1" y="583"/>
                    <a:pt x="1" y="302"/>
                    <a:pt x="0" y="21"/>
                  </a:cubicBezTo>
                  <a:cubicBezTo>
                    <a:pt x="0" y="5"/>
                    <a:pt x="4" y="0"/>
                    <a:pt x="20" y="0"/>
                  </a:cubicBezTo>
                  <a:cubicBezTo>
                    <a:pt x="152" y="1"/>
                    <a:pt x="284" y="1"/>
                    <a:pt x="416" y="0"/>
                  </a:cubicBezTo>
                  <a:cubicBezTo>
                    <a:pt x="432" y="0"/>
                    <a:pt x="435" y="5"/>
                    <a:pt x="435" y="19"/>
                  </a:cubicBezTo>
                  <a:cubicBezTo>
                    <a:pt x="434" y="161"/>
                    <a:pt x="435" y="302"/>
                    <a:pt x="435" y="4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6" name="Freeform 59">
              <a:extLst>
                <a:ext uri="{FF2B5EF4-FFF2-40B4-BE49-F238E27FC236}">
                  <a16:creationId xmlns:a16="http://schemas.microsoft.com/office/drawing/2014/main" id="{85F8055A-B25F-445D-872B-406451E87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3588" y="1935562"/>
              <a:ext cx="257618" cy="364448"/>
            </a:xfrm>
            <a:custGeom>
              <a:avLst/>
              <a:gdLst>
                <a:gd name="T0" fmla="*/ 0 w 433"/>
                <a:gd name="T1" fmla="*/ 307 h 613"/>
                <a:gd name="T2" fmla="*/ 0 w 433"/>
                <a:gd name="T3" fmla="*/ 21 h 613"/>
                <a:gd name="T4" fmla="*/ 20 w 433"/>
                <a:gd name="T5" fmla="*/ 0 h 613"/>
                <a:gd name="T6" fmla="*/ 414 w 433"/>
                <a:gd name="T7" fmla="*/ 0 h 613"/>
                <a:gd name="T8" fmla="*/ 433 w 433"/>
                <a:gd name="T9" fmla="*/ 19 h 613"/>
                <a:gd name="T10" fmla="*/ 432 w 433"/>
                <a:gd name="T11" fmla="*/ 594 h 613"/>
                <a:gd name="T12" fmla="*/ 414 w 433"/>
                <a:gd name="T13" fmla="*/ 613 h 613"/>
                <a:gd name="T14" fmla="*/ 19 w 433"/>
                <a:gd name="T15" fmla="*/ 613 h 613"/>
                <a:gd name="T16" fmla="*/ 0 w 433"/>
                <a:gd name="T17" fmla="*/ 595 h 613"/>
                <a:gd name="T18" fmla="*/ 0 w 433"/>
                <a:gd name="T19" fmla="*/ 30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" h="613">
                  <a:moveTo>
                    <a:pt x="0" y="307"/>
                  </a:moveTo>
                  <a:cubicBezTo>
                    <a:pt x="0" y="212"/>
                    <a:pt x="0" y="116"/>
                    <a:pt x="0" y="21"/>
                  </a:cubicBezTo>
                  <a:cubicBezTo>
                    <a:pt x="0" y="5"/>
                    <a:pt x="2" y="0"/>
                    <a:pt x="20" y="0"/>
                  </a:cubicBezTo>
                  <a:cubicBezTo>
                    <a:pt x="151" y="1"/>
                    <a:pt x="282" y="1"/>
                    <a:pt x="414" y="0"/>
                  </a:cubicBezTo>
                  <a:cubicBezTo>
                    <a:pt x="428" y="0"/>
                    <a:pt x="433" y="3"/>
                    <a:pt x="433" y="19"/>
                  </a:cubicBezTo>
                  <a:cubicBezTo>
                    <a:pt x="432" y="210"/>
                    <a:pt x="432" y="402"/>
                    <a:pt x="432" y="594"/>
                  </a:cubicBezTo>
                  <a:cubicBezTo>
                    <a:pt x="432" y="608"/>
                    <a:pt x="430" y="613"/>
                    <a:pt x="414" y="613"/>
                  </a:cubicBezTo>
                  <a:cubicBezTo>
                    <a:pt x="282" y="613"/>
                    <a:pt x="151" y="613"/>
                    <a:pt x="19" y="613"/>
                  </a:cubicBezTo>
                  <a:cubicBezTo>
                    <a:pt x="4" y="613"/>
                    <a:pt x="0" y="610"/>
                    <a:pt x="0" y="595"/>
                  </a:cubicBezTo>
                  <a:cubicBezTo>
                    <a:pt x="1" y="499"/>
                    <a:pt x="0" y="403"/>
                    <a:pt x="0" y="3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85EA51EB-2D1C-4242-93D4-7534AE87F3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53588" y="1299030"/>
              <a:ext cx="200307" cy="296010"/>
            </a:xfrm>
            <a:custGeom>
              <a:avLst/>
              <a:gdLst>
                <a:gd name="T0" fmla="*/ 201 w 337"/>
                <a:gd name="T1" fmla="*/ 446 h 498"/>
                <a:gd name="T2" fmla="*/ 201 w 337"/>
                <a:gd name="T3" fmla="*/ 498 h 498"/>
                <a:gd name="T4" fmla="*/ 127 w 337"/>
                <a:gd name="T5" fmla="*/ 498 h 498"/>
                <a:gd name="T6" fmla="*/ 127 w 337"/>
                <a:gd name="T7" fmla="*/ 447 h 498"/>
                <a:gd name="T8" fmla="*/ 0 w 337"/>
                <a:gd name="T9" fmla="*/ 309 h 498"/>
                <a:gd name="T10" fmla="*/ 79 w 337"/>
                <a:gd name="T11" fmla="*/ 309 h 498"/>
                <a:gd name="T12" fmla="*/ 125 w 337"/>
                <a:gd name="T13" fmla="*/ 366 h 498"/>
                <a:gd name="T14" fmla="*/ 125 w 337"/>
                <a:gd name="T15" fmla="*/ 279 h 498"/>
                <a:gd name="T16" fmla="*/ 6 w 337"/>
                <a:gd name="T17" fmla="*/ 171 h 498"/>
                <a:gd name="T18" fmla="*/ 126 w 337"/>
                <a:gd name="T19" fmla="*/ 50 h 498"/>
                <a:gd name="T20" fmla="*/ 126 w 337"/>
                <a:gd name="T21" fmla="*/ 0 h 498"/>
                <a:gd name="T22" fmla="*/ 201 w 337"/>
                <a:gd name="T23" fmla="*/ 0 h 498"/>
                <a:gd name="T24" fmla="*/ 201 w 337"/>
                <a:gd name="T25" fmla="*/ 37 h 498"/>
                <a:gd name="T26" fmla="*/ 216 w 337"/>
                <a:gd name="T27" fmla="*/ 55 h 498"/>
                <a:gd name="T28" fmla="*/ 321 w 337"/>
                <a:gd name="T29" fmla="*/ 154 h 498"/>
                <a:gd name="T30" fmla="*/ 323 w 337"/>
                <a:gd name="T31" fmla="*/ 178 h 498"/>
                <a:gd name="T32" fmla="*/ 254 w 337"/>
                <a:gd name="T33" fmla="*/ 178 h 498"/>
                <a:gd name="T34" fmla="*/ 243 w 337"/>
                <a:gd name="T35" fmla="*/ 166 h 498"/>
                <a:gd name="T36" fmla="*/ 203 w 337"/>
                <a:gd name="T37" fmla="*/ 130 h 498"/>
                <a:gd name="T38" fmla="*/ 203 w 337"/>
                <a:gd name="T39" fmla="*/ 210 h 498"/>
                <a:gd name="T40" fmla="*/ 251 w 337"/>
                <a:gd name="T41" fmla="*/ 220 h 498"/>
                <a:gd name="T42" fmla="*/ 329 w 337"/>
                <a:gd name="T43" fmla="*/ 299 h 498"/>
                <a:gd name="T44" fmla="*/ 289 w 337"/>
                <a:gd name="T45" fmla="*/ 409 h 498"/>
                <a:gd name="T46" fmla="*/ 201 w 337"/>
                <a:gd name="T47" fmla="*/ 446 h 498"/>
                <a:gd name="T48" fmla="*/ 202 w 337"/>
                <a:gd name="T49" fmla="*/ 368 h 498"/>
                <a:gd name="T50" fmla="*/ 254 w 337"/>
                <a:gd name="T51" fmla="*/ 324 h 498"/>
                <a:gd name="T52" fmla="*/ 202 w 337"/>
                <a:gd name="T53" fmla="*/ 293 h 498"/>
                <a:gd name="T54" fmla="*/ 202 w 337"/>
                <a:gd name="T55" fmla="*/ 368 h 498"/>
                <a:gd name="T56" fmla="*/ 126 w 337"/>
                <a:gd name="T57" fmla="*/ 197 h 498"/>
                <a:gd name="T58" fmla="*/ 126 w 337"/>
                <a:gd name="T59" fmla="*/ 131 h 498"/>
                <a:gd name="T60" fmla="*/ 87 w 337"/>
                <a:gd name="T61" fmla="*/ 170 h 498"/>
                <a:gd name="T62" fmla="*/ 126 w 337"/>
                <a:gd name="T63" fmla="*/ 19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7" h="498">
                  <a:moveTo>
                    <a:pt x="201" y="446"/>
                  </a:moveTo>
                  <a:cubicBezTo>
                    <a:pt x="201" y="465"/>
                    <a:pt x="201" y="481"/>
                    <a:pt x="201" y="498"/>
                  </a:cubicBezTo>
                  <a:cubicBezTo>
                    <a:pt x="176" y="498"/>
                    <a:pt x="153" y="498"/>
                    <a:pt x="127" y="498"/>
                  </a:cubicBezTo>
                  <a:cubicBezTo>
                    <a:pt x="127" y="481"/>
                    <a:pt x="127" y="464"/>
                    <a:pt x="127" y="447"/>
                  </a:cubicBezTo>
                  <a:cubicBezTo>
                    <a:pt x="56" y="426"/>
                    <a:pt x="8" y="386"/>
                    <a:pt x="0" y="309"/>
                  </a:cubicBezTo>
                  <a:cubicBezTo>
                    <a:pt x="27" y="309"/>
                    <a:pt x="53" y="309"/>
                    <a:pt x="79" y="309"/>
                  </a:cubicBezTo>
                  <a:cubicBezTo>
                    <a:pt x="86" y="334"/>
                    <a:pt x="95" y="357"/>
                    <a:pt x="125" y="366"/>
                  </a:cubicBezTo>
                  <a:cubicBezTo>
                    <a:pt x="125" y="336"/>
                    <a:pt x="125" y="308"/>
                    <a:pt x="125" y="279"/>
                  </a:cubicBezTo>
                  <a:cubicBezTo>
                    <a:pt x="63" y="267"/>
                    <a:pt x="8" y="247"/>
                    <a:pt x="6" y="171"/>
                  </a:cubicBezTo>
                  <a:cubicBezTo>
                    <a:pt x="4" y="113"/>
                    <a:pt x="39" y="79"/>
                    <a:pt x="126" y="50"/>
                  </a:cubicBezTo>
                  <a:cubicBezTo>
                    <a:pt x="126" y="35"/>
                    <a:pt x="126" y="18"/>
                    <a:pt x="126" y="0"/>
                  </a:cubicBezTo>
                  <a:cubicBezTo>
                    <a:pt x="150" y="0"/>
                    <a:pt x="174" y="0"/>
                    <a:pt x="201" y="0"/>
                  </a:cubicBezTo>
                  <a:cubicBezTo>
                    <a:pt x="201" y="12"/>
                    <a:pt x="202" y="24"/>
                    <a:pt x="201" y="37"/>
                  </a:cubicBezTo>
                  <a:cubicBezTo>
                    <a:pt x="200" y="48"/>
                    <a:pt x="204" y="53"/>
                    <a:pt x="216" y="55"/>
                  </a:cubicBezTo>
                  <a:cubicBezTo>
                    <a:pt x="270" y="67"/>
                    <a:pt x="308" y="98"/>
                    <a:pt x="321" y="154"/>
                  </a:cubicBezTo>
                  <a:cubicBezTo>
                    <a:pt x="323" y="161"/>
                    <a:pt x="323" y="169"/>
                    <a:pt x="323" y="178"/>
                  </a:cubicBezTo>
                  <a:cubicBezTo>
                    <a:pt x="299" y="178"/>
                    <a:pt x="277" y="179"/>
                    <a:pt x="254" y="178"/>
                  </a:cubicBezTo>
                  <a:cubicBezTo>
                    <a:pt x="250" y="178"/>
                    <a:pt x="244" y="171"/>
                    <a:pt x="243" y="166"/>
                  </a:cubicBezTo>
                  <a:cubicBezTo>
                    <a:pt x="235" y="148"/>
                    <a:pt x="225" y="135"/>
                    <a:pt x="203" y="130"/>
                  </a:cubicBezTo>
                  <a:cubicBezTo>
                    <a:pt x="203" y="157"/>
                    <a:pt x="203" y="183"/>
                    <a:pt x="203" y="210"/>
                  </a:cubicBezTo>
                  <a:cubicBezTo>
                    <a:pt x="219" y="213"/>
                    <a:pt x="235" y="216"/>
                    <a:pt x="251" y="220"/>
                  </a:cubicBezTo>
                  <a:cubicBezTo>
                    <a:pt x="291" y="232"/>
                    <a:pt x="322" y="255"/>
                    <a:pt x="329" y="299"/>
                  </a:cubicBezTo>
                  <a:cubicBezTo>
                    <a:pt x="337" y="343"/>
                    <a:pt x="322" y="379"/>
                    <a:pt x="289" y="409"/>
                  </a:cubicBezTo>
                  <a:cubicBezTo>
                    <a:pt x="264" y="430"/>
                    <a:pt x="235" y="442"/>
                    <a:pt x="201" y="446"/>
                  </a:cubicBezTo>
                  <a:close/>
                  <a:moveTo>
                    <a:pt x="202" y="368"/>
                  </a:moveTo>
                  <a:cubicBezTo>
                    <a:pt x="237" y="363"/>
                    <a:pt x="257" y="345"/>
                    <a:pt x="254" y="324"/>
                  </a:cubicBezTo>
                  <a:cubicBezTo>
                    <a:pt x="252" y="304"/>
                    <a:pt x="229" y="290"/>
                    <a:pt x="202" y="293"/>
                  </a:cubicBezTo>
                  <a:cubicBezTo>
                    <a:pt x="202" y="317"/>
                    <a:pt x="202" y="342"/>
                    <a:pt x="202" y="368"/>
                  </a:cubicBezTo>
                  <a:close/>
                  <a:moveTo>
                    <a:pt x="126" y="197"/>
                  </a:moveTo>
                  <a:cubicBezTo>
                    <a:pt x="126" y="175"/>
                    <a:pt x="126" y="153"/>
                    <a:pt x="126" y="131"/>
                  </a:cubicBezTo>
                  <a:cubicBezTo>
                    <a:pt x="99" y="136"/>
                    <a:pt x="85" y="150"/>
                    <a:pt x="87" y="170"/>
                  </a:cubicBezTo>
                  <a:cubicBezTo>
                    <a:pt x="89" y="187"/>
                    <a:pt x="102" y="197"/>
                    <a:pt x="12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697FB125-32CC-4311-960E-2091B4FB8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792595" y="1961156"/>
              <a:ext cx="391156" cy="355546"/>
            </a:xfrm>
            <a:custGeom>
              <a:avLst/>
              <a:gdLst>
                <a:gd name="T0" fmla="*/ 150 w 658"/>
                <a:gd name="T1" fmla="*/ 281 h 598"/>
                <a:gd name="T2" fmla="*/ 78 w 658"/>
                <a:gd name="T3" fmla="*/ 52 h 598"/>
                <a:gd name="T4" fmla="*/ 26 w 658"/>
                <a:gd name="T5" fmla="*/ 47 h 598"/>
                <a:gd name="T6" fmla="*/ 25 w 658"/>
                <a:gd name="T7" fmla="*/ 0 h 598"/>
                <a:gd name="T8" fmla="*/ 116 w 658"/>
                <a:gd name="T9" fmla="*/ 19 h 598"/>
                <a:gd name="T10" fmla="*/ 147 w 658"/>
                <a:gd name="T11" fmla="*/ 94 h 598"/>
                <a:gd name="T12" fmla="*/ 475 w 658"/>
                <a:gd name="T13" fmla="*/ 94 h 598"/>
                <a:gd name="T14" fmla="*/ 654 w 658"/>
                <a:gd name="T15" fmla="*/ 126 h 598"/>
                <a:gd name="T16" fmla="*/ 585 w 658"/>
                <a:gd name="T17" fmla="*/ 400 h 598"/>
                <a:gd name="T18" fmla="*/ 465 w 658"/>
                <a:gd name="T19" fmla="*/ 421 h 598"/>
                <a:gd name="T20" fmla="*/ 227 w 658"/>
                <a:gd name="T21" fmla="*/ 421 h 598"/>
                <a:gd name="T22" fmla="*/ 165 w 658"/>
                <a:gd name="T23" fmla="*/ 447 h 598"/>
                <a:gd name="T24" fmla="*/ 195 w 658"/>
                <a:gd name="T25" fmla="*/ 484 h 598"/>
                <a:gd name="T26" fmla="*/ 320 w 658"/>
                <a:gd name="T27" fmla="*/ 485 h 598"/>
                <a:gd name="T28" fmla="*/ 418 w 658"/>
                <a:gd name="T29" fmla="*/ 492 h 598"/>
                <a:gd name="T30" fmla="*/ 492 w 658"/>
                <a:gd name="T31" fmla="*/ 445 h 598"/>
                <a:gd name="T32" fmla="*/ 564 w 658"/>
                <a:gd name="T33" fmla="*/ 492 h 598"/>
                <a:gd name="T34" fmla="*/ 608 w 658"/>
                <a:gd name="T35" fmla="*/ 515 h 598"/>
                <a:gd name="T36" fmla="*/ 564 w 658"/>
                <a:gd name="T37" fmla="*/ 537 h 598"/>
                <a:gd name="T38" fmla="*/ 444 w 658"/>
                <a:gd name="T39" fmla="*/ 564 h 598"/>
                <a:gd name="T40" fmla="*/ 421 w 658"/>
                <a:gd name="T41" fmla="*/ 537 h 598"/>
                <a:gd name="T42" fmla="*/ 321 w 658"/>
                <a:gd name="T43" fmla="*/ 543 h 598"/>
                <a:gd name="T44" fmla="*/ 195 w 658"/>
                <a:gd name="T45" fmla="*/ 543 h 598"/>
                <a:gd name="T46" fmla="*/ 118 w 658"/>
                <a:gd name="T47" fmla="*/ 456 h 598"/>
                <a:gd name="T48" fmla="*/ 181 w 658"/>
                <a:gd name="T49" fmla="*/ 379 h 598"/>
                <a:gd name="T50" fmla="*/ 167 w 658"/>
                <a:gd name="T51" fmla="*/ 182 h 598"/>
                <a:gd name="T52" fmla="*/ 275 w 658"/>
                <a:gd name="T53" fmla="*/ 188 h 598"/>
                <a:gd name="T54" fmla="*/ 282 w 658"/>
                <a:gd name="T55" fmla="*/ 150 h 598"/>
                <a:gd name="T56" fmla="*/ 171 w 658"/>
                <a:gd name="T57" fmla="*/ 140 h 598"/>
                <a:gd name="T58" fmla="*/ 445 w 658"/>
                <a:gd name="T59" fmla="*/ 140 h 598"/>
                <a:gd name="T60" fmla="*/ 328 w 658"/>
                <a:gd name="T61" fmla="*/ 187 h 598"/>
                <a:gd name="T62" fmla="*/ 445 w 658"/>
                <a:gd name="T63" fmla="*/ 140 h 598"/>
                <a:gd name="T64" fmla="*/ 444 w 658"/>
                <a:gd name="T65" fmla="*/ 328 h 598"/>
                <a:gd name="T66" fmla="*/ 328 w 658"/>
                <a:gd name="T67" fmla="*/ 374 h 598"/>
                <a:gd name="T68" fmla="*/ 328 w 658"/>
                <a:gd name="T69" fmla="*/ 280 h 598"/>
                <a:gd name="T70" fmla="*/ 445 w 658"/>
                <a:gd name="T71" fmla="*/ 234 h 598"/>
                <a:gd name="T72" fmla="*/ 328 w 658"/>
                <a:gd name="T73" fmla="*/ 280 h 598"/>
                <a:gd name="T74" fmla="*/ 600 w 658"/>
                <a:gd name="T75" fmla="*/ 140 h 598"/>
                <a:gd name="T76" fmla="*/ 491 w 658"/>
                <a:gd name="T77" fmla="*/ 145 h 598"/>
                <a:gd name="T78" fmla="*/ 496 w 658"/>
                <a:gd name="T79" fmla="*/ 188 h 598"/>
                <a:gd name="T80" fmla="*/ 603 w 658"/>
                <a:gd name="T81" fmla="*/ 141 h 598"/>
                <a:gd name="T82" fmla="*/ 196 w 658"/>
                <a:gd name="T83" fmla="*/ 275 h 598"/>
                <a:gd name="T84" fmla="*/ 276 w 658"/>
                <a:gd name="T85" fmla="*/ 281 h 598"/>
                <a:gd name="T86" fmla="*/ 281 w 658"/>
                <a:gd name="T87" fmla="*/ 234 h 598"/>
                <a:gd name="T88" fmla="*/ 492 w 658"/>
                <a:gd name="T89" fmla="*/ 281 h 598"/>
                <a:gd name="T90" fmla="*/ 555 w 658"/>
                <a:gd name="T91" fmla="*/ 281 h 598"/>
                <a:gd name="T92" fmla="*/ 579 w 658"/>
                <a:gd name="T93" fmla="*/ 234 h 598"/>
                <a:gd name="T94" fmla="*/ 492 w 658"/>
                <a:gd name="T95" fmla="*/ 281 h 598"/>
                <a:gd name="T96" fmla="*/ 227 w 658"/>
                <a:gd name="T97" fmla="*/ 372 h 598"/>
                <a:gd name="T98" fmla="*/ 277 w 658"/>
                <a:gd name="T99" fmla="*/ 375 h 598"/>
                <a:gd name="T100" fmla="*/ 281 w 658"/>
                <a:gd name="T101" fmla="*/ 345 h 598"/>
                <a:gd name="T102" fmla="*/ 213 w 658"/>
                <a:gd name="T103" fmla="*/ 327 h 598"/>
                <a:gd name="T104" fmla="*/ 495 w 658"/>
                <a:gd name="T105" fmla="*/ 327 h 598"/>
                <a:gd name="T106" fmla="*/ 492 w 658"/>
                <a:gd name="T107" fmla="*/ 370 h 598"/>
                <a:gd name="T108" fmla="*/ 540 w 658"/>
                <a:gd name="T109" fmla="*/ 375 h 598"/>
                <a:gd name="T110" fmla="*/ 556 w 658"/>
                <a:gd name="T111" fmla="*/ 327 h 598"/>
                <a:gd name="T112" fmla="*/ 256 w 658"/>
                <a:gd name="T113" fmla="*/ 541 h 598"/>
                <a:gd name="T114" fmla="*/ 259 w 658"/>
                <a:gd name="T115" fmla="*/ 488 h 598"/>
                <a:gd name="T116" fmla="*/ 466 w 658"/>
                <a:gd name="T117" fmla="*/ 515 h 598"/>
                <a:gd name="T118" fmla="*/ 518 w 658"/>
                <a:gd name="T119" fmla="*/ 514 h 598"/>
                <a:gd name="T120" fmla="*/ 466 w 658"/>
                <a:gd name="T121" fmla="*/ 51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8" h="598">
                  <a:moveTo>
                    <a:pt x="181" y="379"/>
                  </a:moveTo>
                  <a:cubicBezTo>
                    <a:pt x="170" y="346"/>
                    <a:pt x="160" y="313"/>
                    <a:pt x="150" y="281"/>
                  </a:cubicBezTo>
                  <a:cubicBezTo>
                    <a:pt x="134" y="230"/>
                    <a:pt x="118" y="179"/>
                    <a:pt x="102" y="128"/>
                  </a:cubicBezTo>
                  <a:cubicBezTo>
                    <a:pt x="94" y="103"/>
                    <a:pt x="86" y="77"/>
                    <a:pt x="78" y="52"/>
                  </a:cubicBezTo>
                  <a:cubicBezTo>
                    <a:pt x="77" y="48"/>
                    <a:pt x="75" y="46"/>
                    <a:pt x="71" y="46"/>
                  </a:cubicBezTo>
                  <a:cubicBezTo>
                    <a:pt x="56" y="47"/>
                    <a:pt x="41" y="47"/>
                    <a:pt x="26" y="47"/>
                  </a:cubicBezTo>
                  <a:cubicBezTo>
                    <a:pt x="11" y="47"/>
                    <a:pt x="0" y="37"/>
                    <a:pt x="0" y="23"/>
                  </a:cubicBezTo>
                  <a:cubicBezTo>
                    <a:pt x="0" y="10"/>
                    <a:pt x="11" y="1"/>
                    <a:pt x="25" y="0"/>
                  </a:cubicBezTo>
                  <a:cubicBezTo>
                    <a:pt x="47" y="0"/>
                    <a:pt x="69" y="0"/>
                    <a:pt x="91" y="0"/>
                  </a:cubicBezTo>
                  <a:cubicBezTo>
                    <a:pt x="105" y="1"/>
                    <a:pt x="112" y="6"/>
                    <a:pt x="116" y="19"/>
                  </a:cubicBezTo>
                  <a:cubicBezTo>
                    <a:pt x="124" y="42"/>
                    <a:pt x="131" y="65"/>
                    <a:pt x="138" y="88"/>
                  </a:cubicBezTo>
                  <a:cubicBezTo>
                    <a:pt x="139" y="93"/>
                    <a:pt x="142" y="94"/>
                    <a:pt x="147" y="94"/>
                  </a:cubicBezTo>
                  <a:cubicBezTo>
                    <a:pt x="201" y="94"/>
                    <a:pt x="255" y="94"/>
                    <a:pt x="309" y="94"/>
                  </a:cubicBezTo>
                  <a:cubicBezTo>
                    <a:pt x="364" y="94"/>
                    <a:pt x="419" y="94"/>
                    <a:pt x="475" y="94"/>
                  </a:cubicBezTo>
                  <a:cubicBezTo>
                    <a:pt x="526" y="94"/>
                    <a:pt x="578" y="94"/>
                    <a:pt x="629" y="94"/>
                  </a:cubicBezTo>
                  <a:cubicBezTo>
                    <a:pt x="649" y="94"/>
                    <a:pt x="658" y="110"/>
                    <a:pt x="654" y="126"/>
                  </a:cubicBezTo>
                  <a:cubicBezTo>
                    <a:pt x="632" y="210"/>
                    <a:pt x="611" y="295"/>
                    <a:pt x="590" y="380"/>
                  </a:cubicBezTo>
                  <a:cubicBezTo>
                    <a:pt x="589" y="387"/>
                    <a:pt x="587" y="393"/>
                    <a:pt x="585" y="400"/>
                  </a:cubicBezTo>
                  <a:cubicBezTo>
                    <a:pt x="582" y="414"/>
                    <a:pt x="574" y="420"/>
                    <a:pt x="560" y="420"/>
                  </a:cubicBezTo>
                  <a:cubicBezTo>
                    <a:pt x="528" y="421"/>
                    <a:pt x="497" y="421"/>
                    <a:pt x="465" y="421"/>
                  </a:cubicBezTo>
                  <a:cubicBezTo>
                    <a:pt x="418" y="421"/>
                    <a:pt x="371" y="421"/>
                    <a:pt x="324" y="421"/>
                  </a:cubicBezTo>
                  <a:cubicBezTo>
                    <a:pt x="292" y="421"/>
                    <a:pt x="259" y="420"/>
                    <a:pt x="227" y="421"/>
                  </a:cubicBezTo>
                  <a:cubicBezTo>
                    <a:pt x="216" y="421"/>
                    <a:pt x="205" y="421"/>
                    <a:pt x="194" y="423"/>
                  </a:cubicBezTo>
                  <a:cubicBezTo>
                    <a:pt x="180" y="425"/>
                    <a:pt x="170" y="433"/>
                    <a:pt x="165" y="447"/>
                  </a:cubicBezTo>
                  <a:cubicBezTo>
                    <a:pt x="159" y="464"/>
                    <a:pt x="171" y="485"/>
                    <a:pt x="189" y="488"/>
                  </a:cubicBezTo>
                  <a:cubicBezTo>
                    <a:pt x="191" y="488"/>
                    <a:pt x="194" y="486"/>
                    <a:pt x="195" y="484"/>
                  </a:cubicBezTo>
                  <a:cubicBezTo>
                    <a:pt x="207" y="462"/>
                    <a:pt x="224" y="449"/>
                    <a:pt x="249" y="446"/>
                  </a:cubicBezTo>
                  <a:cubicBezTo>
                    <a:pt x="279" y="442"/>
                    <a:pt x="307" y="457"/>
                    <a:pt x="320" y="485"/>
                  </a:cubicBezTo>
                  <a:cubicBezTo>
                    <a:pt x="323" y="490"/>
                    <a:pt x="326" y="492"/>
                    <a:pt x="331" y="492"/>
                  </a:cubicBezTo>
                  <a:cubicBezTo>
                    <a:pt x="360" y="492"/>
                    <a:pt x="389" y="492"/>
                    <a:pt x="418" y="492"/>
                  </a:cubicBezTo>
                  <a:cubicBezTo>
                    <a:pt x="424" y="492"/>
                    <a:pt x="426" y="490"/>
                    <a:pt x="429" y="485"/>
                  </a:cubicBezTo>
                  <a:cubicBezTo>
                    <a:pt x="442" y="459"/>
                    <a:pt x="463" y="445"/>
                    <a:pt x="492" y="445"/>
                  </a:cubicBezTo>
                  <a:cubicBezTo>
                    <a:pt x="521" y="445"/>
                    <a:pt x="543" y="460"/>
                    <a:pt x="555" y="486"/>
                  </a:cubicBezTo>
                  <a:cubicBezTo>
                    <a:pt x="557" y="490"/>
                    <a:pt x="559" y="492"/>
                    <a:pt x="564" y="492"/>
                  </a:cubicBezTo>
                  <a:cubicBezTo>
                    <a:pt x="571" y="491"/>
                    <a:pt x="578" y="492"/>
                    <a:pt x="585" y="492"/>
                  </a:cubicBezTo>
                  <a:cubicBezTo>
                    <a:pt x="599" y="492"/>
                    <a:pt x="608" y="502"/>
                    <a:pt x="608" y="515"/>
                  </a:cubicBezTo>
                  <a:cubicBezTo>
                    <a:pt x="608" y="527"/>
                    <a:pt x="598" y="537"/>
                    <a:pt x="585" y="538"/>
                  </a:cubicBezTo>
                  <a:cubicBezTo>
                    <a:pt x="578" y="538"/>
                    <a:pt x="571" y="538"/>
                    <a:pt x="564" y="537"/>
                  </a:cubicBezTo>
                  <a:cubicBezTo>
                    <a:pt x="559" y="537"/>
                    <a:pt x="557" y="539"/>
                    <a:pt x="555" y="544"/>
                  </a:cubicBezTo>
                  <a:cubicBezTo>
                    <a:pt x="533" y="588"/>
                    <a:pt x="478" y="598"/>
                    <a:pt x="444" y="564"/>
                  </a:cubicBezTo>
                  <a:cubicBezTo>
                    <a:pt x="437" y="558"/>
                    <a:pt x="433" y="550"/>
                    <a:pt x="428" y="542"/>
                  </a:cubicBezTo>
                  <a:cubicBezTo>
                    <a:pt x="426" y="539"/>
                    <a:pt x="425" y="537"/>
                    <a:pt x="421" y="537"/>
                  </a:cubicBezTo>
                  <a:cubicBezTo>
                    <a:pt x="390" y="537"/>
                    <a:pt x="360" y="537"/>
                    <a:pt x="329" y="537"/>
                  </a:cubicBezTo>
                  <a:cubicBezTo>
                    <a:pt x="325" y="537"/>
                    <a:pt x="323" y="539"/>
                    <a:pt x="321" y="543"/>
                  </a:cubicBezTo>
                  <a:cubicBezTo>
                    <a:pt x="310" y="566"/>
                    <a:pt x="292" y="580"/>
                    <a:pt x="266" y="584"/>
                  </a:cubicBezTo>
                  <a:cubicBezTo>
                    <a:pt x="237" y="588"/>
                    <a:pt x="207" y="571"/>
                    <a:pt x="195" y="543"/>
                  </a:cubicBezTo>
                  <a:cubicBezTo>
                    <a:pt x="192" y="538"/>
                    <a:pt x="189" y="535"/>
                    <a:pt x="183" y="534"/>
                  </a:cubicBezTo>
                  <a:cubicBezTo>
                    <a:pt x="145" y="526"/>
                    <a:pt x="118" y="495"/>
                    <a:pt x="118" y="456"/>
                  </a:cubicBezTo>
                  <a:cubicBezTo>
                    <a:pt x="117" y="424"/>
                    <a:pt x="139" y="394"/>
                    <a:pt x="172" y="382"/>
                  </a:cubicBezTo>
                  <a:cubicBezTo>
                    <a:pt x="174" y="381"/>
                    <a:pt x="177" y="380"/>
                    <a:pt x="181" y="379"/>
                  </a:cubicBezTo>
                  <a:close/>
                  <a:moveTo>
                    <a:pt x="154" y="140"/>
                  </a:moveTo>
                  <a:cubicBezTo>
                    <a:pt x="159" y="155"/>
                    <a:pt x="163" y="169"/>
                    <a:pt x="167" y="182"/>
                  </a:cubicBezTo>
                  <a:cubicBezTo>
                    <a:pt x="169" y="187"/>
                    <a:pt x="171" y="188"/>
                    <a:pt x="175" y="188"/>
                  </a:cubicBezTo>
                  <a:cubicBezTo>
                    <a:pt x="208" y="188"/>
                    <a:pt x="242" y="188"/>
                    <a:pt x="275" y="188"/>
                  </a:cubicBezTo>
                  <a:cubicBezTo>
                    <a:pt x="277" y="188"/>
                    <a:pt x="279" y="187"/>
                    <a:pt x="282" y="187"/>
                  </a:cubicBezTo>
                  <a:cubicBezTo>
                    <a:pt x="282" y="174"/>
                    <a:pt x="282" y="162"/>
                    <a:pt x="282" y="150"/>
                  </a:cubicBezTo>
                  <a:cubicBezTo>
                    <a:pt x="282" y="140"/>
                    <a:pt x="282" y="140"/>
                    <a:pt x="272" y="140"/>
                  </a:cubicBezTo>
                  <a:cubicBezTo>
                    <a:pt x="238" y="140"/>
                    <a:pt x="204" y="140"/>
                    <a:pt x="171" y="140"/>
                  </a:cubicBezTo>
                  <a:cubicBezTo>
                    <a:pt x="166" y="140"/>
                    <a:pt x="161" y="140"/>
                    <a:pt x="154" y="140"/>
                  </a:cubicBezTo>
                  <a:close/>
                  <a:moveTo>
                    <a:pt x="445" y="140"/>
                  </a:moveTo>
                  <a:cubicBezTo>
                    <a:pt x="405" y="140"/>
                    <a:pt x="367" y="140"/>
                    <a:pt x="328" y="140"/>
                  </a:cubicBezTo>
                  <a:cubicBezTo>
                    <a:pt x="328" y="156"/>
                    <a:pt x="328" y="172"/>
                    <a:pt x="328" y="187"/>
                  </a:cubicBezTo>
                  <a:cubicBezTo>
                    <a:pt x="367" y="187"/>
                    <a:pt x="406" y="187"/>
                    <a:pt x="445" y="187"/>
                  </a:cubicBezTo>
                  <a:cubicBezTo>
                    <a:pt x="445" y="171"/>
                    <a:pt x="445" y="156"/>
                    <a:pt x="445" y="140"/>
                  </a:cubicBezTo>
                  <a:close/>
                  <a:moveTo>
                    <a:pt x="444" y="374"/>
                  </a:moveTo>
                  <a:cubicBezTo>
                    <a:pt x="444" y="358"/>
                    <a:pt x="444" y="343"/>
                    <a:pt x="444" y="328"/>
                  </a:cubicBezTo>
                  <a:cubicBezTo>
                    <a:pt x="405" y="328"/>
                    <a:pt x="367" y="328"/>
                    <a:pt x="328" y="328"/>
                  </a:cubicBezTo>
                  <a:cubicBezTo>
                    <a:pt x="328" y="343"/>
                    <a:pt x="328" y="359"/>
                    <a:pt x="328" y="374"/>
                  </a:cubicBezTo>
                  <a:cubicBezTo>
                    <a:pt x="367" y="374"/>
                    <a:pt x="406" y="374"/>
                    <a:pt x="444" y="374"/>
                  </a:cubicBezTo>
                  <a:close/>
                  <a:moveTo>
                    <a:pt x="328" y="280"/>
                  </a:moveTo>
                  <a:cubicBezTo>
                    <a:pt x="367" y="280"/>
                    <a:pt x="406" y="280"/>
                    <a:pt x="445" y="280"/>
                  </a:cubicBezTo>
                  <a:cubicBezTo>
                    <a:pt x="445" y="265"/>
                    <a:pt x="445" y="250"/>
                    <a:pt x="445" y="234"/>
                  </a:cubicBezTo>
                  <a:cubicBezTo>
                    <a:pt x="406" y="234"/>
                    <a:pt x="367" y="234"/>
                    <a:pt x="328" y="234"/>
                  </a:cubicBezTo>
                  <a:cubicBezTo>
                    <a:pt x="328" y="250"/>
                    <a:pt x="328" y="265"/>
                    <a:pt x="328" y="280"/>
                  </a:cubicBezTo>
                  <a:close/>
                  <a:moveTo>
                    <a:pt x="603" y="141"/>
                  </a:moveTo>
                  <a:cubicBezTo>
                    <a:pt x="601" y="141"/>
                    <a:pt x="600" y="140"/>
                    <a:pt x="600" y="140"/>
                  </a:cubicBezTo>
                  <a:cubicBezTo>
                    <a:pt x="565" y="140"/>
                    <a:pt x="530" y="140"/>
                    <a:pt x="496" y="140"/>
                  </a:cubicBezTo>
                  <a:cubicBezTo>
                    <a:pt x="492" y="140"/>
                    <a:pt x="491" y="142"/>
                    <a:pt x="491" y="145"/>
                  </a:cubicBezTo>
                  <a:cubicBezTo>
                    <a:pt x="491" y="158"/>
                    <a:pt x="491" y="170"/>
                    <a:pt x="491" y="183"/>
                  </a:cubicBezTo>
                  <a:cubicBezTo>
                    <a:pt x="491" y="187"/>
                    <a:pt x="493" y="188"/>
                    <a:pt x="496" y="188"/>
                  </a:cubicBezTo>
                  <a:cubicBezTo>
                    <a:pt x="528" y="188"/>
                    <a:pt x="559" y="188"/>
                    <a:pt x="591" y="188"/>
                  </a:cubicBezTo>
                  <a:cubicBezTo>
                    <a:pt x="595" y="172"/>
                    <a:pt x="599" y="157"/>
                    <a:pt x="603" y="141"/>
                  </a:cubicBezTo>
                  <a:close/>
                  <a:moveTo>
                    <a:pt x="184" y="234"/>
                  </a:moveTo>
                  <a:cubicBezTo>
                    <a:pt x="188" y="248"/>
                    <a:pt x="192" y="262"/>
                    <a:pt x="196" y="275"/>
                  </a:cubicBezTo>
                  <a:cubicBezTo>
                    <a:pt x="198" y="280"/>
                    <a:pt x="200" y="281"/>
                    <a:pt x="205" y="281"/>
                  </a:cubicBezTo>
                  <a:cubicBezTo>
                    <a:pt x="229" y="281"/>
                    <a:pt x="252" y="281"/>
                    <a:pt x="276" y="281"/>
                  </a:cubicBezTo>
                  <a:cubicBezTo>
                    <a:pt x="278" y="281"/>
                    <a:pt x="279" y="281"/>
                    <a:pt x="281" y="280"/>
                  </a:cubicBezTo>
                  <a:cubicBezTo>
                    <a:pt x="281" y="265"/>
                    <a:pt x="281" y="250"/>
                    <a:pt x="281" y="234"/>
                  </a:cubicBezTo>
                  <a:cubicBezTo>
                    <a:pt x="249" y="234"/>
                    <a:pt x="217" y="234"/>
                    <a:pt x="184" y="234"/>
                  </a:cubicBezTo>
                  <a:close/>
                  <a:moveTo>
                    <a:pt x="492" y="281"/>
                  </a:moveTo>
                  <a:cubicBezTo>
                    <a:pt x="495" y="281"/>
                    <a:pt x="498" y="281"/>
                    <a:pt x="501" y="281"/>
                  </a:cubicBezTo>
                  <a:cubicBezTo>
                    <a:pt x="519" y="281"/>
                    <a:pt x="537" y="281"/>
                    <a:pt x="555" y="281"/>
                  </a:cubicBezTo>
                  <a:cubicBezTo>
                    <a:pt x="568" y="281"/>
                    <a:pt x="568" y="281"/>
                    <a:pt x="571" y="268"/>
                  </a:cubicBezTo>
                  <a:cubicBezTo>
                    <a:pt x="574" y="257"/>
                    <a:pt x="576" y="246"/>
                    <a:pt x="579" y="234"/>
                  </a:cubicBezTo>
                  <a:cubicBezTo>
                    <a:pt x="549" y="234"/>
                    <a:pt x="521" y="234"/>
                    <a:pt x="492" y="234"/>
                  </a:cubicBezTo>
                  <a:cubicBezTo>
                    <a:pt x="492" y="250"/>
                    <a:pt x="492" y="265"/>
                    <a:pt x="492" y="281"/>
                  </a:cubicBezTo>
                  <a:close/>
                  <a:moveTo>
                    <a:pt x="213" y="327"/>
                  </a:moveTo>
                  <a:cubicBezTo>
                    <a:pt x="218" y="343"/>
                    <a:pt x="222" y="357"/>
                    <a:pt x="227" y="372"/>
                  </a:cubicBezTo>
                  <a:cubicBezTo>
                    <a:pt x="228" y="373"/>
                    <a:pt x="230" y="375"/>
                    <a:pt x="232" y="375"/>
                  </a:cubicBezTo>
                  <a:cubicBezTo>
                    <a:pt x="247" y="375"/>
                    <a:pt x="262" y="375"/>
                    <a:pt x="277" y="375"/>
                  </a:cubicBezTo>
                  <a:cubicBezTo>
                    <a:pt x="280" y="375"/>
                    <a:pt x="282" y="373"/>
                    <a:pt x="282" y="370"/>
                  </a:cubicBezTo>
                  <a:cubicBezTo>
                    <a:pt x="281" y="361"/>
                    <a:pt x="281" y="353"/>
                    <a:pt x="281" y="345"/>
                  </a:cubicBezTo>
                  <a:cubicBezTo>
                    <a:pt x="281" y="339"/>
                    <a:pt x="281" y="333"/>
                    <a:pt x="281" y="327"/>
                  </a:cubicBezTo>
                  <a:cubicBezTo>
                    <a:pt x="258" y="327"/>
                    <a:pt x="236" y="327"/>
                    <a:pt x="213" y="327"/>
                  </a:cubicBezTo>
                  <a:close/>
                  <a:moveTo>
                    <a:pt x="556" y="327"/>
                  </a:moveTo>
                  <a:cubicBezTo>
                    <a:pt x="535" y="327"/>
                    <a:pt x="515" y="327"/>
                    <a:pt x="495" y="327"/>
                  </a:cubicBezTo>
                  <a:cubicBezTo>
                    <a:pt x="494" y="327"/>
                    <a:pt x="491" y="330"/>
                    <a:pt x="491" y="332"/>
                  </a:cubicBezTo>
                  <a:cubicBezTo>
                    <a:pt x="491" y="345"/>
                    <a:pt x="491" y="357"/>
                    <a:pt x="492" y="370"/>
                  </a:cubicBezTo>
                  <a:cubicBezTo>
                    <a:pt x="492" y="372"/>
                    <a:pt x="494" y="375"/>
                    <a:pt x="496" y="375"/>
                  </a:cubicBezTo>
                  <a:cubicBezTo>
                    <a:pt x="511" y="375"/>
                    <a:pt x="525" y="375"/>
                    <a:pt x="540" y="375"/>
                  </a:cubicBezTo>
                  <a:cubicBezTo>
                    <a:pt x="541" y="375"/>
                    <a:pt x="544" y="373"/>
                    <a:pt x="544" y="372"/>
                  </a:cubicBezTo>
                  <a:cubicBezTo>
                    <a:pt x="548" y="358"/>
                    <a:pt x="552" y="343"/>
                    <a:pt x="556" y="327"/>
                  </a:cubicBezTo>
                  <a:close/>
                  <a:moveTo>
                    <a:pt x="231" y="514"/>
                  </a:moveTo>
                  <a:cubicBezTo>
                    <a:pt x="231" y="528"/>
                    <a:pt x="243" y="540"/>
                    <a:pt x="256" y="541"/>
                  </a:cubicBezTo>
                  <a:cubicBezTo>
                    <a:pt x="271" y="541"/>
                    <a:pt x="283" y="530"/>
                    <a:pt x="284" y="515"/>
                  </a:cubicBezTo>
                  <a:cubicBezTo>
                    <a:pt x="284" y="502"/>
                    <a:pt x="273" y="489"/>
                    <a:pt x="259" y="488"/>
                  </a:cubicBezTo>
                  <a:cubicBezTo>
                    <a:pt x="244" y="488"/>
                    <a:pt x="232" y="499"/>
                    <a:pt x="231" y="514"/>
                  </a:cubicBezTo>
                  <a:close/>
                  <a:moveTo>
                    <a:pt x="466" y="515"/>
                  </a:moveTo>
                  <a:cubicBezTo>
                    <a:pt x="466" y="529"/>
                    <a:pt x="478" y="541"/>
                    <a:pt x="491" y="541"/>
                  </a:cubicBezTo>
                  <a:cubicBezTo>
                    <a:pt x="506" y="541"/>
                    <a:pt x="518" y="529"/>
                    <a:pt x="518" y="514"/>
                  </a:cubicBezTo>
                  <a:cubicBezTo>
                    <a:pt x="518" y="501"/>
                    <a:pt x="506" y="488"/>
                    <a:pt x="492" y="488"/>
                  </a:cubicBezTo>
                  <a:cubicBezTo>
                    <a:pt x="477" y="488"/>
                    <a:pt x="466" y="500"/>
                    <a:pt x="466" y="5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92870" tIns="96436" rIns="192870" bIns="9643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6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9" name="MH_Other_2">
            <a:extLst>
              <a:ext uri="{FF2B5EF4-FFF2-40B4-BE49-F238E27FC236}">
                <a16:creationId xmlns:a16="http://schemas.microsoft.com/office/drawing/2014/main" id="{48942544-2EFE-4B7F-9D92-4158AAC139E6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1808108" y="5145397"/>
            <a:ext cx="808424" cy="705218"/>
          </a:xfrm>
          <a:custGeom>
            <a:avLst/>
            <a:gdLst>
              <a:gd name="T0" fmla="*/ 2147483646 w 101"/>
              <a:gd name="T1" fmla="*/ 2147483646 h 89"/>
              <a:gd name="T2" fmla="*/ 2147483646 w 101"/>
              <a:gd name="T3" fmla="*/ 2147483646 h 89"/>
              <a:gd name="T4" fmla="*/ 2147483646 w 101"/>
              <a:gd name="T5" fmla="*/ 2147483646 h 89"/>
              <a:gd name="T6" fmla="*/ 0 w 101"/>
              <a:gd name="T7" fmla="*/ 2147483646 h 89"/>
              <a:gd name="T8" fmla="*/ 2147483646 w 101"/>
              <a:gd name="T9" fmla="*/ 2147483646 h 89"/>
              <a:gd name="T10" fmla="*/ 2147483646 w 101"/>
              <a:gd name="T11" fmla="*/ 0 h 89"/>
              <a:gd name="T12" fmla="*/ 2147483646 w 101"/>
              <a:gd name="T13" fmla="*/ 0 h 89"/>
              <a:gd name="T14" fmla="*/ 2147483646 w 101"/>
              <a:gd name="T15" fmla="*/ 2147483646 h 89"/>
              <a:gd name="T16" fmla="*/ 2147483646 w 101"/>
              <a:gd name="T17" fmla="*/ 2147483646 h 89"/>
              <a:gd name="T18" fmla="*/ 2147483646 w 101"/>
              <a:gd name="T19" fmla="*/ 2147483646 h 89"/>
              <a:gd name="T20" fmla="*/ 2147483646 w 101"/>
              <a:gd name="T21" fmla="*/ 2147483646 h 89"/>
              <a:gd name="T22" fmla="*/ 2147483646 w 101"/>
              <a:gd name="T23" fmla="*/ 2147483646 h 89"/>
              <a:gd name="T24" fmla="*/ 2147483646 w 101"/>
              <a:gd name="T25" fmla="*/ 2147483646 h 89"/>
              <a:gd name="T26" fmla="*/ 2147483646 w 101"/>
              <a:gd name="T27" fmla="*/ 2147483646 h 89"/>
              <a:gd name="T28" fmla="*/ 2147483646 w 101"/>
              <a:gd name="T29" fmla="*/ 2147483646 h 89"/>
              <a:gd name="T30" fmla="*/ 2147483646 w 101"/>
              <a:gd name="T31" fmla="*/ 2147483646 h 89"/>
              <a:gd name="T32" fmla="*/ 2147483646 w 101"/>
              <a:gd name="T33" fmla="*/ 2147483646 h 89"/>
              <a:gd name="T34" fmla="*/ 2147483646 w 101"/>
              <a:gd name="T35" fmla="*/ 2147483646 h 89"/>
              <a:gd name="T36" fmla="*/ 2147483646 w 101"/>
              <a:gd name="T37" fmla="*/ 2147483646 h 8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1" h="89">
                <a:moveTo>
                  <a:pt x="48" y="89"/>
                </a:moveTo>
                <a:cubicBezTo>
                  <a:pt x="44" y="88"/>
                  <a:pt x="41" y="86"/>
                  <a:pt x="38" y="84"/>
                </a:cubicBezTo>
                <a:cubicBezTo>
                  <a:pt x="29" y="78"/>
                  <a:pt x="19" y="70"/>
                  <a:pt x="12" y="60"/>
                </a:cubicBezTo>
                <a:cubicBezTo>
                  <a:pt x="4" y="50"/>
                  <a:pt x="0" y="39"/>
                  <a:pt x="0" y="26"/>
                </a:cubicBezTo>
                <a:cubicBezTo>
                  <a:pt x="0" y="17"/>
                  <a:pt x="3" y="9"/>
                  <a:pt x="9" y="4"/>
                </a:cubicBezTo>
                <a:cubicBezTo>
                  <a:pt x="12" y="2"/>
                  <a:pt x="15" y="1"/>
                  <a:pt x="19" y="0"/>
                </a:cubicBezTo>
                <a:cubicBezTo>
                  <a:pt x="21" y="0"/>
                  <a:pt x="23" y="0"/>
                  <a:pt x="24" y="0"/>
                </a:cubicBezTo>
                <a:cubicBezTo>
                  <a:pt x="27" y="0"/>
                  <a:pt x="29" y="0"/>
                  <a:pt x="32" y="1"/>
                </a:cubicBezTo>
                <a:cubicBezTo>
                  <a:pt x="38" y="3"/>
                  <a:pt x="43" y="7"/>
                  <a:pt x="49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57" y="7"/>
                  <a:pt x="63" y="3"/>
                  <a:pt x="69" y="2"/>
                </a:cubicBezTo>
                <a:cubicBezTo>
                  <a:pt x="72" y="1"/>
                  <a:pt x="74" y="1"/>
                  <a:pt x="77" y="1"/>
                </a:cubicBezTo>
                <a:cubicBezTo>
                  <a:pt x="79" y="1"/>
                  <a:pt x="80" y="1"/>
                  <a:pt x="82" y="1"/>
                </a:cubicBezTo>
                <a:cubicBezTo>
                  <a:pt x="86" y="2"/>
                  <a:pt x="89" y="4"/>
                  <a:pt x="92" y="6"/>
                </a:cubicBezTo>
                <a:cubicBezTo>
                  <a:pt x="98" y="11"/>
                  <a:pt x="101" y="19"/>
                  <a:pt x="100" y="28"/>
                </a:cubicBezTo>
                <a:cubicBezTo>
                  <a:pt x="99" y="41"/>
                  <a:pt x="94" y="52"/>
                  <a:pt x="86" y="62"/>
                </a:cubicBezTo>
                <a:cubicBezTo>
                  <a:pt x="78" y="71"/>
                  <a:pt x="68" y="79"/>
                  <a:pt x="58" y="84"/>
                </a:cubicBezTo>
                <a:cubicBezTo>
                  <a:pt x="55" y="86"/>
                  <a:pt x="52" y="88"/>
                  <a:pt x="48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D30B70-E0CC-9947-B3A1-43318EFB3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04" y="1710480"/>
            <a:ext cx="19997792" cy="122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" y="22225"/>
            <a:ext cx="24382095" cy="136556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5164907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5164907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5164907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5164907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仙豆智能公司介绍（CN）-_PPT</Template>
  <TotalTime>2698</TotalTime>
  <Words>496</Words>
  <Application>Microsoft Macintosh PowerPoint</Application>
  <PresentationFormat>自定义</PresentationFormat>
  <Paragraphs>124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微软雅黑</vt:lpstr>
      <vt:lpstr>微软雅黑</vt:lpstr>
      <vt:lpstr>Arial</vt:lpstr>
      <vt:lpstr>Calibri</vt:lpstr>
      <vt:lpstr>Calibri Light</vt:lpstr>
      <vt:lpstr>Helvetica Neue</vt:lpstr>
      <vt:lpstr>Helvetica Neue Light</vt:lpstr>
      <vt:lpstr>Helvetica Neue Medium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許 峰</cp:lastModifiedBy>
  <cp:revision>114</cp:revision>
  <dcterms:created xsi:type="dcterms:W3CDTF">2020-03-10T10:07:23Z</dcterms:created>
  <dcterms:modified xsi:type="dcterms:W3CDTF">2020-04-10T17:07:15Z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