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1692" r:id="rId4"/>
    <p:sldId id="258" r:id="rId5"/>
    <p:sldId id="1745" r:id="rId6"/>
    <p:sldId id="1723" r:id="rId7"/>
    <p:sldId id="1725" r:id="rId8"/>
    <p:sldId id="1746" r:id="rId9"/>
    <p:sldId id="1722" r:id="rId10"/>
    <p:sldId id="1750" r:id="rId11"/>
    <p:sldId id="1751" r:id="rId12"/>
    <p:sldId id="1753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FFA1DA-94CB-4FC1-9B27-51F6E7C45A1C}">
          <p14:sldIdLst>
            <p14:sldId id="256"/>
            <p14:sldId id="1692"/>
            <p14:sldId id="258"/>
            <p14:sldId id="1745"/>
            <p14:sldId id="1723"/>
            <p14:sldId id="1725"/>
            <p14:sldId id="1746"/>
            <p14:sldId id="1722"/>
            <p14:sldId id="1750"/>
            <p14:sldId id="1751"/>
            <p14:sldId id="175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ADA"/>
    <a:srgbClr val="69CDCB"/>
    <a:srgbClr val="1A8C8D"/>
    <a:srgbClr val="1B8BA1"/>
    <a:srgbClr val="015978"/>
    <a:srgbClr val="1B9191"/>
    <a:srgbClr val="2693A9"/>
    <a:srgbClr val="E90600"/>
    <a:srgbClr val="6F6F6F"/>
    <a:srgbClr val="006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0d5f45f23c771ae" providerId="LiveId" clId="{E4500B98-2F3C-4022-BBDC-47460652B31F}"/>
    <pc:docChg chg="undo redo custSel addSld delSld modSld sldOrd addSection delSection modSection">
      <pc:chgData name="" userId="70d5f45f23c771ae" providerId="LiveId" clId="{E4500B98-2F3C-4022-BBDC-47460652B31F}" dt="2020-04-10T05:29:18.582" v="1320" actId="14100"/>
      <pc:docMkLst>
        <pc:docMk/>
      </pc:docMkLst>
      <pc:sldChg chg="delSp modSp add del">
        <pc:chgData name="" userId="70d5f45f23c771ae" providerId="LiveId" clId="{E4500B98-2F3C-4022-BBDC-47460652B31F}" dt="2020-04-03T02:20:01.268" v="93" actId="20577"/>
        <pc:sldMkLst>
          <pc:docMk/>
          <pc:sldMk cId="2271741893" sldId="256"/>
        </pc:sldMkLst>
        <pc:spChg chg="mod">
          <ac:chgData name="" userId="70d5f45f23c771ae" providerId="LiveId" clId="{E4500B98-2F3C-4022-BBDC-47460652B31F}" dt="2020-04-03T02:20:01.268" v="93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" userId="70d5f45f23c771ae" providerId="LiveId" clId="{E4500B98-2F3C-4022-BBDC-47460652B31F}" dt="2020-04-02T10:04:54.748" v="77"/>
          <ac:spMkLst>
            <pc:docMk/>
            <pc:sldMk cId="2271741893" sldId="256"/>
            <ac:spMk id="5" creationId="{00000000-0000-0000-0000-000000000000}"/>
          </ac:spMkLst>
        </pc:spChg>
        <pc:spChg chg="mod">
          <ac:chgData name="" userId="70d5f45f23c771ae" providerId="LiveId" clId="{E4500B98-2F3C-4022-BBDC-47460652B31F}" dt="2020-04-02T10:04:18.820" v="48"/>
          <ac:spMkLst>
            <pc:docMk/>
            <pc:sldMk cId="2271741893" sldId="256"/>
            <ac:spMk id="6" creationId="{00000000-0000-0000-0000-000000000000}"/>
          </ac:spMkLst>
        </pc:spChg>
        <pc:spChg chg="mod">
          <ac:chgData name="" userId="70d5f45f23c771ae" providerId="LiveId" clId="{E4500B98-2F3C-4022-BBDC-47460652B31F}" dt="2020-04-02T10:04:37.086" v="72" actId="20577"/>
          <ac:spMkLst>
            <pc:docMk/>
            <pc:sldMk cId="2271741893" sldId="256"/>
            <ac:spMk id="7" creationId="{00000000-0000-0000-0000-000000000000}"/>
          </ac:spMkLst>
        </pc:spChg>
        <pc:grpChg chg="del">
          <ac:chgData name="" userId="70d5f45f23c771ae" providerId="LiveId" clId="{E4500B98-2F3C-4022-BBDC-47460652B31F}" dt="2020-04-02T10:03:50.911" v="30" actId="478"/>
          <ac:grpSpMkLst>
            <pc:docMk/>
            <pc:sldMk cId="2271741893" sldId="256"/>
            <ac:grpSpMk id="22" creationId="{5C3C40D4-C388-423B-AB3F-BAAAF90F07AD}"/>
          </ac:grpSpMkLst>
        </pc:grpChg>
      </pc:sldChg>
      <pc:sldChg chg="modSp add del">
        <pc:chgData name="" userId="70d5f45f23c771ae" providerId="LiveId" clId="{E4500B98-2F3C-4022-BBDC-47460652B31F}" dt="2020-04-05T08:07:34.719" v="430" actId="404"/>
        <pc:sldMkLst>
          <pc:docMk/>
          <pc:sldMk cId="2371597387" sldId="258"/>
        </pc:sldMkLst>
        <pc:spChg chg="mod">
          <ac:chgData name="" userId="70d5f45f23c771ae" providerId="LiveId" clId="{E4500B98-2F3C-4022-BBDC-47460652B31F}" dt="2020-04-03T02:24:55.147" v="139" actId="2763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" userId="70d5f45f23c771ae" providerId="LiveId" clId="{E4500B98-2F3C-4022-BBDC-47460652B31F}" dt="2020-04-03T02:29:14.719" v="155"/>
          <ac:spMkLst>
            <pc:docMk/>
            <pc:sldMk cId="2371597387" sldId="258"/>
            <ac:spMk id="6" creationId="{00000000-0000-0000-0000-000000000000}"/>
          </ac:spMkLst>
        </pc:spChg>
        <pc:spChg chg="mod">
          <ac:chgData name="" userId="70d5f45f23c771ae" providerId="LiveId" clId="{E4500B98-2F3C-4022-BBDC-47460652B31F}" dt="2020-04-03T02:25:10.779" v="143" actId="20577"/>
          <ac:spMkLst>
            <pc:docMk/>
            <pc:sldMk cId="2371597387" sldId="258"/>
            <ac:spMk id="9" creationId="{FD2993E9-DBB1-4FAF-A5EA-625289FD1609}"/>
          </ac:spMkLst>
        </pc:spChg>
        <pc:spChg chg="mod">
          <ac:chgData name="" userId="70d5f45f23c771ae" providerId="LiveId" clId="{E4500B98-2F3C-4022-BBDC-47460652B31F}" dt="2020-04-05T08:07:34.719" v="430" actId="404"/>
          <ac:spMkLst>
            <pc:docMk/>
            <pc:sldMk cId="2371597387" sldId="258"/>
            <ac:spMk id="10" creationId="{FF31996D-D111-4F78-AEE0-FF2D54C270C3}"/>
          </ac:spMkLst>
        </pc:spChg>
        <pc:spChg chg="mod">
          <ac:chgData name="" userId="70d5f45f23c771ae" providerId="LiveId" clId="{E4500B98-2F3C-4022-BBDC-47460652B31F}" dt="2020-04-05T08:06:54.642" v="382" actId="20577"/>
          <ac:spMkLst>
            <pc:docMk/>
            <pc:sldMk cId="2371597387" sldId="258"/>
            <ac:spMk id="11" creationId="{D0235A0F-9718-4D51-9075-0A562E7064EB}"/>
          </ac:spMkLst>
        </pc:spChg>
      </pc:sldChg>
      <pc:sldChg chg="modSp add del">
        <pc:chgData name="" userId="70d5f45f23c771ae" providerId="LiveId" clId="{E4500B98-2F3C-4022-BBDC-47460652B31F}" dt="2020-04-08T05:43:53.741" v="820"/>
        <pc:sldMkLst>
          <pc:docMk/>
          <pc:sldMk cId="1259043032" sldId="261"/>
        </pc:sldMkLst>
        <pc:spChg chg="mod">
          <ac:chgData name="" userId="70d5f45f23c771ae" providerId="LiveId" clId="{E4500B98-2F3C-4022-BBDC-47460652B31F}" dt="2020-04-08T05:43:04.830" v="811" actId="27636"/>
          <ac:spMkLst>
            <pc:docMk/>
            <pc:sldMk cId="1259043032" sldId="261"/>
            <ac:spMk id="5" creationId="{00000000-0000-0000-0000-000000000000}"/>
          </ac:spMkLst>
        </pc:spChg>
        <pc:spChg chg="mod">
          <ac:chgData name="" userId="70d5f45f23c771ae" providerId="LiveId" clId="{E4500B98-2F3C-4022-BBDC-47460652B31F}" dt="2020-04-08T05:43:08.519" v="814"/>
          <ac:spMkLst>
            <pc:docMk/>
            <pc:sldMk cId="1259043032" sldId="261"/>
            <ac:spMk id="6" creationId="{00000000-0000-0000-0000-000000000000}"/>
          </ac:spMkLst>
        </pc:spChg>
        <pc:spChg chg="mod">
          <ac:chgData name="" userId="70d5f45f23c771ae" providerId="LiveId" clId="{E4500B98-2F3C-4022-BBDC-47460652B31F}" dt="2020-04-08T05:43:53.741" v="820"/>
          <ac:spMkLst>
            <pc:docMk/>
            <pc:sldMk cId="1259043032" sldId="261"/>
            <ac:spMk id="7" creationId="{00000000-0000-0000-0000-000000000000}"/>
          </ac:spMkLst>
        </pc:spChg>
      </pc:sldChg>
      <pc:sldChg chg="delSp modSp add del">
        <pc:chgData name="" userId="70d5f45f23c771ae" providerId="LiveId" clId="{E4500B98-2F3C-4022-BBDC-47460652B31F}" dt="2020-04-03T02:24:23.066" v="128" actId="478"/>
        <pc:sldMkLst>
          <pc:docMk/>
          <pc:sldMk cId="3883228888" sldId="1692"/>
        </pc:sldMkLst>
        <pc:spChg chg="del">
          <ac:chgData name="" userId="70d5f45f23c771ae" providerId="LiveId" clId="{E4500B98-2F3C-4022-BBDC-47460652B31F}" dt="2020-04-03T02:24:20.561" v="127" actId="478"/>
          <ac:spMkLst>
            <pc:docMk/>
            <pc:sldMk cId="3883228888" sldId="1692"/>
            <ac:spMk id="13" creationId="{380ED0E8-40A2-40AD-95BB-97B47212AF8E}"/>
          </ac:spMkLst>
        </pc:spChg>
        <pc:spChg chg="del">
          <ac:chgData name="" userId="70d5f45f23c771ae" providerId="LiveId" clId="{E4500B98-2F3C-4022-BBDC-47460652B31F}" dt="2020-04-03T02:24:14.913" v="126" actId="478"/>
          <ac:spMkLst>
            <pc:docMk/>
            <pc:sldMk cId="3883228888" sldId="1692"/>
            <ac:spMk id="14" creationId="{55152AA6-08A3-4966-8353-85544745399C}"/>
          </ac:spMkLst>
        </pc:spChg>
        <pc:spChg chg="mod">
          <ac:chgData name="" userId="70d5f45f23c771ae" providerId="LiveId" clId="{E4500B98-2F3C-4022-BBDC-47460652B31F}" dt="2020-04-03T02:24:04.341" v="125"/>
          <ac:spMkLst>
            <pc:docMk/>
            <pc:sldMk cId="3883228888" sldId="1692"/>
            <ac:spMk id="17" creationId="{A4DD2BFA-33A6-4078-A145-6922AF989140}"/>
          </ac:spMkLst>
        </pc:spChg>
        <pc:spChg chg="mod">
          <ac:chgData name="" userId="70d5f45f23c771ae" providerId="LiveId" clId="{E4500B98-2F3C-4022-BBDC-47460652B31F}" dt="2020-04-03T02:22:22.746" v="109"/>
          <ac:spMkLst>
            <pc:docMk/>
            <pc:sldMk cId="3883228888" sldId="1692"/>
            <ac:spMk id="20" creationId="{01D359F9-1D7B-416D-B6FB-8BB266C36298}"/>
          </ac:spMkLst>
        </pc:spChg>
        <pc:spChg chg="mod">
          <ac:chgData name="" userId="70d5f45f23c771ae" providerId="LiveId" clId="{E4500B98-2F3C-4022-BBDC-47460652B31F}" dt="2020-04-03T02:22:16.878" v="99"/>
          <ac:spMkLst>
            <pc:docMk/>
            <pc:sldMk cId="3883228888" sldId="1692"/>
            <ac:spMk id="23" creationId="{8F691DBE-7D7D-4DDC-B9FF-C116F47D1BBD}"/>
          </ac:spMkLst>
        </pc:spChg>
        <pc:grpChg chg="del">
          <ac:chgData name="" userId="70d5f45f23c771ae" providerId="LiveId" clId="{E4500B98-2F3C-4022-BBDC-47460652B31F}" dt="2020-04-03T02:24:20.561" v="127" actId="478"/>
          <ac:grpSpMkLst>
            <pc:docMk/>
            <pc:sldMk cId="3883228888" sldId="1692"/>
            <ac:grpSpMk id="8" creationId="{7E1149C2-98D4-4C63-9E0B-4221E15A7D67}"/>
          </ac:grpSpMkLst>
        </pc:grpChg>
        <pc:cxnChg chg="del">
          <ac:chgData name="" userId="70d5f45f23c771ae" providerId="LiveId" clId="{E4500B98-2F3C-4022-BBDC-47460652B31F}" dt="2020-04-03T02:24:23.066" v="128" actId="478"/>
          <ac:cxnSpMkLst>
            <pc:docMk/>
            <pc:sldMk cId="3883228888" sldId="1692"/>
            <ac:cxnSpMk id="15" creationId="{2AE34DBC-AA0B-4076-BA78-6DAAE282A416}"/>
          </ac:cxnSpMkLst>
        </pc:cxnChg>
      </pc:sldChg>
      <pc:sldChg chg="addSp delSp modSp add del">
        <pc:chgData name="" userId="70d5f45f23c771ae" providerId="LiveId" clId="{E4500B98-2F3C-4022-BBDC-47460652B31F}" dt="2020-04-09T09:31:34.754" v="1257" actId="1076"/>
        <pc:sldMkLst>
          <pc:docMk/>
          <pc:sldMk cId="1293354893" sldId="1722"/>
        </pc:sldMkLst>
        <pc:spChg chg="mod">
          <ac:chgData name="" userId="70d5f45f23c771ae" providerId="LiveId" clId="{E4500B98-2F3C-4022-BBDC-47460652B31F}" dt="2020-04-03T02:56:10.874" v="369"/>
          <ac:spMkLst>
            <pc:docMk/>
            <pc:sldMk cId="1293354893" sldId="1722"/>
            <ac:spMk id="2" creationId="{3C8016C0-6958-44F9-9FB2-884FCB6F2C6C}"/>
          </ac:spMkLst>
        </pc:spChg>
        <pc:spChg chg="mod">
          <ac:chgData name="" userId="70d5f45f23c771ae" providerId="LiveId" clId="{E4500B98-2F3C-4022-BBDC-47460652B31F}" dt="2020-04-03T02:54:42.053" v="349"/>
          <ac:spMkLst>
            <pc:docMk/>
            <pc:sldMk cId="1293354893" sldId="1722"/>
            <ac:spMk id="3" creationId="{C2526393-45ED-42F8-B2FE-64E519043B48}"/>
          </ac:spMkLst>
        </pc:spChg>
        <pc:spChg chg="del">
          <ac:chgData name="" userId="70d5f45f23c771ae" providerId="LiveId" clId="{E4500B98-2F3C-4022-BBDC-47460652B31F}" dt="2020-04-03T02:54:31.813" v="338" actId="478"/>
          <ac:spMkLst>
            <pc:docMk/>
            <pc:sldMk cId="1293354893" sldId="1722"/>
            <ac:spMk id="4" creationId="{FD4C879E-94A6-492F-95B6-AFE03F402770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22" creationId="{7F8AEBAF-B17F-4AC5-B7C5-CF8462D526AC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23" creationId="{2C8B2FF3-E8D0-4B1C-89D6-E4E4CC0A3D92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24" creationId="{69D918C7-F008-470C-8925-289B7C81239B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26" creationId="{BF446BF2-19E6-4FE0-8FDC-B9972BB0A99D}"/>
          </ac:spMkLst>
        </pc:spChg>
        <pc:spChg chg="add mod">
          <ac:chgData name="" userId="70d5f45f23c771ae" providerId="LiveId" clId="{E4500B98-2F3C-4022-BBDC-47460652B31F}" dt="2020-04-03T02:55:35.647" v="354" actId="1076"/>
          <ac:spMkLst>
            <pc:docMk/>
            <pc:sldMk cId="1293354893" sldId="1722"/>
            <ac:spMk id="27" creationId="{F749E7E9-7BDA-46A0-87BD-30FB8D3458B5}"/>
          </ac:spMkLst>
        </pc:spChg>
        <pc:spChg chg="mod">
          <ac:chgData name="" userId="70d5f45f23c771ae" providerId="LiveId" clId="{E4500B98-2F3C-4022-BBDC-47460652B31F}" dt="2020-04-08T09:33:27.420" v="1179" actId="1076"/>
          <ac:spMkLst>
            <pc:docMk/>
            <pc:sldMk cId="1293354893" sldId="1722"/>
            <ac:spMk id="29" creationId="{7F8AEBAF-B17F-4AC5-B7C5-CF8462D526AC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30" creationId="{A7F7EE81-48EA-4235-85F7-5CCFB50E2896}"/>
          </ac:spMkLst>
        </pc:spChg>
        <pc:spChg chg="del">
          <ac:chgData name="" userId="70d5f45f23c771ae" providerId="LiveId" clId="{E4500B98-2F3C-4022-BBDC-47460652B31F}" dt="2020-04-03T02:53:09.368" v="321" actId="478"/>
          <ac:spMkLst>
            <pc:docMk/>
            <pc:sldMk cId="1293354893" sldId="1722"/>
            <ac:spMk id="30" creationId="{FFF77544-EF94-4215-8F04-194D1D7588A6}"/>
          </ac:spMkLst>
        </pc:spChg>
        <pc:spChg chg="mod">
          <ac:chgData name="" userId="70d5f45f23c771ae" providerId="LiveId" clId="{E4500B98-2F3C-4022-BBDC-47460652B31F}" dt="2020-04-08T09:33:27.420" v="1179" actId="1076"/>
          <ac:spMkLst>
            <pc:docMk/>
            <pc:sldMk cId="1293354893" sldId="1722"/>
            <ac:spMk id="31" creationId="{2C8B2FF3-E8D0-4B1C-89D6-E4E4CC0A3D92}"/>
          </ac:spMkLst>
        </pc:spChg>
        <pc:spChg chg="del">
          <ac:chgData name="" userId="70d5f45f23c771ae" providerId="LiveId" clId="{E4500B98-2F3C-4022-BBDC-47460652B31F}" dt="2020-04-03T02:53:20.124" v="325" actId="478"/>
          <ac:spMkLst>
            <pc:docMk/>
            <pc:sldMk cId="1293354893" sldId="1722"/>
            <ac:spMk id="32" creationId="{3E4115A5-864B-46E8-9D0A-D5902CE6BA6B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32" creationId="{57A2309B-659D-4DA2-B298-7221610A0894}"/>
          </ac:spMkLst>
        </pc:spChg>
        <pc:spChg chg="mod">
          <ac:chgData name="" userId="70d5f45f23c771ae" providerId="LiveId" clId="{E4500B98-2F3C-4022-BBDC-47460652B31F}" dt="2020-04-08T09:33:27.420" v="1179" actId="1076"/>
          <ac:spMkLst>
            <pc:docMk/>
            <pc:sldMk cId="1293354893" sldId="1722"/>
            <ac:spMk id="33" creationId="{69D918C7-F008-470C-8925-289B7C81239B}"/>
          </ac:spMkLst>
        </pc:spChg>
        <pc:spChg chg="mod">
          <ac:chgData name="" userId="70d5f45f23c771ae" providerId="LiveId" clId="{E4500B98-2F3C-4022-BBDC-47460652B31F}" dt="2020-04-03T02:55:22.724" v="352" actId="20577"/>
          <ac:spMkLst>
            <pc:docMk/>
            <pc:sldMk cId="1293354893" sldId="1722"/>
            <ac:spMk id="34" creationId="{BF446BF2-19E6-4FE0-8FDC-B9972BB0A99D}"/>
          </ac:spMkLst>
        </pc:spChg>
        <pc:spChg chg="del">
          <ac:chgData name="" userId="70d5f45f23c771ae" providerId="LiveId" clId="{E4500B98-2F3C-4022-BBDC-47460652B31F}" dt="2020-04-03T02:54:21.305" v="335" actId="478"/>
          <ac:spMkLst>
            <pc:docMk/>
            <pc:sldMk cId="1293354893" sldId="1722"/>
            <ac:spMk id="35" creationId="{66707C8D-9499-45FB-A02F-2A583D2B94F2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35" creationId="{A08DF2C3-FA15-4A8C-BF3B-CFE91D3A72DE}"/>
          </ac:spMkLst>
        </pc:spChg>
        <pc:spChg chg="del">
          <ac:chgData name="" userId="70d5f45f23c771ae" providerId="LiveId" clId="{E4500B98-2F3C-4022-BBDC-47460652B31F}" dt="2020-04-03T02:54:22.758" v="336" actId="478"/>
          <ac:spMkLst>
            <pc:docMk/>
            <pc:sldMk cId="1293354893" sldId="1722"/>
            <ac:spMk id="36" creationId="{0C45B75D-B69C-4D0D-9B80-826EE497423E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36" creationId="{B7C7371C-59CB-40A5-860F-8EE784482452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38" creationId="{3532FC37-5642-461A-BDC7-259B33778641}"/>
          </ac:spMkLst>
        </pc:spChg>
        <pc:spChg chg="del">
          <ac:chgData name="" userId="70d5f45f23c771ae" providerId="LiveId" clId="{E4500B98-2F3C-4022-BBDC-47460652B31F}" dt="2020-04-03T02:54:17.206" v="333" actId="478"/>
          <ac:spMkLst>
            <pc:docMk/>
            <pc:sldMk cId="1293354893" sldId="1722"/>
            <ac:spMk id="38" creationId="{B54A0C0D-6757-4A6C-83CF-A586DA7CD84E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43" creationId="{46CBB892-209F-4CD6-9DED-40CA671E49F7}"/>
          </ac:spMkLst>
        </pc:spChg>
        <pc:spChg chg="del">
          <ac:chgData name="" userId="70d5f45f23c771ae" providerId="LiveId" clId="{E4500B98-2F3C-4022-BBDC-47460652B31F}" dt="2020-04-03T02:54:15.422" v="332" actId="478"/>
          <ac:spMkLst>
            <pc:docMk/>
            <pc:sldMk cId="1293354893" sldId="1722"/>
            <ac:spMk id="43" creationId="{796CCFEB-C46D-4D80-A231-15F88C4679AA}"/>
          </ac:spMkLst>
        </pc:spChg>
        <pc:spChg chg="del">
          <ac:chgData name="" userId="70d5f45f23c771ae" providerId="LiveId" clId="{E4500B98-2F3C-4022-BBDC-47460652B31F}" dt="2020-04-03T02:54:19.570" v="334" actId="478"/>
          <ac:spMkLst>
            <pc:docMk/>
            <pc:sldMk cId="1293354893" sldId="1722"/>
            <ac:spMk id="45" creationId="{5682270F-012B-488B-8FBE-7ECB2C62B76E}"/>
          </ac:spMkLst>
        </pc:spChg>
        <pc:spChg chg="add mod">
          <ac:chgData name="" userId="70d5f45f23c771ae" providerId="LiveId" clId="{E4500B98-2F3C-4022-BBDC-47460652B31F}" dt="2020-04-09T09:29:19.489" v="1196"/>
          <ac:spMkLst>
            <pc:docMk/>
            <pc:sldMk cId="1293354893" sldId="1722"/>
            <ac:spMk id="45" creationId="{E41C84C6-0841-42F6-9B73-B11543A117C4}"/>
          </ac:spMkLst>
        </pc:spChg>
        <pc:spChg chg="mod">
          <ac:chgData name="" userId="70d5f45f23c771ae" providerId="LiveId" clId="{E4500B98-2F3C-4022-BBDC-47460652B31F}" dt="2020-04-09T09:29:18.121" v="1181"/>
          <ac:spMkLst>
            <pc:docMk/>
            <pc:sldMk cId="1293354893" sldId="1722"/>
            <ac:spMk id="46" creationId="{E41C84C6-0841-42F6-9B73-B11543A117C4}"/>
          </ac:spMkLst>
        </pc:spChg>
        <pc:spChg chg="mod">
          <ac:chgData name="" userId="70d5f45f23c771ae" providerId="LiveId" clId="{E4500B98-2F3C-4022-BBDC-47460652B31F}" dt="2020-04-08T09:33:27.420" v="1179" actId="1076"/>
          <ac:spMkLst>
            <pc:docMk/>
            <pc:sldMk cId="1293354893" sldId="1722"/>
            <ac:spMk id="47" creationId="{84BF3C7E-28B1-4EB2-ABB3-0299B4D2DC48}"/>
          </ac:spMkLst>
        </pc:spChg>
        <pc:spChg chg="mod">
          <ac:chgData name="" userId="70d5f45f23c771ae" providerId="LiveId" clId="{E4500B98-2F3C-4022-BBDC-47460652B31F}" dt="2020-04-08T09:33:27.420" v="1179" actId="1076"/>
          <ac:spMkLst>
            <pc:docMk/>
            <pc:sldMk cId="1293354893" sldId="1722"/>
            <ac:spMk id="48" creationId="{B0F2D63A-16BB-4C5D-AAE4-F3EB01ECCAEB}"/>
          </ac:spMkLst>
        </pc:spChg>
        <pc:spChg chg="add mod">
          <ac:chgData name="" userId="70d5f45f23c771ae" providerId="LiveId" clId="{E4500B98-2F3C-4022-BBDC-47460652B31F}" dt="2020-04-03T02:55:45.019" v="356" actId="1076"/>
          <ac:spMkLst>
            <pc:docMk/>
            <pc:sldMk cId="1293354893" sldId="1722"/>
            <ac:spMk id="49" creationId="{C3128968-A633-482A-87DB-31FB6C9821AD}"/>
          </ac:spMkLst>
        </pc:spChg>
        <pc:spChg chg="add mod">
          <ac:chgData name="" userId="70d5f45f23c771ae" providerId="LiveId" clId="{E4500B98-2F3C-4022-BBDC-47460652B31F}" dt="2020-04-09T09:29:51.496" v="1198"/>
          <ac:spMkLst>
            <pc:docMk/>
            <pc:sldMk cId="1293354893" sldId="1722"/>
            <ac:spMk id="50" creationId="{84BF3C7E-28B1-4EB2-ABB3-0299B4D2DC48}"/>
          </ac:spMkLst>
        </pc:spChg>
        <pc:spChg chg="add">
          <ac:chgData name="" userId="70d5f45f23c771ae" providerId="LiveId" clId="{E4500B98-2F3C-4022-BBDC-47460652B31F}" dt="2020-04-09T09:29:19.350" v="1184"/>
          <ac:spMkLst>
            <pc:docMk/>
            <pc:sldMk cId="1293354893" sldId="1722"/>
            <ac:spMk id="51" creationId="{B0F2D63A-16BB-4C5D-AAE4-F3EB01ECCAEB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53" creationId="{7F8AEBAF-B17F-4AC5-B7C5-CF8462D526AC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54" creationId="{2C8B2FF3-E8D0-4B1C-89D6-E4E4CC0A3D92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55" creationId="{69D918C7-F008-470C-8925-289B7C81239B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56" creationId="{BF446BF2-19E6-4FE0-8FDC-B9972BB0A99D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57" creationId="{A7F7EE81-48EA-4235-85F7-5CCFB50E2896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58" creationId="{57A2309B-659D-4DA2-B298-7221610A0894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59" creationId="{A08DF2C3-FA15-4A8C-BF3B-CFE91D3A72DE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60" creationId="{B7C7371C-59CB-40A5-860F-8EE784482452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61" creationId="{3532FC37-5642-461A-BDC7-259B33778641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62" creationId="{46CBB892-209F-4CD6-9DED-40CA671E49F7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63" creationId="{E41C84C6-0841-42F6-9B73-B11543A117C4}"/>
          </ac:spMkLst>
        </pc:spChg>
        <pc:spChg chg="add mod">
          <ac:chgData name="" userId="70d5f45f23c771ae" providerId="LiveId" clId="{E4500B98-2F3C-4022-BBDC-47460652B31F}" dt="2020-04-09T09:30:16.025" v="1215"/>
          <ac:spMkLst>
            <pc:docMk/>
            <pc:sldMk cId="1293354893" sldId="1722"/>
            <ac:spMk id="64" creationId="{84BF3C7E-28B1-4EB2-ABB3-0299B4D2DC48}"/>
          </ac:spMkLst>
        </pc:spChg>
        <pc:spChg chg="add">
          <ac:chgData name="" userId="70d5f45f23c771ae" providerId="LiveId" clId="{E4500B98-2F3C-4022-BBDC-47460652B31F}" dt="2020-04-09T09:29:51.691" v="1201"/>
          <ac:spMkLst>
            <pc:docMk/>
            <pc:sldMk cId="1293354893" sldId="1722"/>
            <ac:spMk id="65" creationId="{B0F2D63A-16BB-4C5D-AAE4-F3EB01ECCAEB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67" creationId="{7F8AEBAF-B17F-4AC5-B7C5-CF8462D526AC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68" creationId="{2C8B2FF3-E8D0-4B1C-89D6-E4E4CC0A3D92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69" creationId="{69D918C7-F008-470C-8925-289B7C81239B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0" creationId="{BF446BF2-19E6-4FE0-8FDC-B9972BB0A99D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1" creationId="{A7F7EE81-48EA-4235-85F7-5CCFB50E2896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2" creationId="{57A2309B-659D-4DA2-B298-7221610A0894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3" creationId="{A08DF2C3-FA15-4A8C-BF3B-CFE91D3A72DE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4" creationId="{B7C7371C-59CB-40A5-860F-8EE784482452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5" creationId="{3532FC37-5642-461A-BDC7-259B33778641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6" creationId="{46CBB892-209F-4CD6-9DED-40CA671E49F7}"/>
          </ac:spMkLst>
        </pc:spChg>
        <pc:spChg chg="add">
          <ac:chgData name="" userId="70d5f45f23c771ae" providerId="LiveId" clId="{E4500B98-2F3C-4022-BBDC-47460652B31F}" dt="2020-04-09T09:30:16.119" v="1218"/>
          <ac:spMkLst>
            <pc:docMk/>
            <pc:sldMk cId="1293354893" sldId="1722"/>
            <ac:spMk id="77" creationId="{E41C84C6-0841-42F6-9B73-B11543A117C4}"/>
          </ac:spMkLst>
        </pc:spChg>
        <pc:spChg chg="add mod">
          <ac:chgData name="" userId="70d5f45f23c771ae" providerId="LiveId" clId="{E4500B98-2F3C-4022-BBDC-47460652B31F}" dt="2020-04-09T09:30:16.207" v="1230"/>
          <ac:spMkLst>
            <pc:docMk/>
            <pc:sldMk cId="1293354893" sldId="1722"/>
            <ac:spMk id="78" creationId="{84BF3C7E-28B1-4EB2-ABB3-0299B4D2DC48}"/>
          </ac:spMkLst>
        </pc:spChg>
        <pc:spChg chg="add mod">
          <ac:chgData name="" userId="70d5f45f23c771ae" providerId="LiveId" clId="{E4500B98-2F3C-4022-BBDC-47460652B31F}" dt="2020-04-09T09:30:40.400" v="1232"/>
          <ac:spMkLst>
            <pc:docMk/>
            <pc:sldMk cId="1293354893" sldId="1722"/>
            <ac:spMk id="79" creationId="{B0F2D63A-16BB-4C5D-AAE4-F3EB01ECCAEB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1" creationId="{7F8AEBAF-B17F-4AC5-B7C5-CF8462D526AC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2" creationId="{2C8B2FF3-E8D0-4B1C-89D6-E4E4CC0A3D92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3" creationId="{69D918C7-F008-470C-8925-289B7C81239B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4" creationId="{BF446BF2-19E6-4FE0-8FDC-B9972BB0A99D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5" creationId="{A7F7EE81-48EA-4235-85F7-5CCFB50E2896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6" creationId="{57A2309B-659D-4DA2-B298-7221610A0894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7" creationId="{A08DF2C3-FA15-4A8C-BF3B-CFE91D3A72DE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8" creationId="{B7C7371C-59CB-40A5-860F-8EE784482452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89" creationId="{3532FC37-5642-461A-BDC7-259B33778641}"/>
          </ac:spMkLst>
        </pc:spChg>
        <pc:spChg chg="add">
          <ac:chgData name="" userId="70d5f45f23c771ae" providerId="LiveId" clId="{E4500B98-2F3C-4022-BBDC-47460652B31F}" dt="2020-04-09T09:30:40.504" v="1235"/>
          <ac:spMkLst>
            <pc:docMk/>
            <pc:sldMk cId="1293354893" sldId="1722"/>
            <ac:spMk id="90" creationId="{46CBB892-209F-4CD6-9DED-40CA671E49F7}"/>
          </ac:spMkLst>
        </pc:spChg>
        <pc:spChg chg="add mod">
          <ac:chgData name="" userId="70d5f45f23c771ae" providerId="LiveId" clId="{E4500B98-2F3C-4022-BBDC-47460652B31F}" dt="2020-04-09T09:31:34.754" v="1257" actId="1076"/>
          <ac:spMkLst>
            <pc:docMk/>
            <pc:sldMk cId="1293354893" sldId="1722"/>
            <ac:spMk id="91" creationId="{E41C84C6-0841-42F6-9B73-B11543A117C4}"/>
          </ac:spMkLst>
        </pc:spChg>
        <pc:spChg chg="add mod">
          <ac:chgData name="" userId="70d5f45f23c771ae" providerId="LiveId" clId="{E4500B98-2F3C-4022-BBDC-47460652B31F}" dt="2020-04-09T09:31:30.827" v="1256" actId="1076"/>
          <ac:spMkLst>
            <pc:docMk/>
            <pc:sldMk cId="1293354893" sldId="1722"/>
            <ac:spMk id="92" creationId="{84BF3C7E-28B1-4EB2-ABB3-0299B4D2DC48}"/>
          </ac:spMkLst>
        </pc:spChg>
        <pc:spChg chg="add mod">
          <ac:chgData name="" userId="70d5f45f23c771ae" providerId="LiveId" clId="{E4500B98-2F3C-4022-BBDC-47460652B31F}" dt="2020-04-09T09:31:25.539" v="1255" actId="1076"/>
          <ac:spMkLst>
            <pc:docMk/>
            <pc:sldMk cId="1293354893" sldId="1722"/>
            <ac:spMk id="93" creationId="{B0F2D63A-16BB-4C5D-AAE4-F3EB01ECCAEB}"/>
          </ac:spMkLst>
        </pc:spChg>
        <pc:grpChg chg="add del mod ord">
          <ac:chgData name="" userId="70d5f45f23c771ae" providerId="LiveId" clId="{E4500B98-2F3C-4022-BBDC-47460652B31F}" dt="2020-04-09T09:29:51.670" v="1200"/>
          <ac:grpSpMkLst>
            <pc:docMk/>
            <pc:sldMk cId="1293354893" sldId="1722"/>
            <ac:grpSpMk id="21" creationId="{92241B98-339E-416E-9933-9336DF30C6C7}"/>
          </ac:grpSpMkLst>
        </pc:grpChg>
        <pc:grpChg chg="del mod">
          <ac:chgData name="" userId="70d5f45f23c771ae" providerId="LiveId" clId="{E4500B98-2F3C-4022-BBDC-47460652B31F}" dt="2020-04-09T09:29:19.320" v="1183"/>
          <ac:grpSpMkLst>
            <pc:docMk/>
            <pc:sldMk cId="1293354893" sldId="1722"/>
            <ac:grpSpMk id="28" creationId="{92241B98-339E-416E-9933-9336DF30C6C7}"/>
          </ac:grpSpMkLst>
        </pc:grpChg>
        <pc:grpChg chg="add del mod ord">
          <ac:chgData name="" userId="70d5f45f23c771ae" providerId="LiveId" clId="{E4500B98-2F3C-4022-BBDC-47460652B31F}" dt="2020-04-09T09:30:16.095" v="1217"/>
          <ac:grpSpMkLst>
            <pc:docMk/>
            <pc:sldMk cId="1293354893" sldId="1722"/>
            <ac:grpSpMk id="52" creationId="{92241B98-339E-416E-9933-9336DF30C6C7}"/>
          </ac:grpSpMkLst>
        </pc:grpChg>
        <pc:grpChg chg="add del mod ord">
          <ac:chgData name="" userId="70d5f45f23c771ae" providerId="LiveId" clId="{E4500B98-2F3C-4022-BBDC-47460652B31F}" dt="2020-04-09T09:30:40.480" v="1234"/>
          <ac:grpSpMkLst>
            <pc:docMk/>
            <pc:sldMk cId="1293354893" sldId="1722"/>
            <ac:grpSpMk id="66" creationId="{92241B98-339E-416E-9933-9336DF30C6C7}"/>
          </ac:grpSpMkLst>
        </pc:grpChg>
        <pc:grpChg chg="add mod ord">
          <ac:chgData name="" userId="70d5f45f23c771ae" providerId="LiveId" clId="{E4500B98-2F3C-4022-BBDC-47460652B31F}" dt="2020-04-09T09:30:40.615" v="1246"/>
          <ac:grpSpMkLst>
            <pc:docMk/>
            <pc:sldMk cId="1293354893" sldId="1722"/>
            <ac:grpSpMk id="80" creationId="{92241B98-339E-416E-9933-9336DF30C6C7}"/>
          </ac:grpSpMkLst>
        </pc:grpChg>
      </pc:sldChg>
      <pc:sldChg chg="addSp delSp modSp add del ord">
        <pc:chgData name="" userId="70d5f45f23c771ae" providerId="LiveId" clId="{E4500B98-2F3C-4022-BBDC-47460652B31F}" dt="2020-04-05T08:07:53.280" v="432"/>
        <pc:sldMkLst>
          <pc:docMk/>
          <pc:sldMk cId="3973616039" sldId="1723"/>
        </pc:sldMkLst>
        <pc:spChg chg="mod">
          <ac:chgData name="" userId="70d5f45f23c771ae" providerId="LiveId" clId="{E4500B98-2F3C-4022-BBDC-47460652B31F}" dt="2020-04-03T02:33:40.125" v="196"/>
          <ac:spMkLst>
            <pc:docMk/>
            <pc:sldMk cId="3973616039" sldId="1723"/>
            <ac:spMk id="5" creationId="{00000000-0000-0000-0000-000000000000}"/>
          </ac:spMkLst>
        </pc:spChg>
        <pc:grpChg chg="del">
          <ac:chgData name="" userId="70d5f45f23c771ae" providerId="LiveId" clId="{E4500B98-2F3C-4022-BBDC-47460652B31F}" dt="2020-04-05T08:07:52.533" v="431" actId="478"/>
          <ac:grpSpMkLst>
            <pc:docMk/>
            <pc:sldMk cId="3973616039" sldId="1723"/>
            <ac:grpSpMk id="7" creationId="{86FF9D53-B1D2-4FA3-B6B6-9DDD86B7EE70}"/>
          </ac:grpSpMkLst>
        </pc:grpChg>
        <pc:grpChg chg="add">
          <ac:chgData name="" userId="70d5f45f23c771ae" providerId="LiveId" clId="{E4500B98-2F3C-4022-BBDC-47460652B31F}" dt="2020-04-05T08:07:53.280" v="432"/>
          <ac:grpSpMkLst>
            <pc:docMk/>
            <pc:sldMk cId="3973616039" sldId="1723"/>
            <ac:grpSpMk id="13" creationId="{7DD87B17-606D-413E-879F-063D52689B6F}"/>
          </ac:grpSpMkLst>
        </pc:grpChg>
      </pc:sldChg>
      <pc:sldChg chg="addSp delSp modSp add del ord">
        <pc:chgData name="" userId="70d5f45f23c771ae" providerId="LiveId" clId="{E4500B98-2F3C-4022-BBDC-47460652B31F}" dt="2020-04-05T08:08:22.109" v="435"/>
        <pc:sldMkLst>
          <pc:docMk/>
          <pc:sldMk cId="1452989709" sldId="1725"/>
        </pc:sldMkLst>
        <pc:spChg chg="mod">
          <ac:chgData name="" userId="70d5f45f23c771ae" providerId="LiveId" clId="{E4500B98-2F3C-4022-BBDC-47460652B31F}" dt="2020-04-05T08:08:22.109" v="435"/>
          <ac:spMkLst>
            <pc:docMk/>
            <pc:sldMk cId="1452989709" sldId="1725"/>
            <ac:spMk id="2" creationId="{D9D4DCA7-B673-49D2-84DA-4B06E36BDCA3}"/>
          </ac:spMkLst>
        </pc:spChg>
        <pc:spChg chg="mod">
          <ac:chgData name="" userId="70d5f45f23c771ae" providerId="LiveId" clId="{E4500B98-2F3C-4022-BBDC-47460652B31F}" dt="2020-04-03T02:55:08.896" v="351"/>
          <ac:spMkLst>
            <pc:docMk/>
            <pc:sldMk cId="1452989709" sldId="1725"/>
            <ac:spMk id="3" creationId="{09F8E6F5-47B8-4511-B09A-21354F4A5028}"/>
          </ac:spMkLst>
        </pc:spChg>
        <pc:spChg chg="del">
          <ac:chgData name="" userId="70d5f45f23c771ae" providerId="LiveId" clId="{E4500B98-2F3C-4022-BBDC-47460652B31F}" dt="2020-04-03T02:44:30.251" v="260" actId="478"/>
          <ac:spMkLst>
            <pc:docMk/>
            <pc:sldMk cId="1452989709" sldId="1725"/>
            <ac:spMk id="11" creationId="{3A99585D-8795-4B91-9A86-18E5614329BB}"/>
          </ac:spMkLst>
        </pc:spChg>
        <pc:spChg chg="del">
          <ac:chgData name="" userId="70d5f45f23c771ae" providerId="LiveId" clId="{E4500B98-2F3C-4022-BBDC-47460652B31F}" dt="2020-04-03T02:47:48.550" v="295" actId="478"/>
          <ac:spMkLst>
            <pc:docMk/>
            <pc:sldMk cId="1452989709" sldId="1725"/>
            <ac:spMk id="12" creationId="{AE62C87F-9F96-4C41-89F6-88CB97E13CCC}"/>
          </ac:spMkLst>
        </pc:spChg>
        <pc:spChg chg="del mod">
          <ac:chgData name="" userId="70d5f45f23c771ae" providerId="LiveId" clId="{E4500B98-2F3C-4022-BBDC-47460652B31F}" dt="2020-04-03T02:44:13.280" v="249" actId="478"/>
          <ac:spMkLst>
            <pc:docMk/>
            <pc:sldMk cId="1452989709" sldId="1725"/>
            <ac:spMk id="17" creationId="{25D0305C-25A2-4F50-859E-6EA68B6CD477}"/>
          </ac:spMkLst>
        </pc:spChg>
        <pc:spChg chg="del">
          <ac:chgData name="" userId="70d5f45f23c771ae" providerId="LiveId" clId="{E4500B98-2F3C-4022-BBDC-47460652B31F}" dt="2020-04-03T02:47:17.697" v="278" actId="478"/>
          <ac:spMkLst>
            <pc:docMk/>
            <pc:sldMk cId="1452989709" sldId="1725"/>
            <ac:spMk id="23" creationId="{7DEB353D-5214-4071-9D15-FE36C7453800}"/>
          </ac:spMkLst>
        </pc:spChg>
        <pc:spChg chg="add del mod">
          <ac:chgData name="" userId="70d5f45f23c771ae" providerId="LiveId" clId="{E4500B98-2F3C-4022-BBDC-47460652B31F}" dt="2020-04-03T02:47:46.613" v="294" actId="478"/>
          <ac:spMkLst>
            <pc:docMk/>
            <pc:sldMk cId="1452989709" sldId="1725"/>
            <ac:spMk id="31" creationId="{5BFE6895-E550-42DD-A8F2-E405D53FCF49}"/>
          </ac:spMkLst>
        </pc:spChg>
        <pc:spChg chg="add del mod">
          <ac:chgData name="" userId="70d5f45f23c771ae" providerId="LiveId" clId="{E4500B98-2F3C-4022-BBDC-47460652B31F}" dt="2020-04-03T02:47:45.056" v="293" actId="478"/>
          <ac:spMkLst>
            <pc:docMk/>
            <pc:sldMk cId="1452989709" sldId="1725"/>
            <ac:spMk id="32" creationId="{A6C05068-0DBF-44CE-8C24-6058BB9CC5EE}"/>
          </ac:spMkLst>
        </pc:spChg>
        <pc:spChg chg="add del mod">
          <ac:chgData name="" userId="70d5f45f23c771ae" providerId="LiveId" clId="{E4500B98-2F3C-4022-BBDC-47460652B31F}" dt="2020-04-03T02:44:28.510" v="259" actId="478"/>
          <ac:spMkLst>
            <pc:docMk/>
            <pc:sldMk cId="1452989709" sldId="1725"/>
            <ac:spMk id="33" creationId="{638E1A22-FEA1-4A7B-A474-540559964728}"/>
          </ac:spMkLst>
        </pc:spChg>
        <pc:spChg chg="add del mod">
          <ac:chgData name="" userId="70d5f45f23c771ae" providerId="LiveId" clId="{E4500B98-2F3C-4022-BBDC-47460652B31F}" dt="2020-04-03T02:49:26.591" v="301" actId="1076"/>
          <ac:spMkLst>
            <pc:docMk/>
            <pc:sldMk cId="1452989709" sldId="1725"/>
            <ac:spMk id="34" creationId="{38135951-1B37-4DB1-9D26-FEEFBA589441}"/>
          </ac:spMkLst>
        </pc:spChg>
        <pc:spChg chg="add del">
          <ac:chgData name="" userId="70d5f45f23c771ae" providerId="LiveId" clId="{E4500B98-2F3C-4022-BBDC-47460652B31F}" dt="2020-04-03T02:44:06.782" v="248" actId="478"/>
          <ac:spMkLst>
            <pc:docMk/>
            <pc:sldMk cId="1452989709" sldId="1725"/>
            <ac:spMk id="35" creationId="{B1B76906-FDC1-44FD-8AAB-826FE9FACFA2}"/>
          </ac:spMkLst>
        </pc:spChg>
        <pc:spChg chg="del">
          <ac:chgData name="" userId="70d5f45f23c771ae" providerId="LiveId" clId="{E4500B98-2F3C-4022-BBDC-47460652B31F}" dt="2020-04-03T02:34:11.998" v="200" actId="478"/>
          <ac:spMkLst>
            <pc:docMk/>
            <pc:sldMk cId="1452989709" sldId="1725"/>
            <ac:spMk id="36" creationId="{8F15DF53-C448-44A4-AFA5-239FACDDB9E6}"/>
          </ac:spMkLst>
        </pc:spChg>
        <pc:spChg chg="del">
          <ac:chgData name="" userId="70d5f45f23c771ae" providerId="LiveId" clId="{E4500B98-2F3C-4022-BBDC-47460652B31F}" dt="2020-04-03T02:34:10.427" v="199" actId="478"/>
          <ac:spMkLst>
            <pc:docMk/>
            <pc:sldMk cId="1452989709" sldId="1725"/>
            <ac:spMk id="37" creationId="{84E0F784-879E-41FB-8E55-DA0B165586F3}"/>
          </ac:spMkLst>
        </pc:spChg>
        <pc:spChg chg="del">
          <ac:chgData name="" userId="70d5f45f23c771ae" providerId="LiveId" clId="{E4500B98-2F3C-4022-BBDC-47460652B31F}" dt="2020-04-03T02:34:09.033" v="198" actId="478"/>
          <ac:spMkLst>
            <pc:docMk/>
            <pc:sldMk cId="1452989709" sldId="1725"/>
            <ac:spMk id="38" creationId="{B77CEAB2-CDDD-472C-9801-BAE00B25026D}"/>
          </ac:spMkLst>
        </pc:spChg>
        <pc:spChg chg="add mod">
          <ac:chgData name="" userId="70d5f45f23c771ae" providerId="LiveId" clId="{E4500B98-2F3C-4022-BBDC-47460652B31F}" dt="2020-04-03T02:49:38.547" v="305" actId="1076"/>
          <ac:spMkLst>
            <pc:docMk/>
            <pc:sldMk cId="1452989709" sldId="1725"/>
            <ac:spMk id="62" creationId="{386DCC0E-7458-4380-B0A6-844EBA3A0B46}"/>
          </ac:spMkLst>
        </pc:spChg>
        <pc:spChg chg="add mod">
          <ac:chgData name="" userId="70d5f45f23c771ae" providerId="LiveId" clId="{E4500B98-2F3C-4022-BBDC-47460652B31F}" dt="2020-04-03T02:49:35.624" v="304" actId="1076"/>
          <ac:spMkLst>
            <pc:docMk/>
            <pc:sldMk cId="1452989709" sldId="1725"/>
            <ac:spMk id="63" creationId="{8773D55A-6D5C-4174-8447-CB02DC4AB471}"/>
          </ac:spMkLst>
        </pc:spChg>
        <pc:spChg chg="add mod">
          <ac:chgData name="" userId="70d5f45f23c771ae" providerId="LiveId" clId="{E4500B98-2F3C-4022-BBDC-47460652B31F}" dt="2020-04-03T02:49:30.312" v="302" actId="1076"/>
          <ac:spMkLst>
            <pc:docMk/>
            <pc:sldMk cId="1452989709" sldId="1725"/>
            <ac:spMk id="64" creationId="{7E84D0FE-10F2-4619-91C8-4FF16A44C3A5}"/>
          </ac:spMkLst>
        </pc:spChg>
        <pc:grpChg chg="mod">
          <ac:chgData name="" userId="70d5f45f23c771ae" providerId="LiveId" clId="{E4500B98-2F3C-4022-BBDC-47460652B31F}" dt="2020-04-03T02:44:46.375" v="264" actId="14100"/>
          <ac:grpSpMkLst>
            <pc:docMk/>
            <pc:sldMk cId="1452989709" sldId="1725"/>
            <ac:grpSpMk id="5" creationId="{A2FD954A-E8AB-4DF5-A33D-C425FBF89218}"/>
          </ac:grpSpMkLst>
        </pc:grpChg>
        <pc:grpChg chg="del">
          <ac:chgData name="" userId="70d5f45f23c771ae" providerId="LiveId" clId="{E4500B98-2F3C-4022-BBDC-47460652B31F}" dt="2020-04-03T02:34:09.033" v="198" actId="478"/>
          <ac:grpSpMkLst>
            <pc:docMk/>
            <pc:sldMk cId="1452989709" sldId="1725"/>
            <ac:grpSpMk id="27" creationId="{F918EA7B-CA9A-47C1-A144-261E558B0A2A}"/>
          </ac:grpSpMkLst>
        </pc:grpChg>
        <pc:grpChg chg="del">
          <ac:chgData name="" userId="70d5f45f23c771ae" providerId="LiveId" clId="{E4500B98-2F3C-4022-BBDC-47460652B31F}" dt="2020-04-03T02:34:11.998" v="200" actId="478"/>
          <ac:grpSpMkLst>
            <pc:docMk/>
            <pc:sldMk cId="1452989709" sldId="1725"/>
            <ac:grpSpMk id="28" creationId="{0F3209B7-BC95-4430-A88E-F1F2969A4784}"/>
          </ac:grpSpMkLst>
        </pc:grpChg>
        <pc:grpChg chg="add del">
          <ac:chgData name="" userId="70d5f45f23c771ae" providerId="LiveId" clId="{E4500B98-2F3C-4022-BBDC-47460652B31F}" dt="2020-04-03T02:44:28.510" v="259" actId="478"/>
          <ac:grpSpMkLst>
            <pc:docMk/>
            <pc:sldMk cId="1452989709" sldId="1725"/>
            <ac:grpSpMk id="29" creationId="{E5A78C79-BD2E-4529-A96C-2E97E21B178C}"/>
          </ac:grpSpMkLst>
        </pc:grpChg>
        <pc:grpChg chg="add del">
          <ac:chgData name="" userId="70d5f45f23c771ae" providerId="LiveId" clId="{E4500B98-2F3C-4022-BBDC-47460652B31F}" dt="2020-04-03T02:47:45.056" v="293" actId="478"/>
          <ac:grpSpMkLst>
            <pc:docMk/>
            <pc:sldMk cId="1452989709" sldId="1725"/>
            <ac:grpSpMk id="30" creationId="{41DB8C76-1637-4FBC-8ACE-44118921376A}"/>
          </ac:grpSpMkLst>
        </pc:grpChg>
      </pc:sldChg>
      <pc:sldChg chg="addSp delSp modSp add ord">
        <pc:chgData name="" userId="70d5f45f23c771ae" providerId="LiveId" clId="{E4500B98-2F3C-4022-BBDC-47460652B31F}" dt="2020-04-03T02:55:03.003" v="350"/>
        <pc:sldMkLst>
          <pc:docMk/>
          <pc:sldMk cId="3177283116" sldId="1745"/>
        </pc:sldMkLst>
        <pc:spChg chg="mod">
          <ac:chgData name="" userId="70d5f45f23c771ae" providerId="LiveId" clId="{E4500B98-2F3C-4022-BBDC-47460652B31F}" dt="2020-04-03T02:29:40.638" v="166"/>
          <ac:spMkLst>
            <pc:docMk/>
            <pc:sldMk cId="3177283116" sldId="1745"/>
            <ac:spMk id="2" creationId="{3A3894C2-000E-44E6-9E24-FB9EF438DE9E}"/>
          </ac:spMkLst>
        </pc:spChg>
        <pc:spChg chg="mod">
          <ac:chgData name="" userId="70d5f45f23c771ae" providerId="LiveId" clId="{E4500B98-2F3C-4022-BBDC-47460652B31F}" dt="2020-04-03T02:55:03.003" v="350"/>
          <ac:spMkLst>
            <pc:docMk/>
            <pc:sldMk cId="3177283116" sldId="1745"/>
            <ac:spMk id="3" creationId="{050733E5-5558-4206-AF81-EEE8154AEF14}"/>
          </ac:spMkLst>
        </pc:spChg>
        <pc:spChg chg="add mod">
          <ac:chgData name="" userId="70d5f45f23c771ae" providerId="LiveId" clId="{E4500B98-2F3C-4022-BBDC-47460652B31F}" dt="2020-04-03T02:32:43.477" v="185" actId="207"/>
          <ac:spMkLst>
            <pc:docMk/>
            <pc:sldMk cId="3177283116" sldId="1745"/>
            <ac:spMk id="4" creationId="{4EEDEEB7-EC49-4DAF-B6FB-DC867F259374}"/>
          </ac:spMkLst>
        </pc:spChg>
        <pc:picChg chg="add del mod">
          <ac:chgData name="" userId="70d5f45f23c771ae" providerId="LiveId" clId="{E4500B98-2F3C-4022-BBDC-47460652B31F}" dt="2020-04-03T02:30:47.370" v="172" actId="478"/>
          <ac:picMkLst>
            <pc:docMk/>
            <pc:sldMk cId="3177283116" sldId="1745"/>
            <ac:picMk id="12" creationId="{0B6F7EB8-0F20-4FB8-8320-B0307171F58D}"/>
          </ac:picMkLst>
        </pc:picChg>
      </pc:sldChg>
      <pc:sldChg chg="addSp delSp modSp add">
        <pc:chgData name="" userId="70d5f45f23c771ae" providerId="LiveId" clId="{E4500B98-2F3C-4022-BBDC-47460652B31F}" dt="2020-04-05T08:07:59.675" v="434"/>
        <pc:sldMkLst>
          <pc:docMk/>
          <pc:sldMk cId="3768068870" sldId="1746"/>
        </pc:sldMkLst>
        <pc:spChg chg="mod">
          <ac:chgData name="" userId="70d5f45f23c771ae" providerId="LiveId" clId="{E4500B98-2F3C-4022-BBDC-47460652B31F}" dt="2020-04-03T02:51:14.525" v="317"/>
          <ac:spMkLst>
            <pc:docMk/>
            <pc:sldMk cId="3768068870" sldId="1746"/>
            <ac:spMk id="5" creationId="{00000000-0000-0000-0000-000000000000}"/>
          </ac:spMkLst>
        </pc:spChg>
        <pc:grpChg chg="del">
          <ac:chgData name="" userId="70d5f45f23c771ae" providerId="LiveId" clId="{E4500B98-2F3C-4022-BBDC-47460652B31F}" dt="2020-04-05T08:07:59.176" v="433" actId="478"/>
          <ac:grpSpMkLst>
            <pc:docMk/>
            <pc:sldMk cId="3768068870" sldId="1746"/>
            <ac:grpSpMk id="7" creationId="{86FF9D53-B1D2-4FA3-B6B6-9DDD86B7EE70}"/>
          </ac:grpSpMkLst>
        </pc:grpChg>
        <pc:grpChg chg="add">
          <ac:chgData name="" userId="70d5f45f23c771ae" providerId="LiveId" clId="{E4500B98-2F3C-4022-BBDC-47460652B31F}" dt="2020-04-05T08:07:59.675" v="434"/>
          <ac:grpSpMkLst>
            <pc:docMk/>
            <pc:sldMk cId="3768068870" sldId="1746"/>
            <ac:grpSpMk id="13" creationId="{B8E8F624-EA16-4A61-9C99-E15C0560F69E}"/>
          </ac:grpSpMkLst>
        </pc:grpChg>
      </pc:sldChg>
      <pc:sldChg chg="addSp delSp modSp add">
        <pc:chgData name="" userId="70d5f45f23c771ae" providerId="LiveId" clId="{E4500B98-2F3C-4022-BBDC-47460652B31F}" dt="2020-04-10T05:29:18.582" v="1320" actId="14100"/>
        <pc:sldMkLst>
          <pc:docMk/>
          <pc:sldMk cId="2920552513" sldId="1750"/>
        </pc:sldMkLst>
        <pc:spChg chg="mod">
          <ac:chgData name="" userId="70d5f45f23c771ae" providerId="LiveId" clId="{E4500B98-2F3C-4022-BBDC-47460652B31F}" dt="2020-04-09T09:32:26.893" v="1277" actId="20577"/>
          <ac:spMkLst>
            <pc:docMk/>
            <pc:sldMk cId="2920552513" sldId="1750"/>
            <ac:spMk id="2" creationId="{5A1F4EFA-0C46-482A-A7A9-194D321C0CA8}"/>
          </ac:spMkLst>
        </pc:spChg>
        <pc:spChg chg="mod">
          <ac:chgData name="" userId="70d5f45f23c771ae" providerId="LiveId" clId="{E4500B98-2F3C-4022-BBDC-47460652B31F}" dt="2020-04-08T05:43:36.170" v="817"/>
          <ac:spMkLst>
            <pc:docMk/>
            <pc:sldMk cId="2920552513" sldId="1750"/>
            <ac:spMk id="3" creationId="{196E9395-AD10-4B5C-BBA6-56F02D1B9AEA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7" creationId="{A377E026-4BDE-4BA0-AA3D-51A70B05AE2E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8" creationId="{F4EE9F74-569E-4DD3-BBC1-8AEA20346131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9" creationId="{2BDBE67F-CE79-4E2C-8CC2-99E20795EFEF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10" creationId="{DDF54DF4-944D-4DBE-8AFB-E8C9D6C31760}"/>
          </ac:spMkLst>
        </pc:spChg>
        <pc:spChg chg="add mod">
          <ac:chgData name="" userId="70d5f45f23c771ae" providerId="LiveId" clId="{E4500B98-2F3C-4022-BBDC-47460652B31F}" dt="2020-04-07T06:55:38.880" v="623"/>
          <ac:spMkLst>
            <pc:docMk/>
            <pc:sldMk cId="2920552513" sldId="1750"/>
            <ac:spMk id="11" creationId="{5841975A-CEFD-47A4-966C-1E88A8E0BE1D}"/>
          </ac:spMkLst>
        </pc:spChg>
        <pc:spChg chg="add mod">
          <ac:chgData name="" userId="70d5f45f23c771ae" providerId="LiveId" clId="{E4500B98-2F3C-4022-BBDC-47460652B31F}" dt="2020-04-07T06:50:04.461" v="468" actId="947"/>
          <ac:spMkLst>
            <pc:docMk/>
            <pc:sldMk cId="2920552513" sldId="1750"/>
            <ac:spMk id="16" creationId="{F2A98A4F-0F75-4E0E-8D25-D4EBF0FD9AF0}"/>
          </ac:spMkLst>
        </pc:spChg>
        <pc:spChg chg="add mod">
          <ac:chgData name="" userId="70d5f45f23c771ae" providerId="LiveId" clId="{E4500B98-2F3C-4022-BBDC-47460652B31F}" dt="2020-04-07T06:50:04.463" v="470" actId="947"/>
          <ac:spMkLst>
            <pc:docMk/>
            <pc:sldMk cId="2920552513" sldId="1750"/>
            <ac:spMk id="17" creationId="{FDB09AA8-1DC6-4A31-8BF5-E6D832173853}"/>
          </ac:spMkLst>
        </pc:spChg>
        <pc:spChg chg="add mod">
          <ac:chgData name="" userId="70d5f45f23c771ae" providerId="LiveId" clId="{E4500B98-2F3C-4022-BBDC-47460652B31F}" dt="2020-04-07T06:53:05.664" v="531"/>
          <ac:spMkLst>
            <pc:docMk/>
            <pc:sldMk cId="2920552513" sldId="1750"/>
            <ac:spMk id="18" creationId="{12C1A619-D584-4A43-8106-B958377E2947}"/>
          </ac:spMkLst>
        </pc:spChg>
        <pc:spChg chg="add mod">
          <ac:chgData name="" userId="70d5f45f23c771ae" providerId="LiveId" clId="{E4500B98-2F3C-4022-BBDC-47460652B31F}" dt="2020-04-07T06:54:50.213" v="621"/>
          <ac:spMkLst>
            <pc:docMk/>
            <pc:sldMk cId="2920552513" sldId="1750"/>
            <ac:spMk id="19" creationId="{9DBD0326-FD59-43E1-B249-1CED5B1E52CF}"/>
          </ac:spMkLst>
        </pc:spChg>
        <pc:spChg chg="add mod">
          <ac:chgData name="" userId="70d5f45f23c771ae" providerId="LiveId" clId="{E4500B98-2F3C-4022-BBDC-47460652B31F}" dt="2020-04-07T06:50:38.010" v="475"/>
          <ac:spMkLst>
            <pc:docMk/>
            <pc:sldMk cId="2920552513" sldId="1750"/>
            <ac:spMk id="20" creationId="{0B12BFAD-C0F0-4295-B12F-670390A60242}"/>
          </ac:spMkLst>
        </pc:spChg>
        <pc:spChg chg="add mod">
          <ac:chgData name="" userId="70d5f45f23c771ae" providerId="LiveId" clId="{E4500B98-2F3C-4022-BBDC-47460652B31F}" dt="2020-04-07T06:52:32.710" v="523"/>
          <ac:spMkLst>
            <pc:docMk/>
            <pc:sldMk cId="2920552513" sldId="1750"/>
            <ac:spMk id="21" creationId="{63BAFDF3-47E0-45FC-93E0-C0ECC44265FA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2" creationId="{44C59A25-7BC2-4D69-ACB5-8B1542E09602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3" creationId="{6DE9E3A6-9D3E-416B-B517-AF20E7626733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4" creationId="{47FBEA21-2E2E-4F1F-997E-6B014619FC3B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5" creationId="{BCF4900C-3034-4317-98D8-37315F51AF6D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6" creationId="{402B2917-43F5-4E12-B361-DE6BEB4E1A1C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7" creationId="{A65B0A21-9546-4AA6-BD08-9205AD355385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8" creationId="{B07CE27E-C82D-4BC1-B854-961C60330D8B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29" creationId="{BD040060-72BE-4E47-88DC-09F6EBC8062C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0" creationId="{2D23D745-C626-454B-BA5B-D5B116FA1EF8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1" creationId="{B2A14990-E0E9-43AB-8D3B-19EFE1A021E0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2" creationId="{A7418DBC-736C-4EE6-8B7B-2B04CF95CB6B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3" creationId="{EE027B1D-5C6B-4F94-8F83-A5752AE27F94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4" creationId="{6A6E0A39-4BCA-4CEE-8B74-819DFEDF8396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5" creationId="{6E71F39A-6D83-4BE9-ACB3-5459B0BEFCC1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6" creationId="{B64DEE55-D863-4701-B7B2-423D20A97228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7" creationId="{DA15A562-710F-40BF-906D-290E861946DA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8" creationId="{D373A7E3-109F-411D-B420-3ABACB527170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39" creationId="{78FB7F19-0034-4D99-B5B0-73BF2A3C125C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0" creationId="{31047EA4-E8BC-4797-BC64-83623FEBD59F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1" creationId="{9BD2CE7A-7D10-435C-B90F-215BBBF6B633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2" creationId="{CA72BC0B-7F71-4422-B49E-A067CA8C2105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3" creationId="{E9E1243E-5EB6-4215-B014-4301DBA34376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4" creationId="{545DC501-86B5-4A3C-B921-A85B9FD3586D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5" creationId="{2368BEE3-F59B-4952-836B-75154A71CF6F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6" creationId="{73579947-5544-4776-BFBF-849B56016902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7" creationId="{8A35EC36-8B8A-494D-8547-C4B635881375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8" creationId="{EE2913E9-51A4-45C7-B71D-F1EDF427A5A6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49" creationId="{023DD71B-457C-4EAC-826E-602457AE44DC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0" creationId="{377B47CA-9ADB-432F-9AAF-F128CD73355E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1" creationId="{055FF419-95F8-4A0A-934F-733BA422C18C}"/>
          </ac:spMkLst>
        </pc:spChg>
        <pc:spChg chg="add mod">
          <ac:chgData name="" userId="70d5f45f23c771ae" providerId="LiveId" clId="{E4500B98-2F3C-4022-BBDC-47460652B31F}" dt="2020-04-10T05:29:18.582" v="1320" actId="14100"/>
          <ac:spMkLst>
            <pc:docMk/>
            <pc:sldMk cId="2920552513" sldId="1750"/>
            <ac:spMk id="52" creationId="{577705FD-C73B-4E82-83FD-AAA5CD4958A8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2" creationId="{6D13507A-2F3E-42BE-A217-E160F7EB4A55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3" creationId="{65CBD730-59DB-4635-A921-8DA0B4B9A862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4" creationId="{B49CEFA0-7D1D-4672-8BF1-D42E03BACD6A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5" creationId="{0AB43B37-7F81-4DFF-8DC9-3C7275A4C2EA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6" creationId="{489B9BD5-5BC5-431D-BE6A-E94994065BEE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7" creationId="{D36F3E81-D544-44AD-81B4-DB27B33DCF8C}"/>
          </ac:spMkLst>
        </pc:spChg>
        <pc:spChg chg="add">
          <ac:chgData name="" userId="70d5f45f23c771ae" providerId="LiveId" clId="{E4500B98-2F3C-4022-BBDC-47460652B31F}" dt="2020-04-07T06:50:04.242" v="450"/>
          <ac:spMkLst>
            <pc:docMk/>
            <pc:sldMk cId="2920552513" sldId="1750"/>
            <ac:spMk id="58" creationId="{374ABE22-7323-4DAC-9E02-9A761B15E0E4}"/>
          </ac:spMkLst>
        </pc:spChg>
        <pc:spChg chg="add mod">
          <ac:chgData name="" userId="70d5f45f23c771ae" providerId="LiveId" clId="{E4500B98-2F3C-4022-BBDC-47460652B31F}" dt="2020-04-07T06:57:06.513" v="634"/>
          <ac:spMkLst>
            <pc:docMk/>
            <pc:sldMk cId="2920552513" sldId="1750"/>
            <ac:spMk id="61" creationId="{A377E026-4BDE-4BA0-AA3D-51A70B05AE2E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62" creationId="{F4EE9F74-569E-4DD3-BBC1-8AEA20346131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63" creationId="{2BDBE67F-CE79-4E2C-8CC2-99E20795EFEF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64" creationId="{DDF54DF4-944D-4DBE-8AFB-E8C9D6C31760}"/>
          </ac:spMkLst>
        </pc:spChg>
        <pc:spChg chg="add mod">
          <ac:chgData name="" userId="70d5f45f23c771ae" providerId="LiveId" clId="{E4500B98-2F3C-4022-BBDC-47460652B31F}" dt="2020-04-07T06:55:39.903" v="632"/>
          <ac:spMkLst>
            <pc:docMk/>
            <pc:sldMk cId="2920552513" sldId="1750"/>
            <ac:spMk id="65" creationId="{5841975A-CEFD-47A4-966C-1E88A8E0BE1D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0" creationId="{F2A98A4F-0F75-4E0E-8D25-D4EBF0FD9AF0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1" creationId="{FDB09AA8-1DC6-4A31-8BF5-E6D832173853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2" creationId="{12C1A619-D584-4A43-8106-B958377E2947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3" creationId="{9DBD0326-FD59-43E1-B249-1CED5B1E52CF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4" creationId="{0B12BFAD-C0F0-4295-B12F-670390A60242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5" creationId="{63BAFDF3-47E0-45FC-93E0-C0ECC44265FA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6" creationId="{44C59A25-7BC2-4D69-ACB5-8B1542E09602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7" creationId="{6DE9E3A6-9D3E-416B-B517-AF20E7626733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8" creationId="{47FBEA21-2E2E-4F1F-997E-6B014619FC3B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79" creationId="{BCF4900C-3034-4317-98D8-37315F51AF6D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0" creationId="{402B2917-43F5-4E12-B361-DE6BEB4E1A1C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1" creationId="{A65B0A21-9546-4AA6-BD08-9205AD355385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2" creationId="{B07CE27E-C82D-4BC1-B854-961C60330D8B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3" creationId="{BD040060-72BE-4E47-88DC-09F6EBC8062C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4" creationId="{2D23D745-C626-454B-BA5B-D5B116FA1EF8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5" creationId="{B2A14990-E0E9-43AB-8D3B-19EFE1A021E0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6" creationId="{A7418DBC-736C-4EE6-8B7B-2B04CF95CB6B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7" creationId="{EE027B1D-5C6B-4F94-8F83-A5752AE27F94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8" creationId="{6A6E0A39-4BCA-4CEE-8B74-819DFEDF8396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89" creationId="{6E71F39A-6D83-4BE9-ACB3-5459B0BEFCC1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0" creationId="{B64DEE55-D863-4701-B7B2-423D20A97228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1" creationId="{DA15A562-710F-40BF-906D-290E861946DA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2" creationId="{D373A7E3-109F-411D-B420-3ABACB527170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3" creationId="{78FB7F19-0034-4D99-B5B0-73BF2A3C125C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4" creationId="{31047EA4-E8BC-4797-BC64-83623FEBD59F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5" creationId="{9BD2CE7A-7D10-435C-B90F-215BBBF6B633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6" creationId="{CA72BC0B-7F71-4422-B49E-A067CA8C2105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7" creationId="{E9E1243E-5EB6-4215-B014-4301DBA34376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8" creationId="{545DC501-86B5-4A3C-B921-A85B9FD3586D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99" creationId="{2368BEE3-F59B-4952-836B-75154A71CF6F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0" creationId="{73579947-5544-4776-BFBF-849B56016902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1" creationId="{8A35EC36-8B8A-494D-8547-C4B635881375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2" creationId="{EE2913E9-51A4-45C7-B71D-F1EDF427A5A6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3" creationId="{023DD71B-457C-4EAC-826E-602457AE44DC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4" creationId="{377B47CA-9ADB-432F-9AAF-F128CD73355E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5" creationId="{055FF419-95F8-4A0A-934F-733BA422C18C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6" creationId="{6D13507A-2F3E-42BE-A217-E160F7EB4A55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7" creationId="{65CBD730-59DB-4635-A921-8DA0B4B9A862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8" creationId="{B49CEFA0-7D1D-4672-8BF1-D42E03BACD6A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09" creationId="{0AB43B37-7F81-4DFF-8DC9-3C7275A4C2EA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10" creationId="{489B9BD5-5BC5-431D-BE6A-E94994065BEE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11" creationId="{D36F3E81-D544-44AD-81B4-DB27B33DCF8C}"/>
          </ac:spMkLst>
        </pc:spChg>
        <pc:spChg chg="add">
          <ac:chgData name="" userId="70d5f45f23c771ae" providerId="LiveId" clId="{E4500B98-2F3C-4022-BBDC-47460652B31F}" dt="2020-04-07T06:55:39.808" v="626"/>
          <ac:spMkLst>
            <pc:docMk/>
            <pc:sldMk cId="2920552513" sldId="1750"/>
            <ac:spMk id="112" creationId="{374ABE22-7323-4DAC-9E02-9A761B15E0E4}"/>
          </ac:spMkLst>
        </pc:spChg>
        <pc:spChg chg="add mod">
          <ac:chgData name="" userId="70d5f45f23c771ae" providerId="LiveId" clId="{E4500B98-2F3C-4022-BBDC-47460652B31F}" dt="2020-04-07T06:58:14.165" v="644" actId="207"/>
          <ac:spMkLst>
            <pc:docMk/>
            <pc:sldMk cId="2920552513" sldId="1750"/>
            <ac:spMk id="115" creationId="{A377E026-4BDE-4BA0-AA3D-51A70B05AE2E}"/>
          </ac:spMkLst>
        </pc:spChg>
        <pc:spChg chg="add del">
          <ac:chgData name="" userId="70d5f45f23c771ae" providerId="LiveId" clId="{E4500B98-2F3C-4022-BBDC-47460652B31F}" dt="2020-04-08T06:47:59.855" v="1131" actId="478"/>
          <ac:spMkLst>
            <pc:docMk/>
            <pc:sldMk cId="2920552513" sldId="1750"/>
            <ac:spMk id="116" creationId="{F4EE9F74-569E-4DD3-BBC1-8AEA20346131}"/>
          </ac:spMkLst>
        </pc:spChg>
        <pc:spChg chg="add mod">
          <ac:chgData name="" userId="70d5f45f23c771ae" providerId="LiveId" clId="{E4500B98-2F3C-4022-BBDC-47460652B31F}" dt="2020-04-08T09:31:17.034" v="1167"/>
          <ac:spMkLst>
            <pc:docMk/>
            <pc:sldMk cId="2920552513" sldId="1750"/>
            <ac:spMk id="117" creationId="{2BDBE67F-CE79-4E2C-8CC2-99E20795EFEF}"/>
          </ac:spMkLst>
        </pc:spChg>
        <pc:spChg chg="add del">
          <ac:chgData name="" userId="70d5f45f23c771ae" providerId="LiveId" clId="{E4500B98-2F3C-4022-BBDC-47460652B31F}" dt="2020-04-08T06:48:22.480" v="1137" actId="478"/>
          <ac:spMkLst>
            <pc:docMk/>
            <pc:sldMk cId="2920552513" sldId="1750"/>
            <ac:spMk id="118" creationId="{DDF54DF4-944D-4DBE-8AFB-E8C9D6C31760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19" creationId="{5841975A-CEFD-47A4-966C-1E88A8E0BE1D}"/>
          </ac:spMkLst>
        </pc:spChg>
        <pc:spChg chg="add mod">
          <ac:chgData name="" userId="70d5f45f23c771ae" providerId="LiveId" clId="{E4500B98-2F3C-4022-BBDC-47460652B31F}" dt="2020-04-07T06:58:23.347" v="647"/>
          <ac:spMkLst>
            <pc:docMk/>
            <pc:sldMk cId="2920552513" sldId="1750"/>
            <ac:spMk id="124" creationId="{F2A98A4F-0F75-4E0E-8D25-D4EBF0FD9AF0}"/>
          </ac:spMkLst>
        </pc:spChg>
        <pc:spChg chg="add mod">
          <ac:chgData name="" userId="70d5f45f23c771ae" providerId="LiveId" clId="{E4500B98-2F3C-4022-BBDC-47460652B31F}" dt="2020-04-07T09:55:46.246" v="745" actId="27636"/>
          <ac:spMkLst>
            <pc:docMk/>
            <pc:sldMk cId="2920552513" sldId="1750"/>
            <ac:spMk id="125" creationId="{FDB09AA8-1DC6-4A31-8BF5-E6D832173853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26" creationId="{12C1A619-D584-4A43-8106-B958377E2947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27" creationId="{9DBD0326-FD59-43E1-B249-1CED5B1E52CF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28" creationId="{0B12BFAD-C0F0-4295-B12F-670390A60242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29" creationId="{63BAFDF3-47E0-45FC-93E0-C0ECC44265FA}"/>
          </ac:spMkLst>
        </pc:spChg>
        <pc:spChg chg="add del">
          <ac:chgData name="" userId="70d5f45f23c771ae" providerId="LiveId" clId="{E4500B98-2F3C-4022-BBDC-47460652B31F}" dt="2020-04-08T06:48:03.460" v="1132" actId="478"/>
          <ac:spMkLst>
            <pc:docMk/>
            <pc:sldMk cId="2920552513" sldId="1750"/>
            <ac:spMk id="130" creationId="{44C59A25-7BC2-4D69-ACB5-8B1542E09602}"/>
          </ac:spMkLst>
        </pc:spChg>
        <pc:spChg chg="add del">
          <ac:chgData name="" userId="70d5f45f23c771ae" providerId="LiveId" clId="{E4500B98-2F3C-4022-BBDC-47460652B31F}" dt="2020-04-08T06:48:08.041" v="1134" actId="478"/>
          <ac:spMkLst>
            <pc:docMk/>
            <pc:sldMk cId="2920552513" sldId="1750"/>
            <ac:spMk id="131" creationId="{6DE9E3A6-9D3E-416B-B517-AF20E7626733}"/>
          </ac:spMkLst>
        </pc:spChg>
        <pc:spChg chg="add del">
          <ac:chgData name="" userId="70d5f45f23c771ae" providerId="LiveId" clId="{E4500B98-2F3C-4022-BBDC-47460652B31F}" dt="2020-04-08T06:48:25.481" v="1138" actId="478"/>
          <ac:spMkLst>
            <pc:docMk/>
            <pc:sldMk cId="2920552513" sldId="1750"/>
            <ac:spMk id="132" creationId="{47FBEA21-2E2E-4F1F-997E-6B014619FC3B}"/>
          </ac:spMkLst>
        </pc:spChg>
        <pc:spChg chg="add del">
          <ac:chgData name="" userId="70d5f45f23c771ae" providerId="LiveId" clId="{E4500B98-2F3C-4022-BBDC-47460652B31F}" dt="2020-04-08T06:48:14.873" v="1135" actId="478"/>
          <ac:spMkLst>
            <pc:docMk/>
            <pc:sldMk cId="2920552513" sldId="1750"/>
            <ac:spMk id="133" creationId="{BCF4900C-3034-4317-98D8-37315F51AF6D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34" creationId="{402B2917-43F5-4E12-B361-DE6BEB4E1A1C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35" creationId="{A65B0A21-9546-4AA6-BD08-9205AD355385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36" creationId="{B07CE27E-C82D-4BC1-B854-961C60330D8B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37" creationId="{BD040060-72BE-4E47-88DC-09F6EBC8062C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38" creationId="{2D23D745-C626-454B-BA5B-D5B116FA1EF8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39" creationId="{B2A14990-E0E9-43AB-8D3B-19EFE1A021E0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0" creationId="{A7418DBC-736C-4EE6-8B7B-2B04CF95CB6B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1" creationId="{EE027B1D-5C6B-4F94-8F83-A5752AE27F94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2" creationId="{6A6E0A39-4BCA-4CEE-8B74-819DFEDF8396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3" creationId="{6E71F39A-6D83-4BE9-ACB3-5459B0BEFCC1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4" creationId="{B64DEE55-D863-4701-B7B2-423D20A97228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5" creationId="{DA15A562-710F-40BF-906D-290E861946DA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6" creationId="{D373A7E3-109F-411D-B420-3ABACB527170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7" creationId="{78FB7F19-0034-4D99-B5B0-73BF2A3C125C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8" creationId="{31047EA4-E8BC-4797-BC64-83623FEBD59F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49" creationId="{9BD2CE7A-7D10-435C-B90F-215BBBF6B633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0" creationId="{CA72BC0B-7F71-4422-B49E-A067CA8C2105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1" creationId="{E9E1243E-5EB6-4215-B014-4301DBA34376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2" creationId="{545DC501-86B5-4A3C-B921-A85B9FD3586D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3" creationId="{2368BEE3-F59B-4952-836B-75154A71CF6F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4" creationId="{73579947-5544-4776-BFBF-849B56016902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5" creationId="{8A35EC36-8B8A-494D-8547-C4B635881375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6" creationId="{EE2913E9-51A4-45C7-B71D-F1EDF427A5A6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7" creationId="{023DD71B-457C-4EAC-826E-602457AE44DC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8" creationId="{377B47CA-9ADB-432F-9AAF-F128CD73355E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59" creationId="{055FF419-95F8-4A0A-934F-733BA422C18C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60" creationId="{6D13507A-2F3E-42BE-A217-E160F7EB4A55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61" creationId="{65CBD730-59DB-4635-A921-8DA0B4B9A862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62" creationId="{B49CEFA0-7D1D-4672-8BF1-D42E03BACD6A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63" creationId="{0AB43B37-7F81-4DFF-8DC9-3C7275A4C2EA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64" creationId="{489B9BD5-5BC5-431D-BE6A-E94994065BEE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65" creationId="{D36F3E81-D544-44AD-81B4-DB27B33DCF8C}"/>
          </ac:spMkLst>
        </pc:spChg>
        <pc:spChg chg="add">
          <ac:chgData name="" userId="70d5f45f23c771ae" providerId="LiveId" clId="{E4500B98-2F3C-4022-BBDC-47460652B31F}" dt="2020-04-07T06:57:06.727" v="637"/>
          <ac:spMkLst>
            <pc:docMk/>
            <pc:sldMk cId="2920552513" sldId="1750"/>
            <ac:spMk id="166" creationId="{374ABE22-7323-4DAC-9E02-9A761B15E0E4}"/>
          </ac:spMkLst>
        </pc:spChg>
        <pc:spChg chg="add del">
          <ac:chgData name="" userId="70d5f45f23c771ae" providerId="LiveId" clId="{E4500B98-2F3C-4022-BBDC-47460652B31F}" dt="2020-04-08T05:43:34.194" v="816"/>
          <ac:spMkLst>
            <pc:docMk/>
            <pc:sldMk cId="2920552513" sldId="1750"/>
            <ac:spMk id="167" creationId="{C2B6D57D-1E17-4C9E-9391-30F7F73508F8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70" creationId="{A377E026-4BDE-4BA0-AA3D-51A70B05AE2E}"/>
          </ac:spMkLst>
        </pc:spChg>
        <pc:spChg chg="add mod">
          <ac:chgData name="" userId="70d5f45f23c771ae" providerId="LiveId" clId="{E4500B98-2F3C-4022-BBDC-47460652B31F}" dt="2020-04-08T09:31:17.364" v="1176"/>
          <ac:spMkLst>
            <pc:docMk/>
            <pc:sldMk cId="2920552513" sldId="1750"/>
            <ac:spMk id="171" creationId="{2BDBE67F-CE79-4E2C-8CC2-99E20795EFEF}"/>
          </ac:spMkLst>
        </pc:spChg>
        <pc:spChg chg="add del">
          <ac:chgData name="" userId="70d5f45f23c771ae" providerId="LiveId" clId="{E4500B98-2F3C-4022-BBDC-47460652B31F}" dt="2020-04-08T09:31:21.139" v="1177" actId="478"/>
          <ac:spMkLst>
            <pc:docMk/>
            <pc:sldMk cId="2920552513" sldId="1750"/>
            <ac:spMk id="172" creationId="{DDF54DF4-944D-4DBE-8AFB-E8C9D6C31760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73" creationId="{5841975A-CEFD-47A4-966C-1E88A8E0BE1D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77" creationId="{F2A98A4F-0F75-4E0E-8D25-D4EBF0FD9AF0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78" creationId="{FDB09AA8-1DC6-4A31-8BF5-E6D832173853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79" creationId="{12C1A619-D584-4A43-8106-B958377E2947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0" creationId="{9DBD0326-FD59-43E1-B249-1CED5B1E52CF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1" creationId="{0B12BFAD-C0F0-4295-B12F-670390A60242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2" creationId="{63BAFDF3-47E0-45FC-93E0-C0ECC44265FA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3" creationId="{402B2917-43F5-4E12-B361-DE6BEB4E1A1C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4" creationId="{A65B0A21-9546-4AA6-BD08-9205AD355385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5" creationId="{B07CE27E-C82D-4BC1-B854-961C60330D8B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6" creationId="{BD040060-72BE-4E47-88DC-09F6EBC8062C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7" creationId="{2D23D745-C626-454B-BA5B-D5B116FA1EF8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8" creationId="{B2A14990-E0E9-43AB-8D3B-19EFE1A021E0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89" creationId="{A7418DBC-736C-4EE6-8B7B-2B04CF95CB6B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0" creationId="{EE027B1D-5C6B-4F94-8F83-A5752AE27F94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1" creationId="{6A6E0A39-4BCA-4CEE-8B74-819DFEDF8396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2" creationId="{6E71F39A-6D83-4BE9-ACB3-5459B0BEFCC1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3" creationId="{B64DEE55-D863-4701-B7B2-423D20A97228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4" creationId="{DA15A562-710F-40BF-906D-290E861946DA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5" creationId="{D373A7E3-109F-411D-B420-3ABACB527170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6" creationId="{78FB7F19-0034-4D99-B5B0-73BF2A3C125C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7" creationId="{31047EA4-E8BC-4797-BC64-83623FEBD59F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8" creationId="{9BD2CE7A-7D10-435C-B90F-215BBBF6B633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199" creationId="{CA72BC0B-7F71-4422-B49E-A067CA8C2105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0" creationId="{E9E1243E-5EB6-4215-B014-4301DBA34376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1" creationId="{545DC501-86B5-4A3C-B921-A85B9FD3586D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2" creationId="{2368BEE3-F59B-4952-836B-75154A71CF6F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3" creationId="{73579947-5544-4776-BFBF-849B56016902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4" creationId="{8A35EC36-8B8A-494D-8547-C4B635881375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5" creationId="{EE2913E9-51A4-45C7-B71D-F1EDF427A5A6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6" creationId="{023DD71B-457C-4EAC-826E-602457AE44DC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7" creationId="{377B47CA-9ADB-432F-9AAF-F128CD73355E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8" creationId="{055FF419-95F8-4A0A-934F-733BA422C18C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09" creationId="{6D13507A-2F3E-42BE-A217-E160F7EB4A55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10" creationId="{65CBD730-59DB-4635-A921-8DA0B4B9A862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11" creationId="{B49CEFA0-7D1D-4672-8BF1-D42E03BACD6A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12" creationId="{0AB43B37-7F81-4DFF-8DC9-3C7275A4C2EA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13" creationId="{489B9BD5-5BC5-431D-BE6A-E94994065BEE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14" creationId="{D36F3E81-D544-44AD-81B4-DB27B33DCF8C}"/>
          </ac:spMkLst>
        </pc:spChg>
        <pc:spChg chg="add">
          <ac:chgData name="" userId="70d5f45f23c771ae" providerId="LiveId" clId="{E4500B98-2F3C-4022-BBDC-47460652B31F}" dt="2020-04-08T09:31:17.237" v="1170"/>
          <ac:spMkLst>
            <pc:docMk/>
            <pc:sldMk cId="2920552513" sldId="1750"/>
            <ac:spMk id="215" creationId="{374ABE22-7323-4DAC-9E02-9A761B15E0E4}"/>
          </ac:spMkLst>
        </pc:spChg>
        <pc:grpChg chg="add del mod">
          <ac:chgData name="" userId="70d5f45f23c771ae" providerId="LiveId" clId="{E4500B98-2F3C-4022-BBDC-47460652B31F}" dt="2020-04-07T06:55:39.763" v="625"/>
          <ac:grpSpMkLst>
            <pc:docMk/>
            <pc:sldMk cId="2920552513" sldId="1750"/>
            <ac:grpSpMk id="5" creationId="{C7E5EDF2-1C65-4950-B03C-0C0F82FEB23D}"/>
          </ac:grpSpMkLst>
        </pc:grpChg>
        <pc:grpChg chg="add mod">
          <ac:chgData name="" userId="70d5f45f23c771ae" providerId="LiveId" clId="{E4500B98-2F3C-4022-BBDC-47460652B31F}" dt="2020-04-07T06:50:04.436" v="458"/>
          <ac:grpSpMkLst>
            <pc:docMk/>
            <pc:sldMk cId="2920552513" sldId="1750"/>
            <ac:grpSpMk id="6" creationId="{395EB335-2378-4042-B319-CF01E88A1F54}"/>
          </ac:grpSpMkLst>
        </pc:grpChg>
        <pc:grpChg chg="add mod">
          <ac:chgData name="" userId="70d5f45f23c771ae" providerId="LiveId" clId="{E4500B98-2F3C-4022-BBDC-47460652B31F}" dt="2020-04-07T06:50:04.436" v="458"/>
          <ac:grpSpMkLst>
            <pc:docMk/>
            <pc:sldMk cId="2920552513" sldId="1750"/>
            <ac:grpSpMk id="12" creationId="{CA800BDC-1909-4305-8A22-65A176BFFD85}"/>
          </ac:grpSpMkLst>
        </pc:grpChg>
        <pc:grpChg chg="add mod">
          <ac:chgData name="" userId="70d5f45f23c771ae" providerId="LiveId" clId="{E4500B98-2F3C-4022-BBDC-47460652B31F}" dt="2020-04-07T06:50:04.436" v="458"/>
          <ac:grpSpMkLst>
            <pc:docMk/>
            <pc:sldMk cId="2920552513" sldId="1750"/>
            <ac:grpSpMk id="13" creationId="{22C2BEA3-7DF2-4987-AEFC-F78C2EF40421}"/>
          </ac:grpSpMkLst>
        </pc:grpChg>
        <pc:grpChg chg="add mod">
          <ac:chgData name="" userId="70d5f45f23c771ae" providerId="LiveId" clId="{E4500B98-2F3C-4022-BBDC-47460652B31F}" dt="2020-04-07T06:50:04.436" v="458"/>
          <ac:grpSpMkLst>
            <pc:docMk/>
            <pc:sldMk cId="2920552513" sldId="1750"/>
            <ac:grpSpMk id="14" creationId="{46F1756C-ABE8-4560-B222-3E9290E8D62B}"/>
          </ac:grpSpMkLst>
        </pc:grpChg>
        <pc:grpChg chg="add mod">
          <ac:chgData name="" userId="70d5f45f23c771ae" providerId="LiveId" clId="{E4500B98-2F3C-4022-BBDC-47460652B31F}" dt="2020-04-07T06:50:04.436" v="458"/>
          <ac:grpSpMkLst>
            <pc:docMk/>
            <pc:sldMk cId="2920552513" sldId="1750"/>
            <ac:grpSpMk id="15" creationId="{FF8D8917-AD3B-46AE-A466-57AA5AE33754}"/>
          </ac:grpSpMkLst>
        </pc:grpChg>
        <pc:grpChg chg="add del mod">
          <ac:chgData name="" userId="70d5f45f23c771ae" providerId="LiveId" clId="{E4500B98-2F3C-4022-BBDC-47460652B31F}" dt="2020-04-07T06:57:06.670" v="636"/>
          <ac:grpSpMkLst>
            <pc:docMk/>
            <pc:sldMk cId="2920552513" sldId="1750"/>
            <ac:grpSpMk id="59" creationId="{C7E5EDF2-1C65-4950-B03C-0C0F82FEB23D}"/>
          </ac:grpSpMkLst>
        </pc:grpChg>
        <pc:grpChg chg="add mod">
          <ac:chgData name="" userId="70d5f45f23c771ae" providerId="LiveId" clId="{E4500B98-2F3C-4022-BBDC-47460652B31F}" dt="2020-04-07T06:55:39.885" v="630"/>
          <ac:grpSpMkLst>
            <pc:docMk/>
            <pc:sldMk cId="2920552513" sldId="1750"/>
            <ac:grpSpMk id="60" creationId="{395EB335-2378-4042-B319-CF01E88A1F54}"/>
          </ac:grpSpMkLst>
        </pc:grpChg>
        <pc:grpChg chg="add mod">
          <ac:chgData name="" userId="70d5f45f23c771ae" providerId="LiveId" clId="{E4500B98-2F3C-4022-BBDC-47460652B31F}" dt="2020-04-07T06:55:39.885" v="630"/>
          <ac:grpSpMkLst>
            <pc:docMk/>
            <pc:sldMk cId="2920552513" sldId="1750"/>
            <ac:grpSpMk id="66" creationId="{CA800BDC-1909-4305-8A22-65A176BFFD85}"/>
          </ac:grpSpMkLst>
        </pc:grpChg>
        <pc:grpChg chg="add mod">
          <ac:chgData name="" userId="70d5f45f23c771ae" providerId="LiveId" clId="{E4500B98-2F3C-4022-BBDC-47460652B31F}" dt="2020-04-07T06:55:39.885" v="630"/>
          <ac:grpSpMkLst>
            <pc:docMk/>
            <pc:sldMk cId="2920552513" sldId="1750"/>
            <ac:grpSpMk id="67" creationId="{22C2BEA3-7DF2-4987-AEFC-F78C2EF40421}"/>
          </ac:grpSpMkLst>
        </pc:grpChg>
        <pc:grpChg chg="add mod">
          <ac:chgData name="" userId="70d5f45f23c771ae" providerId="LiveId" clId="{E4500B98-2F3C-4022-BBDC-47460652B31F}" dt="2020-04-07T06:55:39.885" v="630"/>
          <ac:grpSpMkLst>
            <pc:docMk/>
            <pc:sldMk cId="2920552513" sldId="1750"/>
            <ac:grpSpMk id="68" creationId="{46F1756C-ABE8-4560-B222-3E9290E8D62B}"/>
          </ac:grpSpMkLst>
        </pc:grpChg>
        <pc:grpChg chg="add mod">
          <ac:chgData name="" userId="70d5f45f23c771ae" providerId="LiveId" clId="{E4500B98-2F3C-4022-BBDC-47460652B31F}" dt="2020-04-07T06:55:39.885" v="630"/>
          <ac:grpSpMkLst>
            <pc:docMk/>
            <pc:sldMk cId="2920552513" sldId="1750"/>
            <ac:grpSpMk id="69" creationId="{FF8D8917-AD3B-46AE-A466-57AA5AE33754}"/>
          </ac:grpSpMkLst>
        </pc:grpChg>
        <pc:grpChg chg="add del mod">
          <ac:chgData name="" userId="70d5f45f23c771ae" providerId="LiveId" clId="{E4500B98-2F3C-4022-BBDC-47460652B31F}" dt="2020-04-08T09:31:17.195" v="1169"/>
          <ac:grpSpMkLst>
            <pc:docMk/>
            <pc:sldMk cId="2920552513" sldId="1750"/>
            <ac:grpSpMk id="113" creationId="{C7E5EDF2-1C65-4950-B03C-0C0F82FEB23D}"/>
          </ac:grpSpMkLst>
        </pc:grpChg>
        <pc:grpChg chg="add mod">
          <ac:chgData name="" userId="70d5f45f23c771ae" providerId="LiveId" clId="{E4500B98-2F3C-4022-BBDC-47460652B31F}" dt="2020-04-07T06:57:06.826" v="641"/>
          <ac:grpSpMkLst>
            <pc:docMk/>
            <pc:sldMk cId="2920552513" sldId="1750"/>
            <ac:grpSpMk id="114" creationId="{395EB335-2378-4042-B319-CF01E88A1F54}"/>
          </ac:grpSpMkLst>
        </pc:grpChg>
        <pc:grpChg chg="add del mod">
          <ac:chgData name="" userId="70d5f45f23c771ae" providerId="LiveId" clId="{E4500B98-2F3C-4022-BBDC-47460652B31F}" dt="2020-04-08T06:48:14.873" v="1135" actId="478"/>
          <ac:grpSpMkLst>
            <pc:docMk/>
            <pc:sldMk cId="2920552513" sldId="1750"/>
            <ac:grpSpMk id="120" creationId="{CA800BDC-1909-4305-8A22-65A176BFFD85}"/>
          </ac:grpSpMkLst>
        </pc:grpChg>
        <pc:grpChg chg="add mod">
          <ac:chgData name="" userId="70d5f45f23c771ae" providerId="LiveId" clId="{E4500B98-2F3C-4022-BBDC-47460652B31F}" dt="2020-04-07T06:57:06.826" v="641"/>
          <ac:grpSpMkLst>
            <pc:docMk/>
            <pc:sldMk cId="2920552513" sldId="1750"/>
            <ac:grpSpMk id="121" creationId="{22C2BEA3-7DF2-4987-AEFC-F78C2EF40421}"/>
          </ac:grpSpMkLst>
        </pc:grpChg>
        <pc:grpChg chg="add mod">
          <ac:chgData name="" userId="70d5f45f23c771ae" providerId="LiveId" clId="{E4500B98-2F3C-4022-BBDC-47460652B31F}" dt="2020-04-07T06:57:06.826" v="641"/>
          <ac:grpSpMkLst>
            <pc:docMk/>
            <pc:sldMk cId="2920552513" sldId="1750"/>
            <ac:grpSpMk id="122" creationId="{46F1756C-ABE8-4560-B222-3E9290E8D62B}"/>
          </ac:grpSpMkLst>
        </pc:grpChg>
        <pc:grpChg chg="add mod">
          <ac:chgData name="" userId="70d5f45f23c771ae" providerId="LiveId" clId="{E4500B98-2F3C-4022-BBDC-47460652B31F}" dt="2020-04-07T06:57:06.826" v="641"/>
          <ac:grpSpMkLst>
            <pc:docMk/>
            <pc:sldMk cId="2920552513" sldId="1750"/>
            <ac:grpSpMk id="123" creationId="{FF8D8917-AD3B-46AE-A466-57AA5AE33754}"/>
          </ac:grpSpMkLst>
        </pc:grpChg>
        <pc:grpChg chg="add mod">
          <ac:chgData name="" userId="70d5f45f23c771ae" providerId="LiveId" clId="{E4500B98-2F3C-4022-BBDC-47460652B31F}" dt="2020-04-08T09:31:17.344" v="1175"/>
          <ac:grpSpMkLst>
            <pc:docMk/>
            <pc:sldMk cId="2920552513" sldId="1750"/>
            <ac:grpSpMk id="168" creationId="{C7E5EDF2-1C65-4950-B03C-0C0F82FEB23D}"/>
          </ac:grpSpMkLst>
        </pc:grpChg>
        <pc:grpChg chg="add mod">
          <ac:chgData name="" userId="70d5f45f23c771ae" providerId="LiveId" clId="{E4500B98-2F3C-4022-BBDC-47460652B31F}" dt="2020-04-08T09:31:17.343" v="1174"/>
          <ac:grpSpMkLst>
            <pc:docMk/>
            <pc:sldMk cId="2920552513" sldId="1750"/>
            <ac:grpSpMk id="169" creationId="{395EB335-2378-4042-B319-CF01E88A1F54}"/>
          </ac:grpSpMkLst>
        </pc:grpChg>
        <pc:grpChg chg="add mod">
          <ac:chgData name="" userId="70d5f45f23c771ae" providerId="LiveId" clId="{E4500B98-2F3C-4022-BBDC-47460652B31F}" dt="2020-04-08T09:31:17.343" v="1174"/>
          <ac:grpSpMkLst>
            <pc:docMk/>
            <pc:sldMk cId="2920552513" sldId="1750"/>
            <ac:grpSpMk id="174" creationId="{22C2BEA3-7DF2-4987-AEFC-F78C2EF40421}"/>
          </ac:grpSpMkLst>
        </pc:grpChg>
        <pc:grpChg chg="add mod">
          <ac:chgData name="" userId="70d5f45f23c771ae" providerId="LiveId" clId="{E4500B98-2F3C-4022-BBDC-47460652B31F}" dt="2020-04-08T09:31:17.343" v="1174"/>
          <ac:grpSpMkLst>
            <pc:docMk/>
            <pc:sldMk cId="2920552513" sldId="1750"/>
            <ac:grpSpMk id="175" creationId="{46F1756C-ABE8-4560-B222-3E9290E8D62B}"/>
          </ac:grpSpMkLst>
        </pc:grpChg>
        <pc:grpChg chg="add mod">
          <ac:chgData name="" userId="70d5f45f23c771ae" providerId="LiveId" clId="{E4500B98-2F3C-4022-BBDC-47460652B31F}" dt="2020-04-08T09:31:17.343" v="1174"/>
          <ac:grpSpMkLst>
            <pc:docMk/>
            <pc:sldMk cId="2920552513" sldId="1750"/>
            <ac:grpSpMk id="176" creationId="{FF8D8917-AD3B-46AE-A466-57AA5AE33754}"/>
          </ac:grpSpMkLst>
        </pc:grpChg>
      </pc:sldChg>
      <pc:sldChg chg="addSp delSp modSp add">
        <pc:chgData name="" userId="70d5f45f23c771ae" providerId="LiveId" clId="{E4500B98-2F3C-4022-BBDC-47460652B31F}" dt="2020-04-09T09:32:17.258" v="1272" actId="20577"/>
        <pc:sldMkLst>
          <pc:docMk/>
          <pc:sldMk cId="289875735" sldId="1751"/>
        </pc:sldMkLst>
        <pc:spChg chg="mod">
          <ac:chgData name="" userId="70d5f45f23c771ae" providerId="LiveId" clId="{E4500B98-2F3C-4022-BBDC-47460652B31F}" dt="2020-04-09T09:32:17.258" v="1272" actId="20577"/>
          <ac:spMkLst>
            <pc:docMk/>
            <pc:sldMk cId="289875735" sldId="1751"/>
            <ac:spMk id="2" creationId="{5A1F4EFA-0C46-482A-A7A9-194D321C0CA8}"/>
          </ac:spMkLst>
        </pc:spChg>
        <pc:spChg chg="mod">
          <ac:chgData name="" userId="70d5f45f23c771ae" providerId="LiveId" clId="{E4500B98-2F3C-4022-BBDC-47460652B31F}" dt="2020-04-08T05:43:39.004" v="818"/>
          <ac:spMkLst>
            <pc:docMk/>
            <pc:sldMk cId="289875735" sldId="1751"/>
            <ac:spMk id="3" creationId="{196E9395-AD10-4B5C-BBA6-56F02D1B9AEA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61" creationId="{F4EE9F74-569E-4DD3-BBC1-8AEA20346131}"/>
          </ac:spMkLst>
        </pc:spChg>
        <pc:spChg chg="add mod">
          <ac:chgData name="" userId="70d5f45f23c771ae" providerId="LiveId" clId="{E4500B98-2F3C-4022-BBDC-47460652B31F}" dt="2020-04-08T06:47:08.402" v="1107"/>
          <ac:spMkLst>
            <pc:docMk/>
            <pc:sldMk cId="289875735" sldId="1751"/>
            <ac:spMk id="62" creationId="{2BDBE67F-CE79-4E2C-8CC2-99E20795EFEF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63" creationId="{DDF54DF4-944D-4DBE-8AFB-E8C9D6C31760}"/>
          </ac:spMkLst>
        </pc:spChg>
        <pc:spChg chg="add mod">
          <ac:chgData name="" userId="70d5f45f23c771ae" providerId="LiveId" clId="{E4500B98-2F3C-4022-BBDC-47460652B31F}" dt="2020-04-08T06:46:39.627" v="1105"/>
          <ac:spMkLst>
            <pc:docMk/>
            <pc:sldMk cId="289875735" sldId="1751"/>
            <ac:spMk id="64" creationId="{5841975A-CEFD-47A4-966C-1E88A8E0BE1D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68" creationId="{F2A98A4F-0F75-4E0E-8D25-D4EBF0FD9AF0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69" creationId="{FDB09AA8-1DC6-4A31-8BF5-E6D832173853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0" creationId="{0B12BFAD-C0F0-4295-B12F-670390A60242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1" creationId="{63BAFDF3-47E0-45FC-93E0-C0ECC44265FA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2" creationId="{44C59A25-7BC2-4D69-ACB5-8B1542E09602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3" creationId="{6DE9E3A6-9D3E-416B-B517-AF20E7626733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4" creationId="{47FBEA21-2E2E-4F1F-997E-6B014619FC3B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5" creationId="{BCF4900C-3034-4317-98D8-37315F51AF6D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6" creationId="{402B2917-43F5-4E12-B361-DE6BEB4E1A1C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7" creationId="{A65B0A21-9546-4AA6-BD08-9205AD355385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8" creationId="{B07CE27E-C82D-4BC1-B854-961C60330D8B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79" creationId="{BD040060-72BE-4E47-88DC-09F6EBC8062C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0" creationId="{2D23D745-C626-454B-BA5B-D5B116FA1EF8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1" creationId="{B2A14990-E0E9-43AB-8D3B-19EFE1A021E0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2" creationId="{A7418DBC-736C-4EE6-8B7B-2B04CF95CB6B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3" creationId="{EE027B1D-5C6B-4F94-8F83-A5752AE27F94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4" creationId="{6A6E0A39-4BCA-4CEE-8B74-819DFEDF8396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5" creationId="{6E71F39A-6D83-4BE9-ACB3-5459B0BEFCC1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6" creationId="{B64DEE55-D863-4701-B7B2-423D20A97228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7" creationId="{DA15A562-710F-40BF-906D-290E861946DA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8" creationId="{D373A7E3-109F-411D-B420-3ABACB527170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89" creationId="{78FB7F19-0034-4D99-B5B0-73BF2A3C125C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0" creationId="{31047EA4-E8BC-4797-BC64-83623FEBD59F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1" creationId="{9BD2CE7A-7D10-435C-B90F-215BBBF6B633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2" creationId="{CA72BC0B-7F71-4422-B49E-A067CA8C2105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3" creationId="{E9E1243E-5EB6-4215-B014-4301DBA34376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4" creationId="{545DC501-86B5-4A3C-B921-A85B9FD3586D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5" creationId="{2368BEE3-F59B-4952-836B-75154A71CF6F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6" creationId="{73579947-5544-4776-BFBF-849B56016902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7" creationId="{8A35EC36-8B8A-494D-8547-C4B635881375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8" creationId="{EE2913E9-51A4-45C7-B71D-F1EDF427A5A6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99" creationId="{023DD71B-457C-4EAC-826E-602457AE44DC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0" creationId="{377B47CA-9ADB-432F-9AAF-F128CD73355E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1" creationId="{055FF419-95F8-4A0A-934F-733BA422C18C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2" creationId="{6D13507A-2F3E-42BE-A217-E160F7EB4A55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3" creationId="{65CBD730-59DB-4635-A921-8DA0B4B9A862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4" creationId="{B49CEFA0-7D1D-4672-8BF1-D42E03BACD6A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5" creationId="{0AB43B37-7F81-4DFF-8DC9-3C7275A4C2EA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6" creationId="{489B9BD5-5BC5-431D-BE6A-E94994065BEE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7" creationId="{D36F3E81-D544-44AD-81B4-DB27B33DCF8C}"/>
          </ac:spMkLst>
        </pc:spChg>
        <pc:spChg chg="add">
          <ac:chgData name="" userId="70d5f45f23c771ae" providerId="LiveId" clId="{E4500B98-2F3C-4022-BBDC-47460652B31F}" dt="2020-04-08T06:46:39.536" v="1099"/>
          <ac:spMkLst>
            <pc:docMk/>
            <pc:sldMk cId="289875735" sldId="1751"/>
            <ac:spMk id="108" creationId="{374ABE22-7323-4DAC-9E02-9A761B15E0E4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11" creationId="{F4EE9F74-569E-4DD3-BBC1-8AEA20346131}"/>
          </ac:spMkLst>
        </pc:spChg>
        <pc:spChg chg="add mod">
          <ac:chgData name="" userId="70d5f45f23c771ae" providerId="LiveId" clId="{E4500B98-2F3C-4022-BBDC-47460652B31F}" dt="2020-04-08T06:47:37.520" v="1119"/>
          <ac:spMkLst>
            <pc:docMk/>
            <pc:sldMk cId="289875735" sldId="1751"/>
            <ac:spMk id="112" creationId="{2BDBE67F-CE79-4E2C-8CC2-99E20795EFEF}"/>
          </ac:spMkLst>
        </pc:spChg>
        <pc:spChg chg="del">
          <ac:chgData name="" userId="70d5f45f23c771ae" providerId="LiveId" clId="{E4500B98-2F3C-4022-BBDC-47460652B31F}" dt="2020-04-08T05:39:29.687" v="769" actId="478"/>
          <ac:spMkLst>
            <pc:docMk/>
            <pc:sldMk cId="289875735" sldId="1751"/>
            <ac:spMk id="115" creationId="{A377E026-4BDE-4BA0-AA3D-51A70B05AE2E}"/>
          </ac:spMkLst>
        </pc:spChg>
        <pc:spChg chg="mod">
          <ac:chgData name="" userId="70d5f45f23c771ae" providerId="LiveId" clId="{E4500B98-2F3C-4022-BBDC-47460652B31F}" dt="2020-04-08T05:39:52.951" v="772" actId="1076"/>
          <ac:spMkLst>
            <pc:docMk/>
            <pc:sldMk cId="289875735" sldId="1751"/>
            <ac:spMk id="117" creationId="{2BDBE67F-CE79-4E2C-8CC2-99E20795EFEF}"/>
          </ac:spMkLst>
        </pc:spChg>
        <pc:spChg chg="mod">
          <ac:chgData name="" userId="70d5f45f23c771ae" providerId="LiveId" clId="{E4500B98-2F3C-4022-BBDC-47460652B31F}" dt="2020-04-08T05:39:52.951" v="772" actId="1076"/>
          <ac:spMkLst>
            <pc:docMk/>
            <pc:sldMk cId="289875735" sldId="1751"/>
            <ac:spMk id="118" creationId="{DDF54DF4-944D-4DBE-8AFB-E8C9D6C31760}"/>
          </ac:spMkLst>
        </pc:spChg>
        <pc:spChg chg="mod">
          <ac:chgData name="" userId="70d5f45f23c771ae" providerId="LiveId" clId="{E4500B98-2F3C-4022-BBDC-47460652B31F}" dt="2020-04-08T06:46:39.336" v="1096"/>
          <ac:spMkLst>
            <pc:docMk/>
            <pc:sldMk cId="289875735" sldId="1751"/>
            <ac:spMk id="119" creationId="{5841975A-CEFD-47A4-966C-1E88A8E0BE1D}"/>
          </ac:spMkLst>
        </pc:spChg>
        <pc:spChg chg="mod">
          <ac:chgData name="" userId="70d5f45f23c771ae" providerId="LiveId" clId="{E4500B98-2F3C-4022-BBDC-47460652B31F}" dt="2020-04-08T05:40:17.523" v="777"/>
          <ac:spMkLst>
            <pc:docMk/>
            <pc:sldMk cId="289875735" sldId="1751"/>
            <ac:spMk id="124" creationId="{F2A98A4F-0F75-4E0E-8D25-D4EBF0FD9AF0}"/>
          </ac:spMkLst>
        </pc:spChg>
        <pc:spChg chg="mod">
          <ac:chgData name="" userId="70d5f45f23c771ae" providerId="LiveId" clId="{E4500B98-2F3C-4022-BBDC-47460652B31F}" dt="2020-04-08T05:40:40.517" v="791"/>
          <ac:spMkLst>
            <pc:docMk/>
            <pc:sldMk cId="289875735" sldId="1751"/>
            <ac:spMk id="125" creationId="{FDB09AA8-1DC6-4A31-8BF5-E6D832173853}"/>
          </ac:spMkLst>
        </pc:spChg>
        <pc:spChg chg="del">
          <ac:chgData name="" userId="70d5f45f23c771ae" providerId="LiveId" clId="{E4500B98-2F3C-4022-BBDC-47460652B31F}" dt="2020-04-08T05:39:40.781" v="771" actId="478"/>
          <ac:spMkLst>
            <pc:docMk/>
            <pc:sldMk cId="289875735" sldId="1751"/>
            <ac:spMk id="126" creationId="{12C1A619-D584-4A43-8106-B958377E2947}"/>
          </ac:spMkLst>
        </pc:spChg>
        <pc:spChg chg="del">
          <ac:chgData name="" userId="70d5f45f23c771ae" providerId="LiveId" clId="{E4500B98-2F3C-4022-BBDC-47460652B31F}" dt="2020-04-08T05:39:39.362" v="770" actId="478"/>
          <ac:spMkLst>
            <pc:docMk/>
            <pc:sldMk cId="289875735" sldId="1751"/>
            <ac:spMk id="127" creationId="{9DBD0326-FD59-43E1-B249-1CED5B1E52CF}"/>
          </ac:spMkLst>
        </pc:spChg>
        <pc:spChg chg="mod">
          <ac:chgData name="" userId="70d5f45f23c771ae" providerId="LiveId" clId="{E4500B98-2F3C-4022-BBDC-47460652B31F}" dt="2020-04-08T05:40:09.550" v="773" actId="1076"/>
          <ac:spMkLst>
            <pc:docMk/>
            <pc:sldMk cId="289875735" sldId="1751"/>
            <ac:spMk id="128" creationId="{0B12BFAD-C0F0-4295-B12F-670390A60242}"/>
          </ac:spMkLst>
        </pc:spChg>
        <pc:spChg chg="mod">
          <ac:chgData name="" userId="70d5f45f23c771ae" providerId="LiveId" clId="{E4500B98-2F3C-4022-BBDC-47460652B31F}" dt="2020-04-08T05:40:09.550" v="773" actId="1076"/>
          <ac:spMkLst>
            <pc:docMk/>
            <pc:sldMk cId="289875735" sldId="1751"/>
            <ac:spMk id="129" creationId="{63BAFDF3-47E0-45FC-93E0-C0ECC44265FA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67" creationId="{DDF54DF4-944D-4DBE-8AFB-E8C9D6C31760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68" creationId="{5841975A-CEFD-47A4-966C-1E88A8E0BE1D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2" creationId="{F2A98A4F-0F75-4E0E-8D25-D4EBF0FD9AF0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3" creationId="{FDB09AA8-1DC6-4A31-8BF5-E6D832173853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4" creationId="{0B12BFAD-C0F0-4295-B12F-670390A60242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5" creationId="{63BAFDF3-47E0-45FC-93E0-C0ECC44265FA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6" creationId="{44C59A25-7BC2-4D69-ACB5-8B1542E09602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7" creationId="{6DE9E3A6-9D3E-416B-B517-AF20E7626733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8" creationId="{47FBEA21-2E2E-4F1F-997E-6B014619FC3B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79" creationId="{BCF4900C-3034-4317-98D8-37315F51AF6D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0" creationId="{402B2917-43F5-4E12-B361-DE6BEB4E1A1C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1" creationId="{A65B0A21-9546-4AA6-BD08-9205AD355385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2" creationId="{B07CE27E-C82D-4BC1-B854-961C60330D8B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3" creationId="{BD040060-72BE-4E47-88DC-09F6EBC8062C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4" creationId="{2D23D745-C626-454B-BA5B-D5B116FA1EF8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5" creationId="{B2A14990-E0E9-43AB-8D3B-19EFE1A021E0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6" creationId="{A7418DBC-736C-4EE6-8B7B-2B04CF95CB6B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7" creationId="{EE027B1D-5C6B-4F94-8F83-A5752AE27F94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8" creationId="{6A6E0A39-4BCA-4CEE-8B74-819DFEDF8396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89" creationId="{6E71F39A-6D83-4BE9-ACB3-5459B0BEFCC1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0" creationId="{B64DEE55-D863-4701-B7B2-423D20A97228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1" creationId="{DA15A562-710F-40BF-906D-290E861946DA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2" creationId="{D373A7E3-109F-411D-B420-3ABACB527170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3" creationId="{78FB7F19-0034-4D99-B5B0-73BF2A3C125C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4" creationId="{31047EA4-E8BC-4797-BC64-83623FEBD59F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5" creationId="{9BD2CE7A-7D10-435C-B90F-215BBBF6B633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6" creationId="{CA72BC0B-7F71-4422-B49E-A067CA8C2105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7" creationId="{E9E1243E-5EB6-4215-B014-4301DBA34376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8" creationId="{545DC501-86B5-4A3C-B921-A85B9FD3586D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199" creationId="{2368BEE3-F59B-4952-836B-75154A71CF6F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0" creationId="{73579947-5544-4776-BFBF-849B56016902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1" creationId="{8A35EC36-8B8A-494D-8547-C4B635881375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2" creationId="{EE2913E9-51A4-45C7-B71D-F1EDF427A5A6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3" creationId="{023DD71B-457C-4EAC-826E-602457AE44DC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4" creationId="{377B47CA-9ADB-432F-9AAF-F128CD73355E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5" creationId="{055FF419-95F8-4A0A-934F-733BA422C18C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6" creationId="{6D13507A-2F3E-42BE-A217-E160F7EB4A55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7" creationId="{65CBD730-59DB-4635-A921-8DA0B4B9A862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8" creationId="{B49CEFA0-7D1D-4672-8BF1-D42E03BACD6A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09" creationId="{0AB43B37-7F81-4DFF-8DC9-3C7275A4C2EA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10" creationId="{489B9BD5-5BC5-431D-BE6A-E94994065BEE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11" creationId="{D36F3E81-D544-44AD-81B4-DB27B33DCF8C}"/>
          </ac:spMkLst>
        </pc:spChg>
        <pc:spChg chg="add">
          <ac:chgData name="" userId="70d5f45f23c771ae" providerId="LiveId" clId="{E4500B98-2F3C-4022-BBDC-47460652B31F}" dt="2020-04-08T06:47:08.603" v="1110"/>
          <ac:spMkLst>
            <pc:docMk/>
            <pc:sldMk cId="289875735" sldId="1751"/>
            <ac:spMk id="212" creationId="{374ABE22-7323-4DAC-9E02-9A761B15E0E4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15" creationId="{F4EE9F74-569E-4DD3-BBC1-8AEA20346131}"/>
          </ac:spMkLst>
        </pc:spChg>
        <pc:spChg chg="add mod">
          <ac:chgData name="" userId="70d5f45f23c771ae" providerId="LiveId" clId="{E4500B98-2F3C-4022-BBDC-47460652B31F}" dt="2020-04-08T06:47:37.783" v="1128"/>
          <ac:spMkLst>
            <pc:docMk/>
            <pc:sldMk cId="289875735" sldId="1751"/>
            <ac:spMk id="216" creationId="{2BDBE67F-CE79-4E2C-8CC2-99E20795EFEF}"/>
          </ac:spMkLst>
        </pc:spChg>
        <pc:spChg chg="add del">
          <ac:chgData name="" userId="70d5f45f23c771ae" providerId="LiveId" clId="{E4500B98-2F3C-4022-BBDC-47460652B31F}" dt="2020-04-08T06:47:42.039" v="1129" actId="478"/>
          <ac:spMkLst>
            <pc:docMk/>
            <pc:sldMk cId="289875735" sldId="1751"/>
            <ac:spMk id="217" creationId="{DDF54DF4-944D-4DBE-8AFB-E8C9D6C31760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18" creationId="{5841975A-CEFD-47A4-966C-1E88A8E0BE1D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2" creationId="{F2A98A4F-0F75-4E0E-8D25-D4EBF0FD9AF0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3" creationId="{FDB09AA8-1DC6-4A31-8BF5-E6D832173853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4" creationId="{0B12BFAD-C0F0-4295-B12F-670390A60242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5" creationId="{63BAFDF3-47E0-45FC-93E0-C0ECC44265FA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6" creationId="{44C59A25-7BC2-4D69-ACB5-8B1542E09602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7" creationId="{6DE9E3A6-9D3E-416B-B517-AF20E7626733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8" creationId="{47FBEA21-2E2E-4F1F-997E-6B014619FC3B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29" creationId="{BCF4900C-3034-4317-98D8-37315F51AF6D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0" creationId="{402B2917-43F5-4E12-B361-DE6BEB4E1A1C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1" creationId="{A65B0A21-9546-4AA6-BD08-9205AD355385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2" creationId="{B07CE27E-C82D-4BC1-B854-961C60330D8B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3" creationId="{BD040060-72BE-4E47-88DC-09F6EBC8062C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4" creationId="{2D23D745-C626-454B-BA5B-D5B116FA1EF8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5" creationId="{B2A14990-E0E9-43AB-8D3B-19EFE1A021E0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6" creationId="{A7418DBC-736C-4EE6-8B7B-2B04CF95CB6B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7" creationId="{EE027B1D-5C6B-4F94-8F83-A5752AE27F94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8" creationId="{6A6E0A39-4BCA-4CEE-8B74-819DFEDF8396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39" creationId="{6E71F39A-6D83-4BE9-ACB3-5459B0BEFCC1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0" creationId="{B64DEE55-D863-4701-B7B2-423D20A97228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1" creationId="{DA15A562-710F-40BF-906D-290E861946DA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2" creationId="{D373A7E3-109F-411D-B420-3ABACB527170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3" creationId="{78FB7F19-0034-4D99-B5B0-73BF2A3C125C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4" creationId="{31047EA4-E8BC-4797-BC64-83623FEBD59F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5" creationId="{9BD2CE7A-7D10-435C-B90F-215BBBF6B633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6" creationId="{CA72BC0B-7F71-4422-B49E-A067CA8C2105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7" creationId="{E9E1243E-5EB6-4215-B014-4301DBA34376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8" creationId="{545DC501-86B5-4A3C-B921-A85B9FD3586D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49" creationId="{2368BEE3-F59B-4952-836B-75154A71CF6F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0" creationId="{73579947-5544-4776-BFBF-849B56016902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1" creationId="{8A35EC36-8B8A-494D-8547-C4B635881375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2" creationId="{EE2913E9-51A4-45C7-B71D-F1EDF427A5A6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3" creationId="{023DD71B-457C-4EAC-826E-602457AE44DC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4" creationId="{377B47CA-9ADB-432F-9AAF-F128CD73355E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5" creationId="{055FF419-95F8-4A0A-934F-733BA422C18C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6" creationId="{6D13507A-2F3E-42BE-A217-E160F7EB4A55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7" creationId="{65CBD730-59DB-4635-A921-8DA0B4B9A862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8" creationId="{B49CEFA0-7D1D-4672-8BF1-D42E03BACD6A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59" creationId="{0AB43B37-7F81-4DFF-8DC9-3C7275A4C2EA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60" creationId="{489B9BD5-5BC5-431D-BE6A-E94994065BEE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61" creationId="{D36F3E81-D544-44AD-81B4-DB27B33DCF8C}"/>
          </ac:spMkLst>
        </pc:spChg>
        <pc:spChg chg="add">
          <ac:chgData name="" userId="70d5f45f23c771ae" providerId="LiveId" clId="{E4500B98-2F3C-4022-BBDC-47460652B31F}" dt="2020-04-08T06:47:37.693" v="1122"/>
          <ac:spMkLst>
            <pc:docMk/>
            <pc:sldMk cId="289875735" sldId="1751"/>
            <ac:spMk id="262" creationId="{374ABE22-7323-4DAC-9E02-9A761B15E0E4}"/>
          </ac:spMkLst>
        </pc:spChg>
        <pc:grpChg chg="add del mod">
          <ac:chgData name="" userId="70d5f45f23c771ae" providerId="LiveId" clId="{E4500B98-2F3C-4022-BBDC-47460652B31F}" dt="2020-04-08T06:47:08.564" v="1109"/>
          <ac:grpSpMkLst>
            <pc:docMk/>
            <pc:sldMk cId="289875735" sldId="1751"/>
            <ac:grpSpMk id="59" creationId="{C7E5EDF2-1C65-4950-B03C-0C0F82FEB23D}"/>
          </ac:grpSpMkLst>
        </pc:grpChg>
        <pc:grpChg chg="add mod">
          <ac:chgData name="" userId="70d5f45f23c771ae" providerId="LiveId" clId="{E4500B98-2F3C-4022-BBDC-47460652B31F}" dt="2020-04-08T06:46:39.617" v="1103"/>
          <ac:grpSpMkLst>
            <pc:docMk/>
            <pc:sldMk cId="289875735" sldId="1751"/>
            <ac:grpSpMk id="60" creationId="{395EB335-2378-4042-B319-CF01E88A1F54}"/>
          </ac:grpSpMkLst>
        </pc:grpChg>
        <pc:grpChg chg="add mod">
          <ac:chgData name="" userId="70d5f45f23c771ae" providerId="LiveId" clId="{E4500B98-2F3C-4022-BBDC-47460652B31F}" dt="2020-04-08T06:46:39.617" v="1103"/>
          <ac:grpSpMkLst>
            <pc:docMk/>
            <pc:sldMk cId="289875735" sldId="1751"/>
            <ac:grpSpMk id="65" creationId="{CA800BDC-1909-4305-8A22-65A176BFFD85}"/>
          </ac:grpSpMkLst>
        </pc:grpChg>
        <pc:grpChg chg="add mod">
          <ac:chgData name="" userId="70d5f45f23c771ae" providerId="LiveId" clId="{E4500B98-2F3C-4022-BBDC-47460652B31F}" dt="2020-04-08T06:46:39.617" v="1103"/>
          <ac:grpSpMkLst>
            <pc:docMk/>
            <pc:sldMk cId="289875735" sldId="1751"/>
            <ac:grpSpMk id="66" creationId="{22C2BEA3-7DF2-4987-AEFC-F78C2EF40421}"/>
          </ac:grpSpMkLst>
        </pc:grpChg>
        <pc:grpChg chg="add mod">
          <ac:chgData name="" userId="70d5f45f23c771ae" providerId="LiveId" clId="{E4500B98-2F3C-4022-BBDC-47460652B31F}" dt="2020-04-08T06:46:39.617" v="1103"/>
          <ac:grpSpMkLst>
            <pc:docMk/>
            <pc:sldMk cId="289875735" sldId="1751"/>
            <ac:grpSpMk id="67" creationId="{FF8D8917-AD3B-46AE-A466-57AA5AE33754}"/>
          </ac:grpSpMkLst>
        </pc:grpChg>
        <pc:grpChg chg="add del mod">
          <ac:chgData name="" userId="70d5f45f23c771ae" providerId="LiveId" clId="{E4500B98-2F3C-4022-BBDC-47460652B31F}" dt="2020-04-08T06:47:37.659" v="1121"/>
          <ac:grpSpMkLst>
            <pc:docMk/>
            <pc:sldMk cId="289875735" sldId="1751"/>
            <ac:grpSpMk id="109" creationId="{C7E5EDF2-1C65-4950-B03C-0C0F82FEB23D}"/>
          </ac:grpSpMkLst>
        </pc:grpChg>
        <pc:grpChg chg="add mod">
          <ac:chgData name="" userId="70d5f45f23c771ae" providerId="LiveId" clId="{E4500B98-2F3C-4022-BBDC-47460652B31F}" dt="2020-04-08T06:47:08.666" v="1114"/>
          <ac:grpSpMkLst>
            <pc:docMk/>
            <pc:sldMk cId="289875735" sldId="1751"/>
            <ac:grpSpMk id="110" creationId="{395EB335-2378-4042-B319-CF01E88A1F54}"/>
          </ac:grpSpMkLst>
        </pc:grpChg>
        <pc:grpChg chg="del mod">
          <ac:chgData name="" userId="70d5f45f23c771ae" providerId="LiveId" clId="{E4500B98-2F3C-4022-BBDC-47460652B31F}" dt="2020-04-08T06:46:39.501" v="1098"/>
          <ac:grpSpMkLst>
            <pc:docMk/>
            <pc:sldMk cId="289875735" sldId="1751"/>
            <ac:grpSpMk id="113" creationId="{C7E5EDF2-1C65-4950-B03C-0C0F82FEB23D}"/>
          </ac:grpSpMkLst>
        </pc:grpChg>
        <pc:grpChg chg="del">
          <ac:chgData name="" userId="70d5f45f23c771ae" providerId="LiveId" clId="{E4500B98-2F3C-4022-BBDC-47460652B31F}" dt="2020-04-08T05:39:39.362" v="770" actId="478"/>
          <ac:grpSpMkLst>
            <pc:docMk/>
            <pc:sldMk cId="289875735" sldId="1751"/>
            <ac:grpSpMk id="122" creationId="{46F1756C-ABE8-4560-B222-3E9290E8D62B}"/>
          </ac:grpSpMkLst>
        </pc:grpChg>
        <pc:grpChg chg="add mod">
          <ac:chgData name="" userId="70d5f45f23c771ae" providerId="LiveId" clId="{E4500B98-2F3C-4022-BBDC-47460652B31F}" dt="2020-04-08T06:47:08.666" v="1114"/>
          <ac:grpSpMkLst>
            <pc:docMk/>
            <pc:sldMk cId="289875735" sldId="1751"/>
            <ac:grpSpMk id="169" creationId="{CA800BDC-1909-4305-8A22-65A176BFFD85}"/>
          </ac:grpSpMkLst>
        </pc:grpChg>
        <pc:grpChg chg="add mod">
          <ac:chgData name="" userId="70d5f45f23c771ae" providerId="LiveId" clId="{E4500B98-2F3C-4022-BBDC-47460652B31F}" dt="2020-04-08T06:47:08.666" v="1114"/>
          <ac:grpSpMkLst>
            <pc:docMk/>
            <pc:sldMk cId="289875735" sldId="1751"/>
            <ac:grpSpMk id="170" creationId="{22C2BEA3-7DF2-4987-AEFC-F78C2EF40421}"/>
          </ac:grpSpMkLst>
        </pc:grpChg>
        <pc:grpChg chg="add mod">
          <ac:chgData name="" userId="70d5f45f23c771ae" providerId="LiveId" clId="{E4500B98-2F3C-4022-BBDC-47460652B31F}" dt="2020-04-08T06:47:08.666" v="1114"/>
          <ac:grpSpMkLst>
            <pc:docMk/>
            <pc:sldMk cId="289875735" sldId="1751"/>
            <ac:grpSpMk id="171" creationId="{FF8D8917-AD3B-46AE-A466-57AA5AE33754}"/>
          </ac:grpSpMkLst>
        </pc:grpChg>
        <pc:grpChg chg="add mod">
          <ac:chgData name="" userId="70d5f45f23c771ae" providerId="LiveId" clId="{E4500B98-2F3C-4022-BBDC-47460652B31F}" dt="2020-04-08T06:47:37.773" v="1127"/>
          <ac:grpSpMkLst>
            <pc:docMk/>
            <pc:sldMk cId="289875735" sldId="1751"/>
            <ac:grpSpMk id="213" creationId="{C7E5EDF2-1C65-4950-B03C-0C0F82FEB23D}"/>
          </ac:grpSpMkLst>
        </pc:grpChg>
        <pc:grpChg chg="add mod">
          <ac:chgData name="" userId="70d5f45f23c771ae" providerId="LiveId" clId="{E4500B98-2F3C-4022-BBDC-47460652B31F}" dt="2020-04-08T06:47:37.772" v="1126"/>
          <ac:grpSpMkLst>
            <pc:docMk/>
            <pc:sldMk cId="289875735" sldId="1751"/>
            <ac:grpSpMk id="214" creationId="{395EB335-2378-4042-B319-CF01E88A1F54}"/>
          </ac:grpSpMkLst>
        </pc:grpChg>
        <pc:grpChg chg="add mod">
          <ac:chgData name="" userId="70d5f45f23c771ae" providerId="LiveId" clId="{E4500B98-2F3C-4022-BBDC-47460652B31F}" dt="2020-04-08T06:47:37.772" v="1126"/>
          <ac:grpSpMkLst>
            <pc:docMk/>
            <pc:sldMk cId="289875735" sldId="1751"/>
            <ac:grpSpMk id="219" creationId="{CA800BDC-1909-4305-8A22-65A176BFFD85}"/>
          </ac:grpSpMkLst>
        </pc:grpChg>
        <pc:grpChg chg="add mod">
          <ac:chgData name="" userId="70d5f45f23c771ae" providerId="LiveId" clId="{E4500B98-2F3C-4022-BBDC-47460652B31F}" dt="2020-04-08T06:47:37.772" v="1126"/>
          <ac:grpSpMkLst>
            <pc:docMk/>
            <pc:sldMk cId="289875735" sldId="1751"/>
            <ac:grpSpMk id="220" creationId="{22C2BEA3-7DF2-4987-AEFC-F78C2EF40421}"/>
          </ac:grpSpMkLst>
        </pc:grpChg>
        <pc:grpChg chg="add mod">
          <ac:chgData name="" userId="70d5f45f23c771ae" providerId="LiveId" clId="{E4500B98-2F3C-4022-BBDC-47460652B31F}" dt="2020-04-08T06:47:37.772" v="1126"/>
          <ac:grpSpMkLst>
            <pc:docMk/>
            <pc:sldMk cId="289875735" sldId="1751"/>
            <ac:grpSpMk id="221" creationId="{FF8D8917-AD3B-46AE-A466-57AA5AE33754}"/>
          </ac:grpSpMkLst>
        </pc:grpChg>
      </pc:sldChg>
      <pc:sldChg chg="addSp delSp modSp add">
        <pc:chgData name="" userId="70d5f45f23c771ae" providerId="LiveId" clId="{E4500B98-2F3C-4022-BBDC-47460652B31F}" dt="2020-04-09T09:32:41.544" v="1280" actId="20577"/>
        <pc:sldMkLst>
          <pc:docMk/>
          <pc:sldMk cId="285711023" sldId="1753"/>
        </pc:sldMkLst>
        <pc:spChg chg="mod">
          <ac:chgData name="" userId="70d5f45f23c771ae" providerId="LiveId" clId="{E4500B98-2F3C-4022-BBDC-47460652B31F}" dt="2020-04-09T09:32:41.544" v="1280" actId="20577"/>
          <ac:spMkLst>
            <pc:docMk/>
            <pc:sldMk cId="285711023" sldId="1753"/>
            <ac:spMk id="2" creationId="{5A1F4EFA-0C46-482A-A7A9-194D321C0CA8}"/>
          </ac:spMkLst>
        </pc:spChg>
        <pc:spChg chg="mod">
          <ac:chgData name="" userId="70d5f45f23c771ae" providerId="LiveId" clId="{E4500B98-2F3C-4022-BBDC-47460652B31F}" dt="2020-04-08T05:43:49.185" v="819"/>
          <ac:spMkLst>
            <pc:docMk/>
            <pc:sldMk cId="285711023" sldId="1753"/>
            <ac:spMk id="3" creationId="{196E9395-AD10-4B5C-BBA6-56F02D1B9AEA}"/>
          </ac:spMkLst>
        </pc:spChg>
        <pc:spChg chg="add mod">
          <ac:chgData name="" userId="70d5f45f23c771ae" providerId="LiveId" clId="{E4500B98-2F3C-4022-BBDC-47460652B31F}" dt="2020-04-08T06:49:39.852" v="1156"/>
          <ac:spMkLst>
            <pc:docMk/>
            <pc:sldMk cId="285711023" sldId="1753"/>
            <ac:spMk id="61" creationId="{A377E026-4BDE-4BA0-AA3D-51A70B05AE2E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62" creationId="{2BDBE67F-CE79-4E2C-8CC2-99E20795EFEF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63" creationId="{DDF54DF4-944D-4DBE-8AFB-E8C9D6C31760}"/>
          </ac:spMkLst>
        </pc:spChg>
        <pc:spChg chg="add mod">
          <ac:chgData name="" userId="70d5f45f23c771ae" providerId="LiveId" clId="{E4500B98-2F3C-4022-BBDC-47460652B31F}" dt="2020-04-08T06:49:26.169" v="1154"/>
          <ac:spMkLst>
            <pc:docMk/>
            <pc:sldMk cId="285711023" sldId="1753"/>
            <ac:spMk id="64" creationId="{5841975A-CEFD-47A4-966C-1E88A8E0BE1D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68" creationId="{F2A98A4F-0F75-4E0E-8D25-D4EBF0FD9AF0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69" creationId="{FDB09AA8-1DC6-4A31-8BF5-E6D832173853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0" creationId="{12C1A619-D584-4A43-8106-B958377E2947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1" creationId="{9DBD0326-FD59-43E1-B249-1CED5B1E52CF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2" creationId="{0B12BFAD-C0F0-4295-B12F-670390A60242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3" creationId="{63BAFDF3-47E0-45FC-93E0-C0ECC44265FA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4" creationId="{402B2917-43F5-4E12-B361-DE6BEB4E1A1C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5" creationId="{A65B0A21-9546-4AA6-BD08-9205AD355385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6" creationId="{B07CE27E-C82D-4BC1-B854-961C60330D8B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7" creationId="{BD040060-72BE-4E47-88DC-09F6EBC8062C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8" creationId="{2D23D745-C626-454B-BA5B-D5B116FA1EF8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79" creationId="{B2A14990-E0E9-43AB-8D3B-19EFE1A021E0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0" creationId="{A7418DBC-736C-4EE6-8B7B-2B04CF95CB6B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1" creationId="{EE027B1D-5C6B-4F94-8F83-A5752AE27F94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2" creationId="{6A6E0A39-4BCA-4CEE-8B74-819DFEDF8396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3" creationId="{6E71F39A-6D83-4BE9-ACB3-5459B0BEFCC1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4" creationId="{B64DEE55-D863-4701-B7B2-423D20A97228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5" creationId="{DA15A562-710F-40BF-906D-290E861946DA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6" creationId="{D373A7E3-109F-411D-B420-3ABACB527170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7" creationId="{78FB7F19-0034-4D99-B5B0-73BF2A3C125C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8" creationId="{31047EA4-E8BC-4797-BC64-83623FEBD59F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89" creationId="{9BD2CE7A-7D10-435C-B90F-215BBBF6B633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0" creationId="{CA72BC0B-7F71-4422-B49E-A067CA8C2105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1" creationId="{E9E1243E-5EB6-4215-B014-4301DBA34376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2" creationId="{545DC501-86B5-4A3C-B921-A85B9FD3586D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3" creationId="{2368BEE3-F59B-4952-836B-75154A71CF6F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4" creationId="{73579947-5544-4776-BFBF-849B56016902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5" creationId="{8A35EC36-8B8A-494D-8547-C4B635881375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6" creationId="{EE2913E9-51A4-45C7-B71D-F1EDF427A5A6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7" creationId="{023DD71B-457C-4EAC-826E-602457AE44DC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8" creationId="{377B47CA-9ADB-432F-9AAF-F128CD73355E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99" creationId="{055FF419-95F8-4A0A-934F-733BA422C18C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100" creationId="{6D13507A-2F3E-42BE-A217-E160F7EB4A55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101" creationId="{65CBD730-59DB-4635-A921-8DA0B4B9A862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102" creationId="{B49CEFA0-7D1D-4672-8BF1-D42E03BACD6A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103" creationId="{0AB43B37-7F81-4DFF-8DC9-3C7275A4C2EA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104" creationId="{489B9BD5-5BC5-431D-BE6A-E94994065BEE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105" creationId="{D36F3E81-D544-44AD-81B4-DB27B33DCF8C}"/>
          </ac:spMkLst>
        </pc:spChg>
        <pc:spChg chg="add">
          <ac:chgData name="" userId="70d5f45f23c771ae" providerId="LiveId" clId="{E4500B98-2F3C-4022-BBDC-47460652B31F}" dt="2020-04-08T06:49:26.064" v="1148"/>
          <ac:spMkLst>
            <pc:docMk/>
            <pc:sldMk cId="285711023" sldId="1753"/>
            <ac:spMk id="106" creationId="{374ABE22-7323-4DAC-9E02-9A761B15E0E4}"/>
          </ac:spMkLst>
        </pc:spChg>
        <pc:spChg chg="add mod">
          <ac:chgData name="" userId="70d5f45f23c771ae" providerId="LiveId" clId="{E4500B98-2F3C-4022-BBDC-47460652B31F}" dt="2020-04-08T06:49:40.118" v="1165"/>
          <ac:spMkLst>
            <pc:docMk/>
            <pc:sldMk cId="285711023" sldId="1753"/>
            <ac:spMk id="109" creationId="{A377E026-4BDE-4BA0-AA3D-51A70B05AE2E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10" creationId="{2BDBE67F-CE79-4E2C-8CC2-99E20795EFEF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11" creationId="{DDF54DF4-944D-4DBE-8AFB-E8C9D6C31760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12" creationId="{5841975A-CEFD-47A4-966C-1E88A8E0BE1D}"/>
          </ac:spMkLst>
        </pc:spChg>
        <pc:spChg chg="del">
          <ac:chgData name="" userId="70d5f45f23c771ae" providerId="LiveId" clId="{E4500B98-2F3C-4022-BBDC-47460652B31F}" dt="2020-04-08T06:47:54.982" v="1130" actId="478"/>
          <ac:spMkLst>
            <pc:docMk/>
            <pc:sldMk cId="285711023" sldId="1753"/>
            <ac:spMk id="116" creationId="{F4EE9F74-569E-4DD3-BBC1-8AEA20346131}"/>
          </ac:spMkLst>
        </pc:spChg>
        <pc:spChg chg="mod">
          <ac:chgData name="" userId="70d5f45f23c771ae" providerId="LiveId" clId="{E4500B98-2F3C-4022-BBDC-47460652B31F}" dt="2020-04-08T06:49:25.901" v="1145"/>
          <ac:spMkLst>
            <pc:docMk/>
            <pc:sldMk cId="285711023" sldId="1753"/>
            <ac:spMk id="119" creationId="{5841975A-CEFD-47A4-966C-1E88A8E0BE1D}"/>
          </ac:spMkLst>
        </pc:spChg>
        <pc:spChg chg="mod">
          <ac:chgData name="" userId="70d5f45f23c771ae" providerId="LiveId" clId="{E4500B98-2F3C-4022-BBDC-47460652B31F}" dt="2020-04-08T06:44:08.485" v="963" actId="27636"/>
          <ac:spMkLst>
            <pc:docMk/>
            <pc:sldMk cId="285711023" sldId="1753"/>
            <ac:spMk id="124" creationId="{F2A98A4F-0F75-4E0E-8D25-D4EBF0FD9AF0}"/>
          </ac:spMkLst>
        </pc:spChg>
        <pc:spChg chg="mod">
          <ac:chgData name="" userId="70d5f45f23c771ae" providerId="LiveId" clId="{E4500B98-2F3C-4022-BBDC-47460652B31F}" dt="2020-04-08T06:45:55.247" v="1094"/>
          <ac:spMkLst>
            <pc:docMk/>
            <pc:sldMk cId="285711023" sldId="1753"/>
            <ac:spMk id="125" creationId="{FDB09AA8-1DC6-4A31-8BF5-E6D832173853}"/>
          </ac:spMkLst>
        </pc:spChg>
        <pc:spChg chg="mod">
          <ac:chgData name="" userId="70d5f45f23c771ae" providerId="LiveId" clId="{E4500B98-2F3C-4022-BBDC-47460652B31F}" dt="2020-04-08T06:40:34.623" v="841"/>
          <ac:spMkLst>
            <pc:docMk/>
            <pc:sldMk cId="285711023" sldId="1753"/>
            <ac:spMk id="126" creationId="{12C1A619-D584-4A43-8106-B958377E2947}"/>
          </ac:spMkLst>
        </pc:spChg>
        <pc:spChg chg="mod">
          <ac:chgData name="" userId="70d5f45f23c771ae" providerId="LiveId" clId="{E4500B98-2F3C-4022-BBDC-47460652B31F}" dt="2020-04-08T06:43:23.775" v="959" actId="27636"/>
          <ac:spMkLst>
            <pc:docMk/>
            <pc:sldMk cId="285711023" sldId="1753"/>
            <ac:spMk id="127" creationId="{9DBD0326-FD59-43E1-B249-1CED5B1E52CF}"/>
          </ac:spMkLst>
        </pc:spChg>
        <pc:spChg chg="mod">
          <ac:chgData name="" userId="70d5f45f23c771ae" providerId="LiveId" clId="{E4500B98-2F3C-4022-BBDC-47460652B31F}" dt="2020-04-08T06:40:17.233" v="836"/>
          <ac:spMkLst>
            <pc:docMk/>
            <pc:sldMk cId="285711023" sldId="1753"/>
            <ac:spMk id="128" creationId="{0B12BFAD-C0F0-4295-B12F-670390A60242}"/>
          </ac:spMkLst>
        </pc:spChg>
        <pc:spChg chg="mod">
          <ac:chgData name="" userId="70d5f45f23c771ae" providerId="LiveId" clId="{E4500B98-2F3C-4022-BBDC-47460652B31F}" dt="2020-04-08T06:41:23.058" v="881" actId="20577"/>
          <ac:spMkLst>
            <pc:docMk/>
            <pc:sldMk cId="285711023" sldId="1753"/>
            <ac:spMk id="129" creationId="{63BAFDF3-47E0-45FC-93E0-C0ECC44265FA}"/>
          </ac:spMkLst>
        </pc:spChg>
        <pc:spChg chg="del">
          <ac:chgData name="" userId="70d5f45f23c771ae" providerId="LiveId" clId="{E4500B98-2F3C-4022-BBDC-47460652B31F}" dt="2020-04-08T06:48:46.688" v="1140" actId="478"/>
          <ac:spMkLst>
            <pc:docMk/>
            <pc:sldMk cId="285711023" sldId="1753"/>
            <ac:spMk id="130" creationId="{44C59A25-7BC2-4D69-ACB5-8B1542E09602}"/>
          </ac:spMkLst>
        </pc:spChg>
        <pc:spChg chg="del">
          <ac:chgData name="" userId="70d5f45f23c771ae" providerId="LiveId" clId="{E4500B98-2F3C-4022-BBDC-47460652B31F}" dt="2020-04-08T06:48:57.359" v="1143" actId="478"/>
          <ac:spMkLst>
            <pc:docMk/>
            <pc:sldMk cId="285711023" sldId="1753"/>
            <ac:spMk id="131" creationId="{6DE9E3A6-9D3E-416B-B517-AF20E7626733}"/>
          </ac:spMkLst>
        </pc:spChg>
        <pc:spChg chg="del">
          <ac:chgData name="" userId="70d5f45f23c771ae" providerId="LiveId" clId="{E4500B98-2F3C-4022-BBDC-47460652B31F}" dt="2020-04-08T06:48:48.260" v="1141" actId="478"/>
          <ac:spMkLst>
            <pc:docMk/>
            <pc:sldMk cId="285711023" sldId="1753"/>
            <ac:spMk id="132" creationId="{47FBEA21-2E2E-4F1F-997E-6B014619FC3B}"/>
          </ac:spMkLst>
        </pc:spChg>
        <pc:spChg chg="del">
          <ac:chgData name="" userId="70d5f45f23c771ae" providerId="LiveId" clId="{E4500B98-2F3C-4022-BBDC-47460652B31F}" dt="2020-04-08T06:48:49.913" v="1142" actId="478"/>
          <ac:spMkLst>
            <pc:docMk/>
            <pc:sldMk cId="285711023" sldId="1753"/>
            <ac:spMk id="133" creationId="{BCF4900C-3034-4317-98D8-37315F51AF6D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0" creationId="{F2A98A4F-0F75-4E0E-8D25-D4EBF0FD9AF0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1" creationId="{FDB09AA8-1DC6-4A31-8BF5-E6D832173853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2" creationId="{12C1A619-D584-4A43-8106-B958377E2947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3" creationId="{9DBD0326-FD59-43E1-B249-1CED5B1E52CF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4" creationId="{0B12BFAD-C0F0-4295-B12F-670390A60242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5" creationId="{63BAFDF3-47E0-45FC-93E0-C0ECC44265FA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6" creationId="{402B2917-43F5-4E12-B361-DE6BEB4E1A1C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7" creationId="{A65B0A21-9546-4AA6-BD08-9205AD355385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8" creationId="{B07CE27E-C82D-4BC1-B854-961C60330D8B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79" creationId="{BD040060-72BE-4E47-88DC-09F6EBC8062C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0" creationId="{2D23D745-C626-454B-BA5B-D5B116FA1EF8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1" creationId="{B2A14990-E0E9-43AB-8D3B-19EFE1A021E0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2" creationId="{A7418DBC-736C-4EE6-8B7B-2B04CF95CB6B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3" creationId="{EE027B1D-5C6B-4F94-8F83-A5752AE27F94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4" creationId="{6A6E0A39-4BCA-4CEE-8B74-819DFEDF8396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5" creationId="{6E71F39A-6D83-4BE9-ACB3-5459B0BEFCC1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6" creationId="{B64DEE55-D863-4701-B7B2-423D20A97228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7" creationId="{DA15A562-710F-40BF-906D-290E861946DA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8" creationId="{D373A7E3-109F-411D-B420-3ABACB527170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89" creationId="{78FB7F19-0034-4D99-B5B0-73BF2A3C125C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0" creationId="{31047EA4-E8BC-4797-BC64-83623FEBD59F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1" creationId="{9BD2CE7A-7D10-435C-B90F-215BBBF6B633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2" creationId="{CA72BC0B-7F71-4422-B49E-A067CA8C2105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3" creationId="{E9E1243E-5EB6-4215-B014-4301DBA34376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4" creationId="{545DC501-86B5-4A3C-B921-A85B9FD3586D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5" creationId="{2368BEE3-F59B-4952-836B-75154A71CF6F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6" creationId="{73579947-5544-4776-BFBF-849B56016902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7" creationId="{8A35EC36-8B8A-494D-8547-C4B635881375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8" creationId="{EE2913E9-51A4-45C7-B71D-F1EDF427A5A6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199" creationId="{023DD71B-457C-4EAC-826E-602457AE44DC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0" creationId="{377B47CA-9ADB-432F-9AAF-F128CD73355E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1" creationId="{055FF419-95F8-4A0A-934F-733BA422C18C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2" creationId="{6D13507A-2F3E-42BE-A217-E160F7EB4A55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3" creationId="{65CBD730-59DB-4635-A921-8DA0B4B9A862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4" creationId="{B49CEFA0-7D1D-4672-8BF1-D42E03BACD6A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5" creationId="{0AB43B37-7F81-4DFF-8DC9-3C7275A4C2EA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6" creationId="{489B9BD5-5BC5-431D-BE6A-E94994065BEE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7" creationId="{D36F3E81-D544-44AD-81B4-DB27B33DCF8C}"/>
          </ac:spMkLst>
        </pc:spChg>
        <pc:spChg chg="add">
          <ac:chgData name="" userId="70d5f45f23c771ae" providerId="LiveId" clId="{E4500B98-2F3C-4022-BBDC-47460652B31F}" dt="2020-04-08T06:49:40.025" v="1159"/>
          <ac:spMkLst>
            <pc:docMk/>
            <pc:sldMk cId="285711023" sldId="1753"/>
            <ac:spMk id="208" creationId="{374ABE22-7323-4DAC-9E02-9A761B15E0E4}"/>
          </ac:spMkLst>
        </pc:spChg>
        <pc:grpChg chg="add del mod">
          <ac:chgData name="" userId="70d5f45f23c771ae" providerId="LiveId" clId="{E4500B98-2F3C-4022-BBDC-47460652B31F}" dt="2020-04-08T06:49:39.985" v="1158"/>
          <ac:grpSpMkLst>
            <pc:docMk/>
            <pc:sldMk cId="285711023" sldId="1753"/>
            <ac:grpSpMk id="59" creationId="{C7E5EDF2-1C65-4950-B03C-0C0F82FEB23D}"/>
          </ac:grpSpMkLst>
        </pc:grpChg>
        <pc:grpChg chg="add mod">
          <ac:chgData name="" userId="70d5f45f23c771ae" providerId="LiveId" clId="{E4500B98-2F3C-4022-BBDC-47460652B31F}" dt="2020-04-08T06:49:26.155" v="1152"/>
          <ac:grpSpMkLst>
            <pc:docMk/>
            <pc:sldMk cId="285711023" sldId="1753"/>
            <ac:grpSpMk id="60" creationId="{395EB335-2378-4042-B319-CF01E88A1F54}"/>
          </ac:grpSpMkLst>
        </pc:grpChg>
        <pc:grpChg chg="add mod">
          <ac:chgData name="" userId="70d5f45f23c771ae" providerId="LiveId" clId="{E4500B98-2F3C-4022-BBDC-47460652B31F}" dt="2020-04-08T06:49:26.155" v="1152"/>
          <ac:grpSpMkLst>
            <pc:docMk/>
            <pc:sldMk cId="285711023" sldId="1753"/>
            <ac:grpSpMk id="65" creationId="{22C2BEA3-7DF2-4987-AEFC-F78C2EF40421}"/>
          </ac:grpSpMkLst>
        </pc:grpChg>
        <pc:grpChg chg="add mod">
          <ac:chgData name="" userId="70d5f45f23c771ae" providerId="LiveId" clId="{E4500B98-2F3C-4022-BBDC-47460652B31F}" dt="2020-04-08T06:49:26.155" v="1152"/>
          <ac:grpSpMkLst>
            <pc:docMk/>
            <pc:sldMk cId="285711023" sldId="1753"/>
            <ac:grpSpMk id="66" creationId="{46F1756C-ABE8-4560-B222-3E9290E8D62B}"/>
          </ac:grpSpMkLst>
        </pc:grpChg>
        <pc:grpChg chg="add mod">
          <ac:chgData name="" userId="70d5f45f23c771ae" providerId="LiveId" clId="{E4500B98-2F3C-4022-BBDC-47460652B31F}" dt="2020-04-08T06:49:26.155" v="1152"/>
          <ac:grpSpMkLst>
            <pc:docMk/>
            <pc:sldMk cId="285711023" sldId="1753"/>
            <ac:grpSpMk id="67" creationId="{FF8D8917-AD3B-46AE-A466-57AA5AE33754}"/>
          </ac:grpSpMkLst>
        </pc:grpChg>
        <pc:grpChg chg="add mod">
          <ac:chgData name="" userId="70d5f45f23c771ae" providerId="LiveId" clId="{E4500B98-2F3C-4022-BBDC-47460652B31F}" dt="2020-04-08T06:49:40.108" v="1164"/>
          <ac:grpSpMkLst>
            <pc:docMk/>
            <pc:sldMk cId="285711023" sldId="1753"/>
            <ac:grpSpMk id="107" creationId="{C7E5EDF2-1C65-4950-B03C-0C0F82FEB23D}"/>
          </ac:grpSpMkLst>
        </pc:grpChg>
        <pc:grpChg chg="add mod">
          <ac:chgData name="" userId="70d5f45f23c771ae" providerId="LiveId" clId="{E4500B98-2F3C-4022-BBDC-47460652B31F}" dt="2020-04-08T06:49:40.108" v="1163"/>
          <ac:grpSpMkLst>
            <pc:docMk/>
            <pc:sldMk cId="285711023" sldId="1753"/>
            <ac:grpSpMk id="108" creationId="{395EB335-2378-4042-B319-CF01E88A1F54}"/>
          </ac:grpSpMkLst>
        </pc:grpChg>
        <pc:grpChg chg="del mod">
          <ac:chgData name="" userId="70d5f45f23c771ae" providerId="LiveId" clId="{E4500B98-2F3C-4022-BBDC-47460652B31F}" dt="2020-04-08T06:49:26.016" v="1147"/>
          <ac:grpSpMkLst>
            <pc:docMk/>
            <pc:sldMk cId="285711023" sldId="1753"/>
            <ac:grpSpMk id="113" creationId="{C7E5EDF2-1C65-4950-B03C-0C0F82FEB23D}"/>
          </ac:grpSpMkLst>
        </pc:grpChg>
        <pc:grpChg chg="del">
          <ac:chgData name="" userId="70d5f45f23c771ae" providerId="LiveId" clId="{E4500B98-2F3C-4022-BBDC-47460652B31F}" dt="2020-04-08T06:48:49.913" v="1142" actId="478"/>
          <ac:grpSpMkLst>
            <pc:docMk/>
            <pc:sldMk cId="285711023" sldId="1753"/>
            <ac:grpSpMk id="120" creationId="{CA800BDC-1909-4305-8A22-65A176BFFD85}"/>
          </ac:grpSpMkLst>
        </pc:grpChg>
        <pc:grpChg chg="add mod">
          <ac:chgData name="" userId="70d5f45f23c771ae" providerId="LiveId" clId="{E4500B98-2F3C-4022-BBDC-47460652B31F}" dt="2020-04-08T06:49:40.108" v="1163"/>
          <ac:grpSpMkLst>
            <pc:docMk/>
            <pc:sldMk cId="285711023" sldId="1753"/>
            <ac:grpSpMk id="167" creationId="{22C2BEA3-7DF2-4987-AEFC-F78C2EF40421}"/>
          </ac:grpSpMkLst>
        </pc:grpChg>
        <pc:grpChg chg="add mod">
          <ac:chgData name="" userId="70d5f45f23c771ae" providerId="LiveId" clId="{E4500B98-2F3C-4022-BBDC-47460652B31F}" dt="2020-04-08T06:49:40.108" v="1163"/>
          <ac:grpSpMkLst>
            <pc:docMk/>
            <pc:sldMk cId="285711023" sldId="1753"/>
            <ac:grpSpMk id="168" creationId="{46F1756C-ABE8-4560-B222-3E9290E8D62B}"/>
          </ac:grpSpMkLst>
        </pc:grpChg>
        <pc:grpChg chg="add mod">
          <ac:chgData name="" userId="70d5f45f23c771ae" providerId="LiveId" clId="{E4500B98-2F3C-4022-BBDC-47460652B31F}" dt="2020-04-08T06:49:40.108" v="1163"/>
          <ac:grpSpMkLst>
            <pc:docMk/>
            <pc:sldMk cId="285711023" sldId="1753"/>
            <ac:grpSpMk id="169" creationId="{FF8D8917-AD3B-46AE-A466-57AA5AE3375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20BA88-EF8A-4380-B2B9-D08285BA22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62700" y="3648619"/>
            <a:ext cx="5157789" cy="558799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15978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362700" y="2387600"/>
            <a:ext cx="5157789" cy="126101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rgbClr val="01597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62699" y="4819177"/>
            <a:ext cx="5157789" cy="248371"/>
          </a:xfrm>
        </p:spPr>
        <p:txBody>
          <a:bodyPr anchor="ctr">
            <a:no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62699" y="5083073"/>
            <a:ext cx="5157789" cy="248371"/>
          </a:xfrm>
        </p:spPr>
        <p:txBody>
          <a:bodyPr anchor="ctr">
            <a:no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1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022350" y="2957054"/>
            <a:ext cx="4535055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01597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22350" y="3613846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C60595-289D-4C63-8531-101767C3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8" b="6089"/>
          <a:stretch/>
        </p:blipFill>
        <p:spPr>
          <a:xfrm>
            <a:off x="0" y="2476500"/>
            <a:ext cx="121920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6454885-1373-40F2-BDC7-EF3C6F638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226300" y="2768600"/>
            <a:ext cx="4294188" cy="105917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226300" y="4390676"/>
            <a:ext cx="429418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226300" y="4706310"/>
            <a:ext cx="429418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06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4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969000" y="3648619"/>
            <a:ext cx="5551489" cy="558799"/>
          </a:xfrm>
        </p:spPr>
        <p:txBody>
          <a:bodyPr>
            <a:normAutofit/>
          </a:bodyPr>
          <a:lstStyle/>
          <a:p>
            <a:r>
              <a:rPr lang="zh-CN" altLang="en-US" dirty="0"/>
              <a:t>仙豆智能技术分享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秒杀技术浅谈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夏永辉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2020</a:t>
            </a:r>
            <a:r>
              <a:rPr lang="en-US" altLang="zh-CN" dirty="0"/>
              <a:t>-04-11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F4EFA-0C46-482A-A7A9-194D321C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超卖 解决方案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E9395-AD10-4B5C-BBA6-56F02D1B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/>
              <a:t>www.beantechs.com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D2535-9177-4583-A14F-4E0B350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213" name="#46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E5EDF2-1C65-4950-B03C-0C0F82FEB23D}"/>
              </a:ext>
            </a:extLst>
          </p:cNvPr>
          <p:cNvGrpSpPr>
            <a:grpSpLocks noChangeAspect="1"/>
          </p:cNvGrpSpPr>
          <p:nvPr/>
        </p:nvGrpSpPr>
        <p:grpSpPr>
          <a:xfrm>
            <a:off x="2176903" y="1870646"/>
            <a:ext cx="8295387" cy="3780428"/>
            <a:chOff x="2067639" y="1916832"/>
            <a:chExt cx="8295387" cy="3780428"/>
          </a:xfrm>
        </p:grpSpPr>
        <p:grpSp>
          <p:nvGrpSpPr>
            <p:cNvPr id="214" name="îślïḓé">
              <a:extLst>
                <a:ext uri="{FF2B5EF4-FFF2-40B4-BE49-F238E27FC236}">
                  <a16:creationId xmlns:a16="http://schemas.microsoft.com/office/drawing/2014/main" id="{395EB335-2378-4042-B319-CF01E88A1F54}"/>
                </a:ext>
              </a:extLst>
            </p:cNvPr>
            <p:cNvGrpSpPr/>
            <p:nvPr/>
          </p:nvGrpSpPr>
          <p:grpSpPr>
            <a:xfrm>
              <a:off x="6276020" y="1916832"/>
              <a:ext cx="4087006" cy="3780428"/>
              <a:chOff x="7258518" y="1916832"/>
              <a:chExt cx="3670966" cy="3395589"/>
            </a:xfrm>
          </p:grpSpPr>
          <p:sp>
            <p:nvSpPr>
              <p:cNvPr id="230" name="îŝḻiḓé">
                <a:extLst>
                  <a:ext uri="{FF2B5EF4-FFF2-40B4-BE49-F238E27FC236}">
                    <a16:creationId xmlns:a16="http://schemas.microsoft.com/office/drawing/2014/main" id="{402B2917-43F5-4E12-B361-DE6BEB4E1A1C}"/>
                  </a:ext>
                </a:extLst>
              </p:cNvPr>
              <p:cNvSpPr/>
              <p:nvPr/>
            </p:nvSpPr>
            <p:spPr bwMode="auto">
              <a:xfrm>
                <a:off x="7377473" y="2399193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7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9" y="0"/>
                      <a:pt x="1127" y="0"/>
                    </a:cubicBezTo>
                    <a:cubicBezTo>
                      <a:pt x="1575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1" name="iṧḻiḑê">
                <a:extLst>
                  <a:ext uri="{FF2B5EF4-FFF2-40B4-BE49-F238E27FC236}">
                    <a16:creationId xmlns:a16="http://schemas.microsoft.com/office/drawing/2014/main" id="{A65B0A21-9546-4AA6-BD08-9205AD355385}"/>
                  </a:ext>
                </a:extLst>
              </p:cNvPr>
              <p:cNvSpPr/>
              <p:nvPr/>
            </p:nvSpPr>
            <p:spPr bwMode="auto">
              <a:xfrm>
                <a:off x="7340904" y="2353674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2" name="ïşḻîḍê">
                <a:extLst>
                  <a:ext uri="{FF2B5EF4-FFF2-40B4-BE49-F238E27FC236}">
                    <a16:creationId xmlns:a16="http://schemas.microsoft.com/office/drawing/2014/main" id="{B07CE27E-C82D-4BC1-B854-961C60330D8B}"/>
                  </a:ext>
                </a:extLst>
              </p:cNvPr>
              <p:cNvSpPr/>
              <p:nvPr/>
            </p:nvSpPr>
            <p:spPr bwMode="auto">
              <a:xfrm>
                <a:off x="7294584" y="2295962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3" name="íṧḷíḍe">
                <a:extLst>
                  <a:ext uri="{FF2B5EF4-FFF2-40B4-BE49-F238E27FC236}">
                    <a16:creationId xmlns:a16="http://schemas.microsoft.com/office/drawing/2014/main" id="{BD040060-72BE-4E47-88DC-09F6EBC8062C}"/>
                  </a:ext>
                </a:extLst>
              </p:cNvPr>
              <p:cNvSpPr/>
              <p:nvPr/>
            </p:nvSpPr>
            <p:spPr bwMode="auto">
              <a:xfrm>
                <a:off x="7631013" y="2572328"/>
                <a:ext cx="2879153" cy="2361308"/>
              </a:xfrm>
              <a:custGeom>
                <a:avLst/>
                <a:gdLst>
                  <a:gd name="T0" fmla="*/ 1406 w 1497"/>
                  <a:gd name="T1" fmla="*/ 613 h 1227"/>
                  <a:gd name="T2" fmla="*/ 584 w 1497"/>
                  <a:gd name="T3" fmla="*/ 1227 h 1227"/>
                  <a:gd name="T4" fmla="*/ 91 w 1497"/>
                  <a:gd name="T5" fmla="*/ 613 h 1227"/>
                  <a:gd name="T6" fmla="*/ 913 w 1497"/>
                  <a:gd name="T7" fmla="*/ 0 h 1227"/>
                  <a:gd name="T8" fmla="*/ 1406 w 1497"/>
                  <a:gd name="T9" fmla="*/ 613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7" h="1227">
                    <a:moveTo>
                      <a:pt x="1406" y="613"/>
                    </a:moveTo>
                    <a:cubicBezTo>
                      <a:pt x="1315" y="952"/>
                      <a:pt x="947" y="1227"/>
                      <a:pt x="584" y="1227"/>
                    </a:cubicBezTo>
                    <a:cubicBezTo>
                      <a:pt x="221" y="1227"/>
                      <a:pt x="0" y="952"/>
                      <a:pt x="91" y="613"/>
                    </a:cubicBezTo>
                    <a:cubicBezTo>
                      <a:pt x="182" y="274"/>
                      <a:pt x="550" y="0"/>
                      <a:pt x="913" y="0"/>
                    </a:cubicBezTo>
                    <a:cubicBezTo>
                      <a:pt x="1276" y="0"/>
                      <a:pt x="1497" y="274"/>
                      <a:pt x="1406" y="6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4" name="isľíḍe">
                <a:extLst>
                  <a:ext uri="{FF2B5EF4-FFF2-40B4-BE49-F238E27FC236}">
                    <a16:creationId xmlns:a16="http://schemas.microsoft.com/office/drawing/2014/main" id="{2D23D745-C626-454B-BA5B-D5B116FA1EF8}"/>
                  </a:ext>
                </a:extLst>
              </p:cNvPr>
              <p:cNvSpPr/>
              <p:nvPr/>
            </p:nvSpPr>
            <p:spPr bwMode="auto">
              <a:xfrm>
                <a:off x="7819544" y="2726769"/>
                <a:ext cx="2502092" cy="2050802"/>
              </a:xfrm>
              <a:custGeom>
                <a:avLst/>
                <a:gdLst>
                  <a:gd name="T0" fmla="*/ 1222 w 1301"/>
                  <a:gd name="T1" fmla="*/ 533 h 1066"/>
                  <a:gd name="T2" fmla="*/ 508 w 1301"/>
                  <a:gd name="T3" fmla="*/ 1066 h 1066"/>
                  <a:gd name="T4" fmla="*/ 79 w 1301"/>
                  <a:gd name="T5" fmla="*/ 533 h 1066"/>
                  <a:gd name="T6" fmla="*/ 793 w 1301"/>
                  <a:gd name="T7" fmla="*/ 0 h 1066"/>
                  <a:gd name="T8" fmla="*/ 1222 w 1301"/>
                  <a:gd name="T9" fmla="*/ 533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1066">
                    <a:moveTo>
                      <a:pt x="1222" y="533"/>
                    </a:moveTo>
                    <a:cubicBezTo>
                      <a:pt x="1143" y="828"/>
                      <a:pt x="823" y="1066"/>
                      <a:pt x="508" y="1066"/>
                    </a:cubicBezTo>
                    <a:cubicBezTo>
                      <a:pt x="192" y="1066"/>
                      <a:pt x="0" y="828"/>
                      <a:pt x="79" y="533"/>
                    </a:cubicBezTo>
                    <a:cubicBezTo>
                      <a:pt x="158" y="239"/>
                      <a:pt x="478" y="0"/>
                      <a:pt x="793" y="0"/>
                    </a:cubicBezTo>
                    <a:cubicBezTo>
                      <a:pt x="1109" y="0"/>
                      <a:pt x="1301" y="239"/>
                      <a:pt x="1222" y="53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5" name="íśḻïde">
                <a:extLst>
                  <a:ext uri="{FF2B5EF4-FFF2-40B4-BE49-F238E27FC236}">
                    <a16:creationId xmlns:a16="http://schemas.microsoft.com/office/drawing/2014/main" id="{B2A14990-E0E9-43AB-8D3B-19EFE1A021E0}"/>
                  </a:ext>
                </a:extLst>
              </p:cNvPr>
              <p:cNvSpPr/>
              <p:nvPr/>
            </p:nvSpPr>
            <p:spPr bwMode="auto">
              <a:xfrm>
                <a:off x="8078773" y="2936482"/>
                <a:ext cx="1982820" cy="1631375"/>
              </a:xfrm>
              <a:custGeom>
                <a:avLst/>
                <a:gdLst>
                  <a:gd name="T0" fmla="*/ 968 w 1031"/>
                  <a:gd name="T1" fmla="*/ 424 h 848"/>
                  <a:gd name="T2" fmla="*/ 402 w 1031"/>
                  <a:gd name="T3" fmla="*/ 848 h 848"/>
                  <a:gd name="T4" fmla="*/ 63 w 1031"/>
                  <a:gd name="T5" fmla="*/ 424 h 848"/>
                  <a:gd name="T6" fmla="*/ 629 w 1031"/>
                  <a:gd name="T7" fmla="*/ 0 h 848"/>
                  <a:gd name="T8" fmla="*/ 968 w 1031"/>
                  <a:gd name="T9" fmla="*/ 424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848">
                    <a:moveTo>
                      <a:pt x="968" y="424"/>
                    </a:moveTo>
                    <a:cubicBezTo>
                      <a:pt x="905" y="658"/>
                      <a:pt x="652" y="848"/>
                      <a:pt x="402" y="848"/>
                    </a:cubicBezTo>
                    <a:cubicBezTo>
                      <a:pt x="152" y="848"/>
                      <a:pt x="0" y="658"/>
                      <a:pt x="63" y="424"/>
                    </a:cubicBezTo>
                    <a:cubicBezTo>
                      <a:pt x="126" y="190"/>
                      <a:pt x="379" y="0"/>
                      <a:pt x="629" y="0"/>
                    </a:cubicBezTo>
                    <a:cubicBezTo>
                      <a:pt x="879" y="0"/>
                      <a:pt x="1031" y="190"/>
                      <a:pt x="968" y="42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6" name="ïṧḷíďè">
                <a:extLst>
                  <a:ext uri="{FF2B5EF4-FFF2-40B4-BE49-F238E27FC236}">
                    <a16:creationId xmlns:a16="http://schemas.microsoft.com/office/drawing/2014/main" id="{A7418DBC-736C-4EE6-8B7B-2B04CF95CB6B}"/>
                  </a:ext>
                </a:extLst>
              </p:cNvPr>
              <p:cNvSpPr/>
              <p:nvPr/>
            </p:nvSpPr>
            <p:spPr bwMode="auto">
              <a:xfrm>
                <a:off x="8292495" y="3107992"/>
                <a:ext cx="1556189" cy="1289169"/>
              </a:xfrm>
              <a:custGeom>
                <a:avLst/>
                <a:gdLst>
                  <a:gd name="T0" fmla="*/ 759 w 809"/>
                  <a:gd name="T1" fmla="*/ 335 h 670"/>
                  <a:gd name="T2" fmla="*/ 315 w 809"/>
                  <a:gd name="T3" fmla="*/ 670 h 670"/>
                  <a:gd name="T4" fmla="*/ 50 w 809"/>
                  <a:gd name="T5" fmla="*/ 335 h 670"/>
                  <a:gd name="T6" fmla="*/ 494 w 809"/>
                  <a:gd name="T7" fmla="*/ 0 h 670"/>
                  <a:gd name="T8" fmla="*/ 759 w 809"/>
                  <a:gd name="T9" fmla="*/ 33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670">
                    <a:moveTo>
                      <a:pt x="759" y="335"/>
                    </a:moveTo>
                    <a:cubicBezTo>
                      <a:pt x="710" y="520"/>
                      <a:pt x="511" y="670"/>
                      <a:pt x="315" y="670"/>
                    </a:cubicBezTo>
                    <a:cubicBezTo>
                      <a:pt x="119" y="670"/>
                      <a:pt x="0" y="520"/>
                      <a:pt x="50" y="335"/>
                    </a:cubicBezTo>
                    <a:cubicBezTo>
                      <a:pt x="99" y="150"/>
                      <a:pt x="298" y="0"/>
                      <a:pt x="494" y="0"/>
                    </a:cubicBezTo>
                    <a:cubicBezTo>
                      <a:pt x="690" y="0"/>
                      <a:pt x="809" y="150"/>
                      <a:pt x="759" y="33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7" name="îšḻîḍe">
                <a:extLst>
                  <a:ext uri="{FF2B5EF4-FFF2-40B4-BE49-F238E27FC236}">
                    <a16:creationId xmlns:a16="http://schemas.microsoft.com/office/drawing/2014/main" id="{EE027B1D-5C6B-4F94-8F83-A5752AE27F94}"/>
                  </a:ext>
                </a:extLst>
              </p:cNvPr>
              <p:cNvSpPr/>
              <p:nvPr/>
            </p:nvSpPr>
            <p:spPr bwMode="auto">
              <a:xfrm>
                <a:off x="8502154" y="3275437"/>
                <a:ext cx="1136871" cy="954277"/>
              </a:xfrm>
              <a:custGeom>
                <a:avLst/>
                <a:gdLst>
                  <a:gd name="T0" fmla="*/ 555 w 591"/>
                  <a:gd name="T1" fmla="*/ 248 h 496"/>
                  <a:gd name="T2" fmla="*/ 229 w 591"/>
                  <a:gd name="T3" fmla="*/ 496 h 496"/>
                  <a:gd name="T4" fmla="*/ 36 w 591"/>
                  <a:gd name="T5" fmla="*/ 248 h 496"/>
                  <a:gd name="T6" fmla="*/ 362 w 591"/>
                  <a:gd name="T7" fmla="*/ 0 h 496"/>
                  <a:gd name="T8" fmla="*/ 555 w 591"/>
                  <a:gd name="T9" fmla="*/ 2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1" h="496">
                    <a:moveTo>
                      <a:pt x="555" y="248"/>
                    </a:moveTo>
                    <a:cubicBezTo>
                      <a:pt x="518" y="385"/>
                      <a:pt x="372" y="496"/>
                      <a:pt x="229" y="496"/>
                    </a:cubicBezTo>
                    <a:cubicBezTo>
                      <a:pt x="86" y="496"/>
                      <a:pt x="0" y="385"/>
                      <a:pt x="36" y="248"/>
                    </a:cubicBezTo>
                    <a:cubicBezTo>
                      <a:pt x="73" y="111"/>
                      <a:pt x="219" y="0"/>
                      <a:pt x="362" y="0"/>
                    </a:cubicBezTo>
                    <a:cubicBezTo>
                      <a:pt x="505" y="0"/>
                      <a:pt x="591" y="111"/>
                      <a:pt x="555" y="2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8" name="ïŝľíḓé">
                <a:extLst>
                  <a:ext uri="{FF2B5EF4-FFF2-40B4-BE49-F238E27FC236}">
                    <a16:creationId xmlns:a16="http://schemas.microsoft.com/office/drawing/2014/main" id="{6A6E0A39-4BCA-4CEE-8B74-819DFEDF8396}"/>
                  </a:ext>
                </a:extLst>
              </p:cNvPr>
              <p:cNvSpPr/>
              <p:nvPr/>
            </p:nvSpPr>
            <p:spPr bwMode="auto">
              <a:xfrm>
                <a:off x="8797952" y="3529044"/>
                <a:ext cx="546901" cy="448689"/>
              </a:xfrm>
              <a:custGeom>
                <a:avLst/>
                <a:gdLst>
                  <a:gd name="T0" fmla="*/ 266 w 284"/>
                  <a:gd name="T1" fmla="*/ 116 h 233"/>
                  <a:gd name="T2" fmla="*/ 110 w 284"/>
                  <a:gd name="T3" fmla="*/ 233 h 233"/>
                  <a:gd name="T4" fmla="*/ 17 w 284"/>
                  <a:gd name="T5" fmla="*/ 116 h 233"/>
                  <a:gd name="T6" fmla="*/ 173 w 284"/>
                  <a:gd name="T7" fmla="*/ 0 h 233"/>
                  <a:gd name="T8" fmla="*/ 266 w 284"/>
                  <a:gd name="T9" fmla="*/ 11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233">
                    <a:moveTo>
                      <a:pt x="266" y="116"/>
                    </a:moveTo>
                    <a:cubicBezTo>
                      <a:pt x="249" y="180"/>
                      <a:pt x="179" y="233"/>
                      <a:pt x="110" y="233"/>
                    </a:cubicBezTo>
                    <a:cubicBezTo>
                      <a:pt x="41" y="233"/>
                      <a:pt x="0" y="180"/>
                      <a:pt x="17" y="116"/>
                    </a:cubicBezTo>
                    <a:cubicBezTo>
                      <a:pt x="34" y="52"/>
                      <a:pt x="104" y="0"/>
                      <a:pt x="173" y="0"/>
                    </a:cubicBezTo>
                    <a:cubicBezTo>
                      <a:pt x="242" y="0"/>
                      <a:pt x="284" y="52"/>
                      <a:pt x="266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9" name="î$lïḋé">
                <a:extLst>
                  <a:ext uri="{FF2B5EF4-FFF2-40B4-BE49-F238E27FC236}">
                    <a16:creationId xmlns:a16="http://schemas.microsoft.com/office/drawing/2014/main" id="{6E71F39A-6D83-4BE9-ACB3-5459B0BEFCC1}"/>
                  </a:ext>
                </a:extLst>
              </p:cNvPr>
              <p:cNvSpPr/>
              <p:nvPr/>
            </p:nvSpPr>
            <p:spPr bwMode="auto">
              <a:xfrm>
                <a:off x="8732269" y="3420602"/>
                <a:ext cx="166760" cy="17273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0" name="iŝľïḓe">
                <a:extLst>
                  <a:ext uri="{FF2B5EF4-FFF2-40B4-BE49-F238E27FC236}">
                    <a16:creationId xmlns:a16="http://schemas.microsoft.com/office/drawing/2014/main" id="{B64DEE55-D863-4701-B7B2-423D20A97228}"/>
                  </a:ext>
                </a:extLst>
              </p:cNvPr>
              <p:cNvSpPr/>
              <p:nvPr/>
            </p:nvSpPr>
            <p:spPr bwMode="auto">
              <a:xfrm>
                <a:off x="8353039" y="3010791"/>
                <a:ext cx="417323" cy="481782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1" name="ïšḷïḑé">
                <a:extLst>
                  <a:ext uri="{FF2B5EF4-FFF2-40B4-BE49-F238E27FC236}">
                    <a16:creationId xmlns:a16="http://schemas.microsoft.com/office/drawing/2014/main" id="{DA15A562-710F-40BF-906D-290E861946DA}"/>
                  </a:ext>
                </a:extLst>
              </p:cNvPr>
              <p:cNvSpPr/>
              <p:nvPr/>
            </p:nvSpPr>
            <p:spPr bwMode="auto">
              <a:xfrm>
                <a:off x="8344573" y="3003170"/>
                <a:ext cx="116816" cy="186278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2" name="iSḻíďé">
                <a:extLst>
                  <a:ext uri="{FF2B5EF4-FFF2-40B4-BE49-F238E27FC236}">
                    <a16:creationId xmlns:a16="http://schemas.microsoft.com/office/drawing/2014/main" id="{D373A7E3-109F-411D-B420-3ABACB527170}"/>
                  </a:ext>
                </a:extLst>
              </p:cNvPr>
              <p:cNvSpPr/>
              <p:nvPr/>
            </p:nvSpPr>
            <p:spPr bwMode="auto">
              <a:xfrm>
                <a:off x="7258518" y="2278381"/>
                <a:ext cx="402086" cy="34546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3" name="iṩļíḋé">
                <a:extLst>
                  <a:ext uri="{FF2B5EF4-FFF2-40B4-BE49-F238E27FC236}">
                    <a16:creationId xmlns:a16="http://schemas.microsoft.com/office/drawing/2014/main" id="{78FB7F19-0034-4D99-B5B0-73BF2A3C125C}"/>
                  </a:ext>
                </a:extLst>
              </p:cNvPr>
              <p:cNvSpPr/>
              <p:nvPr/>
            </p:nvSpPr>
            <p:spPr bwMode="auto">
              <a:xfrm>
                <a:off x="7555638" y="1960861"/>
                <a:ext cx="148983" cy="38949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4" name="îšļiḋê">
                <a:extLst>
                  <a:ext uri="{FF2B5EF4-FFF2-40B4-BE49-F238E27FC236}">
                    <a16:creationId xmlns:a16="http://schemas.microsoft.com/office/drawing/2014/main" id="{31047EA4-E8BC-4797-BC64-83623FEBD59F}"/>
                  </a:ext>
                </a:extLst>
              </p:cNvPr>
              <p:cNvSpPr/>
              <p:nvPr/>
            </p:nvSpPr>
            <p:spPr bwMode="auto">
              <a:xfrm>
                <a:off x="7372795" y="2322409"/>
                <a:ext cx="428327" cy="519884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5" name="ïsļiḋe">
                <a:extLst>
                  <a:ext uri="{FF2B5EF4-FFF2-40B4-BE49-F238E27FC236}">
                    <a16:creationId xmlns:a16="http://schemas.microsoft.com/office/drawing/2014/main" id="{9BD2CE7A-7D10-435C-B90F-215BBBF6B633}"/>
                  </a:ext>
                </a:extLst>
              </p:cNvPr>
              <p:cNvSpPr/>
              <p:nvPr/>
            </p:nvSpPr>
            <p:spPr bwMode="auto">
              <a:xfrm>
                <a:off x="7592038" y="1916832"/>
                <a:ext cx="407165" cy="568147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6" name="iṧ1îḑé">
                <a:extLst>
                  <a:ext uri="{FF2B5EF4-FFF2-40B4-BE49-F238E27FC236}">
                    <a16:creationId xmlns:a16="http://schemas.microsoft.com/office/drawing/2014/main" id="{CA72BC0B-7F71-4422-B49E-A067CA8C2105}"/>
                  </a:ext>
                </a:extLst>
              </p:cNvPr>
              <p:cNvSpPr/>
              <p:nvPr/>
            </p:nvSpPr>
            <p:spPr bwMode="auto">
              <a:xfrm>
                <a:off x="7658065" y="2350351"/>
                <a:ext cx="766926" cy="787447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7" name="ís1îḍé">
                <a:extLst>
                  <a:ext uri="{FF2B5EF4-FFF2-40B4-BE49-F238E27FC236}">
                    <a16:creationId xmlns:a16="http://schemas.microsoft.com/office/drawing/2014/main" id="{E9E1243E-5EB6-4215-B014-4301DBA34376}"/>
                  </a:ext>
                </a:extLst>
              </p:cNvPr>
              <p:cNvSpPr/>
              <p:nvPr/>
            </p:nvSpPr>
            <p:spPr bwMode="auto">
              <a:xfrm>
                <a:off x="9725588" y="3684360"/>
                <a:ext cx="160589" cy="166339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8" name="ïṡľïḑê">
                <a:extLst>
                  <a:ext uri="{FF2B5EF4-FFF2-40B4-BE49-F238E27FC236}">
                    <a16:creationId xmlns:a16="http://schemas.microsoft.com/office/drawing/2014/main" id="{545DC501-86B5-4A3C-B921-A85B9FD3586D}"/>
                  </a:ext>
                </a:extLst>
              </p:cNvPr>
              <p:cNvSpPr/>
              <p:nvPr/>
            </p:nvSpPr>
            <p:spPr bwMode="auto">
              <a:xfrm>
                <a:off x="9360390" y="3289714"/>
                <a:ext cx="401880" cy="463955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9" name="ïšľîḋê">
                <a:extLst>
                  <a:ext uri="{FF2B5EF4-FFF2-40B4-BE49-F238E27FC236}">
                    <a16:creationId xmlns:a16="http://schemas.microsoft.com/office/drawing/2014/main" id="{2368BEE3-F59B-4952-836B-75154A71CF6F}"/>
                  </a:ext>
                </a:extLst>
              </p:cNvPr>
              <p:cNvSpPr/>
              <p:nvPr/>
            </p:nvSpPr>
            <p:spPr bwMode="auto">
              <a:xfrm>
                <a:off x="9352238" y="3282376"/>
                <a:ext cx="112494" cy="179385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0" name="îšḷïdè">
                <a:extLst>
                  <a:ext uri="{FF2B5EF4-FFF2-40B4-BE49-F238E27FC236}">
                    <a16:creationId xmlns:a16="http://schemas.microsoft.com/office/drawing/2014/main" id="{73579947-5544-4776-BFBF-849B56016902}"/>
                  </a:ext>
                </a:extLst>
              </p:cNvPr>
              <p:cNvSpPr/>
              <p:nvPr/>
            </p:nvSpPr>
            <p:spPr bwMode="auto">
              <a:xfrm>
                <a:off x="8306373" y="2584407"/>
                <a:ext cx="387207" cy="332677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1" name="išḻîḋe">
                <a:extLst>
                  <a:ext uri="{FF2B5EF4-FFF2-40B4-BE49-F238E27FC236}">
                    <a16:creationId xmlns:a16="http://schemas.microsoft.com/office/drawing/2014/main" id="{8A35EC36-8B8A-494D-8547-C4B635881375}"/>
                  </a:ext>
                </a:extLst>
              </p:cNvPr>
              <p:cNvSpPr/>
              <p:nvPr/>
            </p:nvSpPr>
            <p:spPr bwMode="auto">
              <a:xfrm>
                <a:off x="8592498" y="2278637"/>
                <a:ext cx="143471" cy="375077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2" name="îṡḷiďe">
                <a:extLst>
                  <a:ext uri="{FF2B5EF4-FFF2-40B4-BE49-F238E27FC236}">
                    <a16:creationId xmlns:a16="http://schemas.microsoft.com/office/drawing/2014/main" id="{EE2913E9-51A4-45C7-B71D-F1EDF427A5A6}"/>
                  </a:ext>
                </a:extLst>
              </p:cNvPr>
              <p:cNvSpPr/>
              <p:nvPr/>
            </p:nvSpPr>
            <p:spPr bwMode="auto">
              <a:xfrm>
                <a:off x="8416421" y="2626806"/>
                <a:ext cx="412477" cy="500646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3" name="îSľïḋê">
                <a:extLst>
                  <a:ext uri="{FF2B5EF4-FFF2-40B4-BE49-F238E27FC236}">
                    <a16:creationId xmlns:a16="http://schemas.microsoft.com/office/drawing/2014/main" id="{023DD71B-457C-4EAC-826E-602457AE44DC}"/>
                  </a:ext>
                </a:extLst>
              </p:cNvPr>
              <p:cNvSpPr/>
              <p:nvPr/>
            </p:nvSpPr>
            <p:spPr bwMode="auto">
              <a:xfrm>
                <a:off x="8627550" y="2236236"/>
                <a:ext cx="392098" cy="547123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4" name="îSļîḋè">
                <a:extLst>
                  <a:ext uri="{FF2B5EF4-FFF2-40B4-BE49-F238E27FC236}">
                    <a16:creationId xmlns:a16="http://schemas.microsoft.com/office/drawing/2014/main" id="{377B47CA-9ADB-432F-9AAF-F128CD73355E}"/>
                  </a:ext>
                </a:extLst>
              </p:cNvPr>
              <p:cNvSpPr/>
              <p:nvPr/>
            </p:nvSpPr>
            <p:spPr bwMode="auto">
              <a:xfrm>
                <a:off x="8691135" y="2653714"/>
                <a:ext cx="738546" cy="758308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5" name="ïṩļidé">
                <a:extLst>
                  <a:ext uri="{FF2B5EF4-FFF2-40B4-BE49-F238E27FC236}">
                    <a16:creationId xmlns:a16="http://schemas.microsoft.com/office/drawing/2014/main" id="{055FF419-95F8-4A0A-934F-733BA422C18C}"/>
                  </a:ext>
                </a:extLst>
              </p:cNvPr>
              <p:cNvSpPr/>
              <p:nvPr/>
            </p:nvSpPr>
            <p:spPr bwMode="auto">
              <a:xfrm>
                <a:off x="8960103" y="4104624"/>
                <a:ext cx="158920" cy="164609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6" name="ïṥ1îḑé">
                <a:extLst>
                  <a:ext uri="{FF2B5EF4-FFF2-40B4-BE49-F238E27FC236}">
                    <a16:creationId xmlns:a16="http://schemas.microsoft.com/office/drawing/2014/main" id="{6D13507A-2F3E-42BE-A217-E160F7EB4A55}"/>
                  </a:ext>
                </a:extLst>
              </p:cNvPr>
              <p:cNvSpPr/>
              <p:nvPr/>
            </p:nvSpPr>
            <p:spPr bwMode="auto">
              <a:xfrm>
                <a:off x="8598703" y="3714080"/>
                <a:ext cx="397702" cy="459131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7" name="ï$1íḋe">
                <a:extLst>
                  <a:ext uri="{FF2B5EF4-FFF2-40B4-BE49-F238E27FC236}">
                    <a16:creationId xmlns:a16="http://schemas.microsoft.com/office/drawing/2014/main" id="{65CBD730-59DB-4635-A921-8DA0B4B9A862}"/>
                  </a:ext>
                </a:extLst>
              </p:cNvPr>
              <p:cNvSpPr/>
              <p:nvPr/>
            </p:nvSpPr>
            <p:spPr bwMode="auto">
              <a:xfrm>
                <a:off x="8590636" y="3706818"/>
                <a:ext cx="111325" cy="17752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8" name="ïş1íde">
                <a:extLst>
                  <a:ext uri="{FF2B5EF4-FFF2-40B4-BE49-F238E27FC236}">
                    <a16:creationId xmlns:a16="http://schemas.microsoft.com/office/drawing/2014/main" id="{B49CEFA0-7D1D-4672-8BF1-D42E03BACD6A}"/>
                  </a:ext>
                </a:extLst>
              </p:cNvPr>
              <p:cNvSpPr/>
              <p:nvPr/>
            </p:nvSpPr>
            <p:spPr bwMode="auto">
              <a:xfrm>
                <a:off x="7555642" y="3016104"/>
                <a:ext cx="383181" cy="329219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59" name="íšļïḋe">
                <a:extLst>
                  <a:ext uri="{FF2B5EF4-FFF2-40B4-BE49-F238E27FC236}">
                    <a16:creationId xmlns:a16="http://schemas.microsoft.com/office/drawing/2014/main" id="{0AB43B37-7F81-4DFF-8DC9-3C7275A4C2EA}"/>
                  </a:ext>
                </a:extLst>
              </p:cNvPr>
              <p:cNvSpPr/>
              <p:nvPr/>
            </p:nvSpPr>
            <p:spPr bwMode="auto">
              <a:xfrm>
                <a:off x="7838793" y="2713513"/>
                <a:ext cx="141979" cy="371178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0" name="ïṡļîďê">
                <a:extLst>
                  <a:ext uri="{FF2B5EF4-FFF2-40B4-BE49-F238E27FC236}">
                    <a16:creationId xmlns:a16="http://schemas.microsoft.com/office/drawing/2014/main" id="{489B9BD5-5BC5-431D-BE6A-E94994065BEE}"/>
                  </a:ext>
                </a:extLst>
              </p:cNvPr>
              <p:cNvSpPr/>
              <p:nvPr/>
            </p:nvSpPr>
            <p:spPr bwMode="auto">
              <a:xfrm>
                <a:off x="7664547" y="3047772"/>
                <a:ext cx="408189" cy="495442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1" name="íṩľidè">
                <a:extLst>
                  <a:ext uri="{FF2B5EF4-FFF2-40B4-BE49-F238E27FC236}">
                    <a16:creationId xmlns:a16="http://schemas.microsoft.com/office/drawing/2014/main" id="{D36F3E81-D544-44AD-81B4-DB27B33DCF8C}"/>
                  </a:ext>
                </a:extLst>
              </p:cNvPr>
              <p:cNvSpPr/>
              <p:nvPr/>
            </p:nvSpPr>
            <p:spPr bwMode="auto">
              <a:xfrm>
                <a:off x="7868337" y="2676701"/>
                <a:ext cx="388022" cy="541436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2" name="iSľïďe">
                <a:extLst>
                  <a:ext uri="{FF2B5EF4-FFF2-40B4-BE49-F238E27FC236}">
                    <a16:creationId xmlns:a16="http://schemas.microsoft.com/office/drawing/2014/main" id="{374ABE22-7323-4DAC-9E02-9A761B15E0E4}"/>
                  </a:ext>
                </a:extLst>
              </p:cNvPr>
              <p:cNvSpPr/>
              <p:nvPr/>
            </p:nvSpPr>
            <p:spPr bwMode="auto">
              <a:xfrm>
                <a:off x="7936404" y="3084691"/>
                <a:ext cx="730868" cy="75042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15" name="íṥľíḑe">
              <a:extLst>
                <a:ext uri="{FF2B5EF4-FFF2-40B4-BE49-F238E27FC236}">
                  <a16:creationId xmlns:a16="http://schemas.microsoft.com/office/drawing/2014/main" id="{F4EE9F74-569E-4DD3-BBC1-8AEA20346131}"/>
                </a:ext>
              </a:extLst>
            </p:cNvPr>
            <p:cNvSpPr/>
            <p:nvPr/>
          </p:nvSpPr>
          <p:spPr bwMode="auto">
            <a:xfrm>
              <a:off x="2190335" y="3549482"/>
              <a:ext cx="351410" cy="341194"/>
            </a:xfrm>
            <a:custGeom>
              <a:avLst/>
              <a:gdLst/>
              <a:ahLst/>
              <a:cxnLst>
                <a:cxn ang="0">
                  <a:pos x="86" y="58"/>
                </a:cxn>
                <a:cxn ang="0">
                  <a:pos x="76" y="55"/>
                </a:cxn>
                <a:cxn ang="0">
                  <a:pos x="76" y="54"/>
                </a:cxn>
                <a:cxn ang="0">
                  <a:pos x="71" y="47"/>
                </a:cxn>
                <a:cxn ang="0">
                  <a:pos x="76" y="68"/>
                </a:cxn>
                <a:cxn ang="0">
                  <a:pos x="76" y="59"/>
                </a:cxn>
                <a:cxn ang="0">
                  <a:pos x="81" y="59"/>
                </a:cxn>
                <a:cxn ang="0">
                  <a:pos x="86" y="68"/>
                </a:cxn>
                <a:cxn ang="0">
                  <a:pos x="65" y="59"/>
                </a:cxn>
                <a:cxn ang="0">
                  <a:pos x="58" y="47"/>
                </a:cxn>
                <a:cxn ang="0">
                  <a:pos x="50" y="63"/>
                </a:cxn>
                <a:cxn ang="0">
                  <a:pos x="60" y="68"/>
                </a:cxn>
                <a:cxn ang="0">
                  <a:pos x="65" y="63"/>
                </a:cxn>
                <a:cxn ang="0">
                  <a:pos x="67" y="59"/>
                </a:cxn>
                <a:cxn ang="0">
                  <a:pos x="39" y="64"/>
                </a:cxn>
                <a:cxn ang="0">
                  <a:pos x="40" y="46"/>
                </a:cxn>
                <a:cxn ang="0">
                  <a:pos x="37" y="54"/>
                </a:cxn>
                <a:cxn ang="0">
                  <a:pos x="42" y="54"/>
                </a:cxn>
                <a:cxn ang="0">
                  <a:pos x="33" y="68"/>
                </a:cxn>
                <a:cxn ang="0">
                  <a:pos x="48" y="64"/>
                </a:cxn>
                <a:cxn ang="0">
                  <a:pos x="60" y="89"/>
                </a:cxn>
                <a:cxn ang="0">
                  <a:pos x="60" y="27"/>
                </a:cxn>
                <a:cxn ang="0">
                  <a:pos x="59" y="54"/>
                </a:cxn>
                <a:cxn ang="0">
                  <a:pos x="55" y="59"/>
                </a:cxn>
                <a:cxn ang="0">
                  <a:pos x="60" y="54"/>
                </a:cxn>
                <a:cxn ang="0">
                  <a:pos x="60" y="52"/>
                </a:cxn>
                <a:cxn ang="0">
                  <a:pos x="109" y="28"/>
                </a:cxn>
                <a:cxn ang="0">
                  <a:pos x="5" y="40"/>
                </a:cxn>
                <a:cxn ang="0">
                  <a:pos x="6" y="46"/>
                </a:cxn>
                <a:cxn ang="0">
                  <a:pos x="60" y="12"/>
                </a:cxn>
                <a:cxn ang="0">
                  <a:pos x="90" y="33"/>
                </a:cxn>
                <a:cxn ang="0">
                  <a:pos x="104" y="50"/>
                </a:cxn>
                <a:cxn ang="0">
                  <a:pos x="112" y="55"/>
                </a:cxn>
                <a:cxn ang="0">
                  <a:pos x="119" y="28"/>
                </a:cxn>
                <a:cxn ang="0">
                  <a:pos x="109" y="28"/>
                </a:cxn>
                <a:cxn ang="0">
                  <a:pos x="114" y="76"/>
                </a:cxn>
                <a:cxn ang="0">
                  <a:pos x="11" y="89"/>
                </a:cxn>
                <a:cxn ang="0">
                  <a:pos x="3" y="90"/>
                </a:cxn>
                <a:cxn ang="0">
                  <a:pos x="6" y="66"/>
                </a:cxn>
                <a:cxn ang="0">
                  <a:pos x="10" y="60"/>
                </a:cxn>
                <a:cxn ang="0">
                  <a:pos x="30" y="79"/>
                </a:cxn>
                <a:cxn ang="0">
                  <a:pos x="22" y="85"/>
                </a:cxn>
                <a:cxn ang="0">
                  <a:pos x="103" y="72"/>
                </a:cxn>
              </a:cxnLst>
              <a:rect l="0" t="0" r="r" b="b"/>
              <a:pathLst>
                <a:path w="119" h="115">
                  <a:moveTo>
                    <a:pt x="86" y="68"/>
                  </a:moveTo>
                  <a:cubicBezTo>
                    <a:pt x="86" y="58"/>
                    <a:pt x="86" y="58"/>
                    <a:pt x="86" y="58"/>
                  </a:cubicBezTo>
                  <a:cubicBezTo>
                    <a:pt x="86" y="54"/>
                    <a:pt x="83" y="52"/>
                    <a:pt x="80" y="52"/>
                  </a:cubicBezTo>
                  <a:cubicBezTo>
                    <a:pt x="78" y="52"/>
                    <a:pt x="77" y="53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4"/>
                    <a:pt x="76" y="54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61"/>
                    <a:pt x="76" y="60"/>
                    <a:pt x="76" y="59"/>
                  </a:cubicBezTo>
                  <a:cubicBezTo>
                    <a:pt x="76" y="58"/>
                    <a:pt x="77" y="57"/>
                    <a:pt x="79" y="57"/>
                  </a:cubicBezTo>
                  <a:cubicBezTo>
                    <a:pt x="80" y="57"/>
                    <a:pt x="81" y="58"/>
                    <a:pt x="81" y="59"/>
                  </a:cubicBezTo>
                  <a:cubicBezTo>
                    <a:pt x="81" y="68"/>
                    <a:pt x="81" y="68"/>
                    <a:pt x="81" y="68"/>
                  </a:cubicBezTo>
                  <a:lnTo>
                    <a:pt x="86" y="68"/>
                  </a:lnTo>
                  <a:close/>
                  <a:moveTo>
                    <a:pt x="67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7" y="63"/>
                    <a:pt x="67" y="63"/>
                  </a:cubicBezTo>
                  <a:lnTo>
                    <a:pt x="67" y="59"/>
                  </a:lnTo>
                  <a:close/>
                  <a:moveTo>
                    <a:pt x="48" y="64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1"/>
                    <a:pt x="48" y="60"/>
                    <a:pt x="48" y="53"/>
                  </a:cubicBezTo>
                  <a:cubicBezTo>
                    <a:pt x="48" y="48"/>
                    <a:pt x="44" y="46"/>
                    <a:pt x="40" y="46"/>
                  </a:cubicBezTo>
                  <a:cubicBezTo>
                    <a:pt x="35" y="46"/>
                    <a:pt x="33" y="51"/>
                    <a:pt x="33" y="51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8" y="51"/>
                    <a:pt x="40" y="51"/>
                  </a:cubicBezTo>
                  <a:cubicBezTo>
                    <a:pt x="41" y="51"/>
                    <a:pt x="42" y="52"/>
                    <a:pt x="42" y="54"/>
                  </a:cubicBezTo>
                  <a:cubicBezTo>
                    <a:pt x="42" y="57"/>
                    <a:pt x="33" y="58"/>
                    <a:pt x="33" y="66"/>
                  </a:cubicBezTo>
                  <a:cubicBezTo>
                    <a:pt x="33" y="67"/>
                    <a:pt x="33" y="67"/>
                    <a:pt x="33" y="68"/>
                  </a:cubicBezTo>
                  <a:cubicBezTo>
                    <a:pt x="48" y="68"/>
                    <a:pt x="48" y="68"/>
                    <a:pt x="48" y="68"/>
                  </a:cubicBezTo>
                  <a:lnTo>
                    <a:pt x="48" y="64"/>
                  </a:lnTo>
                  <a:close/>
                  <a:moveTo>
                    <a:pt x="90" y="58"/>
                  </a:moveTo>
                  <a:cubicBezTo>
                    <a:pt x="90" y="75"/>
                    <a:pt x="77" y="89"/>
                    <a:pt x="60" y="89"/>
                  </a:cubicBezTo>
                  <a:cubicBezTo>
                    <a:pt x="43" y="89"/>
                    <a:pt x="29" y="75"/>
                    <a:pt x="29" y="58"/>
                  </a:cubicBezTo>
                  <a:cubicBezTo>
                    <a:pt x="29" y="41"/>
                    <a:pt x="43" y="27"/>
                    <a:pt x="60" y="27"/>
                  </a:cubicBezTo>
                  <a:cubicBezTo>
                    <a:pt x="77" y="27"/>
                    <a:pt x="90" y="41"/>
                    <a:pt x="90" y="58"/>
                  </a:cubicBezTo>
                  <a:moveTo>
                    <a:pt x="59" y="54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3"/>
                    <a:pt x="60" y="52"/>
                    <a:pt x="6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59" y="53"/>
                    <a:pt x="59" y="54"/>
                  </a:cubicBezTo>
                  <a:moveTo>
                    <a:pt x="109" y="28"/>
                  </a:moveTo>
                  <a:cubicBezTo>
                    <a:pt x="98" y="11"/>
                    <a:pt x="80" y="0"/>
                    <a:pt x="60" y="0"/>
                  </a:cubicBezTo>
                  <a:cubicBezTo>
                    <a:pt x="34" y="0"/>
                    <a:pt x="12" y="17"/>
                    <a:pt x="5" y="40"/>
                  </a:cubicBezTo>
                  <a:cubicBezTo>
                    <a:pt x="4" y="42"/>
                    <a:pt x="5" y="44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9" y="49"/>
                    <a:pt x="14" y="48"/>
                    <a:pt x="16" y="44"/>
                  </a:cubicBezTo>
                  <a:cubicBezTo>
                    <a:pt x="22" y="25"/>
                    <a:pt x="39" y="12"/>
                    <a:pt x="60" y="12"/>
                  </a:cubicBezTo>
                  <a:cubicBezTo>
                    <a:pt x="75" y="12"/>
                    <a:pt x="89" y="19"/>
                    <a:pt x="97" y="3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8" y="35"/>
                    <a:pt x="89" y="37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10" y="57"/>
                    <a:pt x="112" y="56"/>
                    <a:pt x="112" y="55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7"/>
                    <a:pt x="118" y="25"/>
                    <a:pt x="116" y="26"/>
                  </a:cubicBezTo>
                  <a:lnTo>
                    <a:pt x="109" y="28"/>
                  </a:lnTo>
                  <a:close/>
                  <a:moveTo>
                    <a:pt x="113" y="70"/>
                  </a:moveTo>
                  <a:cubicBezTo>
                    <a:pt x="114" y="71"/>
                    <a:pt x="115" y="74"/>
                    <a:pt x="114" y="76"/>
                  </a:cubicBezTo>
                  <a:cubicBezTo>
                    <a:pt x="107" y="99"/>
                    <a:pt x="85" y="115"/>
                    <a:pt x="60" y="115"/>
                  </a:cubicBezTo>
                  <a:cubicBezTo>
                    <a:pt x="40" y="115"/>
                    <a:pt x="22" y="105"/>
                    <a:pt x="11" y="89"/>
                  </a:cubicBezTo>
                  <a:cubicBezTo>
                    <a:pt x="11" y="88"/>
                    <a:pt x="10" y="88"/>
                    <a:pt x="9" y="88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0"/>
                    <a:pt x="9" y="59"/>
                    <a:pt x="10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1" y="80"/>
                    <a:pt x="30" y="82"/>
                    <a:pt x="29" y="8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31" y="97"/>
                    <a:pt x="44" y="104"/>
                    <a:pt x="60" y="104"/>
                  </a:cubicBezTo>
                  <a:cubicBezTo>
                    <a:pt x="80" y="104"/>
                    <a:pt x="97" y="91"/>
                    <a:pt x="103" y="72"/>
                  </a:cubicBezTo>
                  <a:cubicBezTo>
                    <a:pt x="105" y="68"/>
                    <a:pt x="110" y="67"/>
                    <a:pt x="113" y="7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6" name="iSliḑe">
              <a:extLst>
                <a:ext uri="{FF2B5EF4-FFF2-40B4-BE49-F238E27FC236}">
                  <a16:creationId xmlns:a16="http://schemas.microsoft.com/office/drawing/2014/main" id="{2BDBE67F-CE79-4E2C-8CC2-99E20795EFEF}"/>
                </a:ext>
              </a:extLst>
            </p:cNvPr>
            <p:cNvSpPr/>
            <p:nvPr/>
          </p:nvSpPr>
          <p:spPr>
            <a:xfrm>
              <a:off x="2067639" y="3930150"/>
              <a:ext cx="596799" cy="676984"/>
            </a:xfrm>
            <a:custGeom>
              <a:avLst/>
              <a:gdLst>
                <a:gd name="T0" fmla="*/ 1291 w 2331"/>
                <a:gd name="T1" fmla="*/ 1016 h 2649"/>
                <a:gd name="T2" fmla="*/ 1040 w 2331"/>
                <a:gd name="T3" fmla="*/ 1162 h 2649"/>
                <a:gd name="T4" fmla="*/ 1144 w 2331"/>
                <a:gd name="T5" fmla="*/ 837 h 2649"/>
                <a:gd name="T6" fmla="*/ 1750 w 2331"/>
                <a:gd name="T7" fmla="*/ 837 h 2649"/>
                <a:gd name="T8" fmla="*/ 1646 w 2331"/>
                <a:gd name="T9" fmla="*/ 1162 h 2649"/>
                <a:gd name="T10" fmla="*/ 1897 w 2331"/>
                <a:gd name="T11" fmla="*/ 1016 h 2649"/>
                <a:gd name="T12" fmla="*/ 1750 w 2331"/>
                <a:gd name="T13" fmla="*/ 837 h 2649"/>
                <a:gd name="T14" fmla="*/ 2331 w 2331"/>
                <a:gd name="T15" fmla="*/ 2131 h 2649"/>
                <a:gd name="T16" fmla="*/ 2331 w 2331"/>
                <a:gd name="T17" fmla="*/ 2444 h 2649"/>
                <a:gd name="T18" fmla="*/ 205 w 2331"/>
                <a:gd name="T19" fmla="*/ 2649 h 2649"/>
                <a:gd name="T20" fmla="*/ 0 w 2331"/>
                <a:gd name="T21" fmla="*/ 2252 h 2649"/>
                <a:gd name="T22" fmla="*/ 0 w 2331"/>
                <a:gd name="T23" fmla="*/ 205 h 2649"/>
                <a:gd name="T24" fmla="*/ 2126 w 2331"/>
                <a:gd name="T25" fmla="*/ 0 h 2649"/>
                <a:gd name="T26" fmla="*/ 1513 w 2331"/>
                <a:gd name="T27" fmla="*/ 1229 h 2649"/>
                <a:gd name="T28" fmla="*/ 1750 w 2331"/>
                <a:gd name="T29" fmla="*/ 1296 h 2649"/>
                <a:gd name="T30" fmla="*/ 2030 w 2331"/>
                <a:gd name="T31" fmla="*/ 983 h 2649"/>
                <a:gd name="T32" fmla="*/ 1580 w 2331"/>
                <a:gd name="T33" fmla="*/ 703 h 2649"/>
                <a:gd name="T34" fmla="*/ 1513 w 2331"/>
                <a:gd name="T35" fmla="*/ 1229 h 2649"/>
                <a:gd name="T36" fmla="*/ 974 w 2331"/>
                <a:gd name="T37" fmla="*/ 1296 h 2649"/>
                <a:gd name="T38" fmla="*/ 1424 w 2331"/>
                <a:gd name="T39" fmla="*/ 1016 h 2649"/>
                <a:gd name="T40" fmla="*/ 1144 w 2331"/>
                <a:gd name="T41" fmla="*/ 703 h 2649"/>
                <a:gd name="T42" fmla="*/ 907 w 2331"/>
                <a:gd name="T43" fmla="*/ 770 h 2649"/>
                <a:gd name="T44" fmla="*/ 301 w 2331"/>
                <a:gd name="T45" fmla="*/ 1229 h 2649"/>
                <a:gd name="T46" fmla="*/ 434 w 2331"/>
                <a:gd name="T47" fmla="*/ 1229 h 2649"/>
                <a:gd name="T48" fmla="*/ 685 w 2331"/>
                <a:gd name="T49" fmla="*/ 1066 h 2649"/>
                <a:gd name="T50" fmla="*/ 751 w 2331"/>
                <a:gd name="T51" fmla="*/ 1296 h 2649"/>
                <a:gd name="T52" fmla="*/ 818 w 2331"/>
                <a:gd name="T53" fmla="*/ 770 h 2649"/>
                <a:gd name="T54" fmla="*/ 685 w 2331"/>
                <a:gd name="T55" fmla="*/ 770 h 2649"/>
                <a:gd name="T56" fmla="*/ 434 w 2331"/>
                <a:gd name="T57" fmla="*/ 933 h 2649"/>
                <a:gd name="T58" fmla="*/ 368 w 2331"/>
                <a:gd name="T59" fmla="*/ 703 h 2649"/>
                <a:gd name="T60" fmla="*/ 301 w 2331"/>
                <a:gd name="T61" fmla="*/ 1229 h 2649"/>
                <a:gd name="T62" fmla="*/ 2126 w 2331"/>
                <a:gd name="T63" fmla="*/ 2059 h 2649"/>
                <a:gd name="T64" fmla="*/ 133 w 2331"/>
                <a:gd name="T65" fmla="*/ 2131 h 2649"/>
                <a:gd name="T66" fmla="*/ 205 w 2331"/>
                <a:gd name="T67" fmla="*/ 2516 h 2649"/>
                <a:gd name="T68" fmla="*/ 2198 w 2331"/>
                <a:gd name="T69" fmla="*/ 2444 h 2649"/>
                <a:gd name="T70" fmla="*/ 389 w 2331"/>
                <a:gd name="T71" fmla="*/ 2221 h 2649"/>
                <a:gd name="T72" fmla="*/ 319 w 2331"/>
                <a:gd name="T73" fmla="*/ 2288 h 2649"/>
                <a:gd name="T74" fmla="*/ 389 w 2331"/>
                <a:gd name="T75" fmla="*/ 2354 h 2649"/>
                <a:gd name="T76" fmla="*/ 389 w 2331"/>
                <a:gd name="T77" fmla="*/ 2221 h 2649"/>
                <a:gd name="T78" fmla="*/ 1804 w 2331"/>
                <a:gd name="T79" fmla="*/ 2221 h 2649"/>
                <a:gd name="T80" fmla="*/ 1804 w 2331"/>
                <a:gd name="T81" fmla="*/ 2354 h 2649"/>
                <a:gd name="T82" fmla="*/ 2035 w 2331"/>
                <a:gd name="T83" fmla="*/ 2288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31" h="2649">
                  <a:moveTo>
                    <a:pt x="1291" y="983"/>
                  </a:moveTo>
                  <a:lnTo>
                    <a:pt x="1291" y="1016"/>
                  </a:lnTo>
                  <a:cubicBezTo>
                    <a:pt x="1291" y="1096"/>
                    <a:pt x="1225" y="1162"/>
                    <a:pt x="1144" y="1162"/>
                  </a:cubicBezTo>
                  <a:lnTo>
                    <a:pt x="1040" y="1162"/>
                  </a:lnTo>
                  <a:lnTo>
                    <a:pt x="1040" y="837"/>
                  </a:lnTo>
                  <a:lnTo>
                    <a:pt x="1144" y="837"/>
                  </a:lnTo>
                  <a:cubicBezTo>
                    <a:pt x="1225" y="837"/>
                    <a:pt x="1291" y="902"/>
                    <a:pt x="1291" y="983"/>
                  </a:cubicBezTo>
                  <a:close/>
                  <a:moveTo>
                    <a:pt x="1750" y="837"/>
                  </a:moveTo>
                  <a:lnTo>
                    <a:pt x="1646" y="837"/>
                  </a:lnTo>
                  <a:lnTo>
                    <a:pt x="1646" y="1162"/>
                  </a:lnTo>
                  <a:lnTo>
                    <a:pt x="1750" y="1162"/>
                  </a:lnTo>
                  <a:cubicBezTo>
                    <a:pt x="1831" y="1162"/>
                    <a:pt x="1897" y="1096"/>
                    <a:pt x="1897" y="1016"/>
                  </a:cubicBezTo>
                  <a:lnTo>
                    <a:pt x="1897" y="983"/>
                  </a:lnTo>
                  <a:cubicBezTo>
                    <a:pt x="1897" y="902"/>
                    <a:pt x="1831" y="837"/>
                    <a:pt x="1750" y="837"/>
                  </a:cubicBezTo>
                  <a:close/>
                  <a:moveTo>
                    <a:pt x="2331" y="205"/>
                  </a:moveTo>
                  <a:lnTo>
                    <a:pt x="2331" y="2131"/>
                  </a:lnTo>
                  <a:lnTo>
                    <a:pt x="2331" y="2252"/>
                  </a:lnTo>
                  <a:lnTo>
                    <a:pt x="2331" y="2444"/>
                  </a:lnTo>
                  <a:cubicBezTo>
                    <a:pt x="2331" y="2557"/>
                    <a:pt x="2239" y="2649"/>
                    <a:pt x="2126" y="2649"/>
                  </a:cubicBezTo>
                  <a:lnTo>
                    <a:pt x="205" y="2649"/>
                  </a:lnTo>
                  <a:cubicBezTo>
                    <a:pt x="92" y="2649"/>
                    <a:pt x="0" y="2557"/>
                    <a:pt x="0" y="2444"/>
                  </a:cubicBezTo>
                  <a:lnTo>
                    <a:pt x="0" y="2252"/>
                  </a:lnTo>
                  <a:lnTo>
                    <a:pt x="0" y="2131"/>
                  </a:lnTo>
                  <a:lnTo>
                    <a:pt x="0" y="205"/>
                  </a:lnTo>
                  <a:cubicBezTo>
                    <a:pt x="0" y="92"/>
                    <a:pt x="92" y="0"/>
                    <a:pt x="205" y="0"/>
                  </a:cubicBezTo>
                  <a:lnTo>
                    <a:pt x="2126" y="0"/>
                  </a:lnTo>
                  <a:cubicBezTo>
                    <a:pt x="2239" y="0"/>
                    <a:pt x="2331" y="92"/>
                    <a:pt x="2331" y="205"/>
                  </a:cubicBezTo>
                  <a:close/>
                  <a:moveTo>
                    <a:pt x="1513" y="1229"/>
                  </a:moveTo>
                  <a:cubicBezTo>
                    <a:pt x="1513" y="1266"/>
                    <a:pt x="1543" y="1296"/>
                    <a:pt x="1580" y="1296"/>
                  </a:cubicBezTo>
                  <a:lnTo>
                    <a:pt x="1750" y="1296"/>
                  </a:lnTo>
                  <a:cubicBezTo>
                    <a:pt x="1904" y="1296"/>
                    <a:pt x="2030" y="1170"/>
                    <a:pt x="2030" y="1016"/>
                  </a:cubicBezTo>
                  <a:lnTo>
                    <a:pt x="2030" y="983"/>
                  </a:lnTo>
                  <a:cubicBezTo>
                    <a:pt x="2030" y="829"/>
                    <a:pt x="1904" y="703"/>
                    <a:pt x="1750" y="703"/>
                  </a:cubicBezTo>
                  <a:lnTo>
                    <a:pt x="1580" y="703"/>
                  </a:lnTo>
                  <a:cubicBezTo>
                    <a:pt x="1543" y="703"/>
                    <a:pt x="1513" y="733"/>
                    <a:pt x="1513" y="770"/>
                  </a:cubicBezTo>
                  <a:lnTo>
                    <a:pt x="1513" y="1229"/>
                  </a:lnTo>
                  <a:close/>
                  <a:moveTo>
                    <a:pt x="907" y="1229"/>
                  </a:moveTo>
                  <a:cubicBezTo>
                    <a:pt x="907" y="1266"/>
                    <a:pt x="937" y="1296"/>
                    <a:pt x="974" y="1296"/>
                  </a:cubicBezTo>
                  <a:lnTo>
                    <a:pt x="1144" y="1296"/>
                  </a:lnTo>
                  <a:cubicBezTo>
                    <a:pt x="1298" y="1296"/>
                    <a:pt x="1424" y="1170"/>
                    <a:pt x="1424" y="1016"/>
                  </a:cubicBezTo>
                  <a:lnTo>
                    <a:pt x="1424" y="983"/>
                  </a:lnTo>
                  <a:cubicBezTo>
                    <a:pt x="1424" y="829"/>
                    <a:pt x="1298" y="703"/>
                    <a:pt x="1144" y="703"/>
                  </a:cubicBezTo>
                  <a:lnTo>
                    <a:pt x="974" y="703"/>
                  </a:lnTo>
                  <a:cubicBezTo>
                    <a:pt x="937" y="703"/>
                    <a:pt x="907" y="733"/>
                    <a:pt x="907" y="770"/>
                  </a:cubicBezTo>
                  <a:lnTo>
                    <a:pt x="907" y="1229"/>
                  </a:lnTo>
                  <a:close/>
                  <a:moveTo>
                    <a:pt x="301" y="1229"/>
                  </a:moveTo>
                  <a:cubicBezTo>
                    <a:pt x="301" y="1266"/>
                    <a:pt x="331" y="1296"/>
                    <a:pt x="368" y="1296"/>
                  </a:cubicBezTo>
                  <a:cubicBezTo>
                    <a:pt x="405" y="1296"/>
                    <a:pt x="434" y="1266"/>
                    <a:pt x="434" y="1229"/>
                  </a:cubicBezTo>
                  <a:lnTo>
                    <a:pt x="434" y="1066"/>
                  </a:lnTo>
                  <a:lnTo>
                    <a:pt x="685" y="1066"/>
                  </a:lnTo>
                  <a:lnTo>
                    <a:pt x="685" y="1229"/>
                  </a:lnTo>
                  <a:cubicBezTo>
                    <a:pt x="685" y="1266"/>
                    <a:pt x="715" y="1296"/>
                    <a:pt x="751" y="1296"/>
                  </a:cubicBezTo>
                  <a:cubicBezTo>
                    <a:pt x="788" y="1296"/>
                    <a:pt x="818" y="1266"/>
                    <a:pt x="818" y="1229"/>
                  </a:cubicBezTo>
                  <a:lnTo>
                    <a:pt x="818" y="770"/>
                  </a:lnTo>
                  <a:cubicBezTo>
                    <a:pt x="818" y="733"/>
                    <a:pt x="788" y="703"/>
                    <a:pt x="751" y="703"/>
                  </a:cubicBezTo>
                  <a:cubicBezTo>
                    <a:pt x="715" y="703"/>
                    <a:pt x="685" y="733"/>
                    <a:pt x="685" y="770"/>
                  </a:cubicBezTo>
                  <a:lnTo>
                    <a:pt x="685" y="933"/>
                  </a:lnTo>
                  <a:lnTo>
                    <a:pt x="434" y="933"/>
                  </a:lnTo>
                  <a:lnTo>
                    <a:pt x="434" y="770"/>
                  </a:lnTo>
                  <a:cubicBezTo>
                    <a:pt x="434" y="733"/>
                    <a:pt x="405" y="703"/>
                    <a:pt x="368" y="703"/>
                  </a:cubicBezTo>
                  <a:cubicBezTo>
                    <a:pt x="331" y="703"/>
                    <a:pt x="301" y="733"/>
                    <a:pt x="301" y="770"/>
                  </a:cubicBezTo>
                  <a:lnTo>
                    <a:pt x="301" y="1229"/>
                  </a:lnTo>
                  <a:close/>
                  <a:moveTo>
                    <a:pt x="2198" y="2131"/>
                  </a:moveTo>
                  <a:cubicBezTo>
                    <a:pt x="2198" y="2091"/>
                    <a:pt x="2166" y="2059"/>
                    <a:pt x="2126" y="2059"/>
                  </a:cubicBezTo>
                  <a:lnTo>
                    <a:pt x="205" y="2059"/>
                  </a:lnTo>
                  <a:cubicBezTo>
                    <a:pt x="165" y="2059"/>
                    <a:pt x="133" y="2091"/>
                    <a:pt x="133" y="2131"/>
                  </a:cubicBezTo>
                  <a:lnTo>
                    <a:pt x="133" y="2444"/>
                  </a:lnTo>
                  <a:cubicBezTo>
                    <a:pt x="133" y="2484"/>
                    <a:pt x="165" y="2516"/>
                    <a:pt x="205" y="2516"/>
                  </a:cubicBezTo>
                  <a:lnTo>
                    <a:pt x="2126" y="2516"/>
                  </a:lnTo>
                  <a:cubicBezTo>
                    <a:pt x="2166" y="2516"/>
                    <a:pt x="2198" y="2484"/>
                    <a:pt x="2198" y="2444"/>
                  </a:cubicBezTo>
                  <a:lnTo>
                    <a:pt x="2198" y="2131"/>
                  </a:lnTo>
                  <a:close/>
                  <a:moveTo>
                    <a:pt x="389" y="2221"/>
                  </a:moveTo>
                  <a:lnTo>
                    <a:pt x="385" y="2221"/>
                  </a:lnTo>
                  <a:cubicBezTo>
                    <a:pt x="349" y="2221"/>
                    <a:pt x="319" y="2251"/>
                    <a:pt x="319" y="2288"/>
                  </a:cubicBezTo>
                  <a:cubicBezTo>
                    <a:pt x="319" y="2324"/>
                    <a:pt x="349" y="2354"/>
                    <a:pt x="385" y="2354"/>
                  </a:cubicBezTo>
                  <a:lnTo>
                    <a:pt x="389" y="2354"/>
                  </a:lnTo>
                  <a:cubicBezTo>
                    <a:pt x="426" y="2354"/>
                    <a:pt x="455" y="2324"/>
                    <a:pt x="455" y="2288"/>
                  </a:cubicBezTo>
                  <a:cubicBezTo>
                    <a:pt x="455" y="2251"/>
                    <a:pt x="426" y="2221"/>
                    <a:pt x="389" y="2221"/>
                  </a:cubicBezTo>
                  <a:close/>
                  <a:moveTo>
                    <a:pt x="1968" y="2221"/>
                  </a:moveTo>
                  <a:lnTo>
                    <a:pt x="1804" y="2221"/>
                  </a:lnTo>
                  <a:cubicBezTo>
                    <a:pt x="1767" y="2221"/>
                    <a:pt x="1737" y="2251"/>
                    <a:pt x="1737" y="2288"/>
                  </a:cubicBezTo>
                  <a:cubicBezTo>
                    <a:pt x="1737" y="2324"/>
                    <a:pt x="1767" y="2354"/>
                    <a:pt x="1804" y="2354"/>
                  </a:cubicBezTo>
                  <a:lnTo>
                    <a:pt x="1968" y="2354"/>
                  </a:lnTo>
                  <a:cubicBezTo>
                    <a:pt x="2005" y="2354"/>
                    <a:pt x="2035" y="2324"/>
                    <a:pt x="2035" y="2288"/>
                  </a:cubicBezTo>
                  <a:cubicBezTo>
                    <a:pt x="2035" y="2251"/>
                    <a:pt x="2005" y="2221"/>
                    <a:pt x="1968" y="222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8" name="ïšḷîḋe">
              <a:extLst>
                <a:ext uri="{FF2B5EF4-FFF2-40B4-BE49-F238E27FC236}">
                  <a16:creationId xmlns:a16="http://schemas.microsoft.com/office/drawing/2014/main" id="{5841975A-CEFD-47A4-966C-1E88A8E0BE1D}"/>
                </a:ext>
              </a:extLst>
            </p:cNvPr>
            <p:cNvSpPr/>
            <p:nvPr/>
          </p:nvSpPr>
          <p:spPr>
            <a:xfrm>
              <a:off x="2077904" y="2561405"/>
              <a:ext cx="576270" cy="676984"/>
            </a:xfrm>
            <a:custGeom>
              <a:avLst/>
              <a:gdLst>
                <a:gd name="connsiteX0" fmla="*/ 419268 w 517627"/>
                <a:gd name="connsiteY0" fmla="*/ 524694 h 608092"/>
                <a:gd name="connsiteX1" fmla="*/ 419268 w 517627"/>
                <a:gd name="connsiteY1" fmla="*/ 586250 h 608092"/>
                <a:gd name="connsiteX2" fmla="*/ 490802 w 517627"/>
                <a:gd name="connsiteY2" fmla="*/ 586250 h 608092"/>
                <a:gd name="connsiteX3" fmla="*/ 490802 w 517627"/>
                <a:gd name="connsiteY3" fmla="*/ 524694 h 608092"/>
                <a:gd name="connsiteX4" fmla="*/ 0 w 517627"/>
                <a:gd name="connsiteY4" fmla="*/ 501859 h 608092"/>
                <a:gd name="connsiteX5" fmla="*/ 517627 w 517627"/>
                <a:gd name="connsiteY5" fmla="*/ 501859 h 608092"/>
                <a:gd name="connsiteX6" fmla="*/ 517627 w 517627"/>
                <a:gd name="connsiteY6" fmla="*/ 608092 h 608092"/>
                <a:gd name="connsiteX7" fmla="*/ 0 w 517627"/>
                <a:gd name="connsiteY7" fmla="*/ 608092 h 608092"/>
                <a:gd name="connsiteX8" fmla="*/ 419268 w 517627"/>
                <a:gd name="connsiteY8" fmla="*/ 380836 h 608092"/>
                <a:gd name="connsiteX9" fmla="*/ 419268 w 517627"/>
                <a:gd name="connsiteY9" fmla="*/ 442392 h 608092"/>
                <a:gd name="connsiteX10" fmla="*/ 490802 w 517627"/>
                <a:gd name="connsiteY10" fmla="*/ 442392 h 608092"/>
                <a:gd name="connsiteX11" fmla="*/ 490802 w 517627"/>
                <a:gd name="connsiteY11" fmla="*/ 380836 h 608092"/>
                <a:gd name="connsiteX12" fmla="*/ 0 w 517627"/>
                <a:gd name="connsiteY12" fmla="*/ 358994 h 608092"/>
                <a:gd name="connsiteX13" fmla="*/ 517627 w 517627"/>
                <a:gd name="connsiteY13" fmla="*/ 358994 h 608092"/>
                <a:gd name="connsiteX14" fmla="*/ 517627 w 517627"/>
                <a:gd name="connsiteY14" fmla="*/ 465227 h 608092"/>
                <a:gd name="connsiteX15" fmla="*/ 0 w 517627"/>
                <a:gd name="connsiteY15" fmla="*/ 465227 h 608092"/>
                <a:gd name="connsiteX16" fmla="*/ 419268 w 517627"/>
                <a:gd name="connsiteY16" fmla="*/ 237087 h 608092"/>
                <a:gd name="connsiteX17" fmla="*/ 419268 w 517627"/>
                <a:gd name="connsiteY17" fmla="*/ 299582 h 608092"/>
                <a:gd name="connsiteX18" fmla="*/ 490802 w 517627"/>
                <a:gd name="connsiteY18" fmla="*/ 299582 h 608092"/>
                <a:gd name="connsiteX19" fmla="*/ 490802 w 517627"/>
                <a:gd name="connsiteY19" fmla="*/ 237087 h 608092"/>
                <a:gd name="connsiteX20" fmla="*/ 259310 w 517627"/>
                <a:gd name="connsiteY20" fmla="*/ 55552 h 608092"/>
                <a:gd name="connsiteX21" fmla="*/ 163932 w 517627"/>
                <a:gd name="connsiteY21" fmla="*/ 151775 h 608092"/>
                <a:gd name="connsiteX22" fmla="*/ 163932 w 517627"/>
                <a:gd name="connsiteY22" fmla="*/ 215263 h 608092"/>
                <a:gd name="connsiteX23" fmla="*/ 354689 w 517627"/>
                <a:gd name="connsiteY23" fmla="*/ 215263 h 608092"/>
                <a:gd name="connsiteX24" fmla="*/ 354689 w 517627"/>
                <a:gd name="connsiteY24" fmla="*/ 151775 h 608092"/>
                <a:gd name="connsiteX25" fmla="*/ 259310 w 517627"/>
                <a:gd name="connsiteY25" fmla="*/ 55552 h 608092"/>
                <a:gd name="connsiteX26" fmla="*/ 259310 w 517627"/>
                <a:gd name="connsiteY26" fmla="*/ 0 h 608092"/>
                <a:gd name="connsiteX27" fmla="*/ 410326 w 517627"/>
                <a:gd name="connsiteY27" fmla="*/ 151775 h 608092"/>
                <a:gd name="connsiteX28" fmla="*/ 410326 w 517627"/>
                <a:gd name="connsiteY28" fmla="*/ 215263 h 608092"/>
                <a:gd name="connsiteX29" fmla="*/ 517627 w 517627"/>
                <a:gd name="connsiteY29" fmla="*/ 215263 h 608092"/>
                <a:gd name="connsiteX30" fmla="*/ 517627 w 517627"/>
                <a:gd name="connsiteY30" fmla="*/ 321406 h 608092"/>
                <a:gd name="connsiteX31" fmla="*/ 0 w 517627"/>
                <a:gd name="connsiteY31" fmla="*/ 321406 h 608092"/>
                <a:gd name="connsiteX32" fmla="*/ 0 w 517627"/>
                <a:gd name="connsiteY32" fmla="*/ 215263 h 608092"/>
                <a:gd name="connsiteX33" fmla="*/ 107301 w 517627"/>
                <a:gd name="connsiteY33" fmla="*/ 215263 h 608092"/>
                <a:gd name="connsiteX34" fmla="*/ 107301 w 517627"/>
                <a:gd name="connsiteY34" fmla="*/ 151775 h 608092"/>
                <a:gd name="connsiteX35" fmla="*/ 259310 w 517627"/>
                <a:gd name="connsiteY35" fmla="*/ 0 h 60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7627" h="608092">
                  <a:moveTo>
                    <a:pt x="419268" y="524694"/>
                  </a:moveTo>
                  <a:lnTo>
                    <a:pt x="419268" y="586250"/>
                  </a:lnTo>
                  <a:lnTo>
                    <a:pt x="490802" y="586250"/>
                  </a:lnTo>
                  <a:lnTo>
                    <a:pt x="490802" y="524694"/>
                  </a:lnTo>
                  <a:close/>
                  <a:moveTo>
                    <a:pt x="0" y="501859"/>
                  </a:moveTo>
                  <a:lnTo>
                    <a:pt x="517627" y="501859"/>
                  </a:lnTo>
                  <a:lnTo>
                    <a:pt x="517627" y="608092"/>
                  </a:lnTo>
                  <a:lnTo>
                    <a:pt x="0" y="608092"/>
                  </a:lnTo>
                  <a:close/>
                  <a:moveTo>
                    <a:pt x="419268" y="380836"/>
                  </a:moveTo>
                  <a:lnTo>
                    <a:pt x="419268" y="442392"/>
                  </a:lnTo>
                  <a:lnTo>
                    <a:pt x="490802" y="442392"/>
                  </a:lnTo>
                  <a:lnTo>
                    <a:pt x="490802" y="380836"/>
                  </a:lnTo>
                  <a:close/>
                  <a:moveTo>
                    <a:pt x="0" y="358994"/>
                  </a:moveTo>
                  <a:lnTo>
                    <a:pt x="517627" y="358994"/>
                  </a:lnTo>
                  <a:lnTo>
                    <a:pt x="517627" y="465227"/>
                  </a:lnTo>
                  <a:lnTo>
                    <a:pt x="0" y="465227"/>
                  </a:lnTo>
                  <a:close/>
                  <a:moveTo>
                    <a:pt x="419268" y="237087"/>
                  </a:moveTo>
                  <a:lnTo>
                    <a:pt x="419268" y="299582"/>
                  </a:lnTo>
                  <a:lnTo>
                    <a:pt x="490802" y="299582"/>
                  </a:lnTo>
                  <a:lnTo>
                    <a:pt x="490802" y="237087"/>
                  </a:lnTo>
                  <a:close/>
                  <a:moveTo>
                    <a:pt x="259310" y="55552"/>
                  </a:moveTo>
                  <a:cubicBezTo>
                    <a:pt x="206653" y="55552"/>
                    <a:pt x="163932" y="99199"/>
                    <a:pt x="163932" y="151775"/>
                  </a:cubicBezTo>
                  <a:lnTo>
                    <a:pt x="163932" y="215263"/>
                  </a:lnTo>
                  <a:lnTo>
                    <a:pt x="354689" y="215263"/>
                  </a:lnTo>
                  <a:lnTo>
                    <a:pt x="354689" y="151775"/>
                  </a:lnTo>
                  <a:cubicBezTo>
                    <a:pt x="354689" y="99199"/>
                    <a:pt x="311967" y="55552"/>
                    <a:pt x="259310" y="55552"/>
                  </a:cubicBezTo>
                  <a:close/>
                  <a:moveTo>
                    <a:pt x="259310" y="0"/>
                  </a:moveTo>
                  <a:cubicBezTo>
                    <a:pt x="342766" y="0"/>
                    <a:pt x="410326" y="67456"/>
                    <a:pt x="410326" y="151775"/>
                  </a:cubicBezTo>
                  <a:lnTo>
                    <a:pt x="410326" y="215263"/>
                  </a:lnTo>
                  <a:lnTo>
                    <a:pt x="517627" y="215263"/>
                  </a:lnTo>
                  <a:lnTo>
                    <a:pt x="517627" y="321406"/>
                  </a:lnTo>
                  <a:lnTo>
                    <a:pt x="0" y="321406"/>
                  </a:lnTo>
                  <a:lnTo>
                    <a:pt x="0" y="215263"/>
                  </a:lnTo>
                  <a:lnTo>
                    <a:pt x="107301" y="215263"/>
                  </a:lnTo>
                  <a:lnTo>
                    <a:pt x="107301" y="151775"/>
                  </a:lnTo>
                  <a:cubicBezTo>
                    <a:pt x="107301" y="67456"/>
                    <a:pt x="175854" y="0"/>
                    <a:pt x="25931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219" name="islîdè">
              <a:extLst>
                <a:ext uri="{FF2B5EF4-FFF2-40B4-BE49-F238E27FC236}">
                  <a16:creationId xmlns:a16="http://schemas.microsoft.com/office/drawing/2014/main" id="{CA800BDC-1909-4305-8A22-65A176BFFD85}"/>
                </a:ext>
              </a:extLst>
            </p:cNvPr>
            <p:cNvGrpSpPr/>
            <p:nvPr/>
          </p:nvGrpSpPr>
          <p:grpSpPr>
            <a:xfrm>
              <a:off x="2191366" y="2266805"/>
              <a:ext cx="349366" cy="281944"/>
              <a:chOff x="2700338" y="2965449"/>
              <a:chExt cx="271462" cy="219075"/>
            </a:xfrm>
            <a:solidFill>
              <a:schemeClr val="bg1"/>
            </a:solidFill>
          </p:grpSpPr>
          <p:sp>
            <p:nvSpPr>
              <p:cNvPr id="226" name="îṩḻîḋe">
                <a:extLst>
                  <a:ext uri="{FF2B5EF4-FFF2-40B4-BE49-F238E27FC236}">
                    <a16:creationId xmlns:a16="http://schemas.microsoft.com/office/drawing/2014/main" id="{44C59A25-7BC2-4D69-ACB5-8B1542E09602}"/>
                  </a:ext>
                </a:extLst>
              </p:cNvPr>
              <p:cNvSpPr/>
              <p:nvPr/>
            </p:nvSpPr>
            <p:spPr bwMode="auto">
              <a:xfrm>
                <a:off x="2754313" y="2987674"/>
                <a:ext cx="82550" cy="174625"/>
              </a:xfrm>
              <a:custGeom>
                <a:avLst/>
                <a:gdLst/>
                <a:ahLst/>
                <a:cxnLst>
                  <a:cxn ang="0">
                    <a:pos x="36" y="72"/>
                  </a:cxn>
                  <a:cxn ang="0">
                    <a:pos x="32" y="75"/>
                  </a:cxn>
                  <a:cxn ang="0">
                    <a:pos x="5" y="61"/>
                  </a:cxn>
                  <a:cxn ang="0">
                    <a:pos x="0" y="53"/>
                  </a:cxn>
                  <a:cxn ang="0">
                    <a:pos x="0" y="23"/>
                  </a:cxn>
                  <a:cxn ang="0">
                    <a:pos x="5" y="15"/>
                  </a:cxn>
                  <a:cxn ang="0">
                    <a:pos x="32" y="2"/>
                  </a:cxn>
                  <a:cxn ang="0">
                    <a:pos x="36" y="4"/>
                  </a:cxn>
                  <a:cxn ang="0">
                    <a:pos x="36" y="72"/>
                  </a:cxn>
                </a:cxnLst>
                <a:rect l="0" t="0" r="r" b="b"/>
                <a:pathLst>
                  <a:path w="36" h="76">
                    <a:moveTo>
                      <a:pt x="36" y="72"/>
                    </a:moveTo>
                    <a:cubicBezTo>
                      <a:pt x="36" y="75"/>
                      <a:pt x="35" y="76"/>
                      <a:pt x="32" y="75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2" y="60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0"/>
                      <a:pt x="2" y="17"/>
                      <a:pt x="5" y="15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5" y="0"/>
                      <a:pt x="36" y="1"/>
                      <a:pt x="36" y="4"/>
                    </a:cubicBezTo>
                    <a:lnTo>
                      <a:pt x="36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7" name="íŝļiḋè">
                <a:extLst>
                  <a:ext uri="{FF2B5EF4-FFF2-40B4-BE49-F238E27FC236}">
                    <a16:creationId xmlns:a16="http://schemas.microsoft.com/office/drawing/2014/main" id="{6DE9E3A6-9D3E-416B-B517-AF20E7626733}"/>
                  </a:ext>
                </a:extLst>
              </p:cNvPr>
              <p:cNvSpPr/>
              <p:nvPr/>
            </p:nvSpPr>
            <p:spPr bwMode="auto">
              <a:xfrm>
                <a:off x="2700338" y="3028949"/>
                <a:ext cx="39687" cy="93663"/>
              </a:xfrm>
              <a:custGeom>
                <a:avLst/>
                <a:gdLst/>
                <a:ahLst/>
                <a:cxnLst>
                  <a:cxn ang="0">
                    <a:pos x="17" y="35"/>
                  </a:cxn>
                  <a:cxn ang="0">
                    <a:pos x="12" y="41"/>
                  </a:cxn>
                  <a:cxn ang="0">
                    <a:pos x="5" y="41"/>
                  </a:cxn>
                  <a:cxn ang="0">
                    <a:pos x="0" y="35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12" y="0"/>
                  </a:cxn>
                  <a:cxn ang="0">
                    <a:pos x="17" y="5"/>
                  </a:cxn>
                  <a:cxn ang="0">
                    <a:pos x="17" y="35"/>
                  </a:cxn>
                </a:cxnLst>
                <a:rect l="0" t="0" r="r" b="b"/>
                <a:pathLst>
                  <a:path w="17" h="41">
                    <a:moveTo>
                      <a:pt x="17" y="35"/>
                    </a:moveTo>
                    <a:cubicBezTo>
                      <a:pt x="17" y="38"/>
                      <a:pt x="14" y="41"/>
                      <a:pt x="12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38"/>
                      <a:pt x="0" y="3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2"/>
                      <a:pt x="17" y="5"/>
                    </a:cubicBezTo>
                    <a:lnTo>
                      <a:pt x="17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8" name="íşḷíde">
                <a:extLst>
                  <a:ext uri="{FF2B5EF4-FFF2-40B4-BE49-F238E27FC236}">
                    <a16:creationId xmlns:a16="http://schemas.microsoft.com/office/drawing/2014/main" id="{47FBEA21-2E2E-4F1F-997E-6B014619FC3B}"/>
                  </a:ext>
                </a:extLst>
              </p:cNvPr>
              <p:cNvSpPr/>
              <p:nvPr/>
            </p:nvSpPr>
            <p:spPr bwMode="auto">
              <a:xfrm>
                <a:off x="2865438" y="3006724"/>
                <a:ext cx="46037" cy="136525"/>
              </a:xfrm>
              <a:custGeom>
                <a:avLst/>
                <a:gdLst/>
                <a:ahLst/>
                <a:cxnLst>
                  <a:cxn ang="0">
                    <a:pos x="10" y="58"/>
                  </a:cxn>
                  <a:cxn ang="0">
                    <a:pos x="20" y="31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2" y="51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5" y="59"/>
                  </a:cxn>
                  <a:cxn ang="0">
                    <a:pos x="7" y="60"/>
                  </a:cxn>
                  <a:cxn ang="0">
                    <a:pos x="9" y="58"/>
                  </a:cxn>
                  <a:cxn ang="0">
                    <a:pos x="10" y="58"/>
                  </a:cxn>
                </a:cxnLst>
                <a:rect l="0" t="0" r="r" b="b"/>
                <a:pathLst>
                  <a:path w="20" h="60">
                    <a:moveTo>
                      <a:pt x="10" y="58"/>
                    </a:moveTo>
                    <a:cubicBezTo>
                      <a:pt x="16" y="50"/>
                      <a:pt x="20" y="41"/>
                      <a:pt x="20" y="31"/>
                    </a:cubicBezTo>
                    <a:cubicBezTo>
                      <a:pt x="20" y="20"/>
                      <a:pt x="17" y="11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8" y="1"/>
                      <a:pt x="7" y="0"/>
                      <a:pt x="5" y="2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2" y="22"/>
                      <a:pt x="12" y="39"/>
                      <a:pt x="2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1" y="51"/>
                      <a:pt x="0" y="53"/>
                      <a:pt x="2" y="5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6" y="59"/>
                      <a:pt x="7" y="60"/>
                      <a:pt x="7" y="60"/>
                    </a:cubicBezTo>
                    <a:cubicBezTo>
                      <a:pt x="8" y="59"/>
                      <a:pt x="9" y="59"/>
                      <a:pt x="9" y="58"/>
                    </a:cubicBezTo>
                    <a:cubicBezTo>
                      <a:pt x="10" y="58"/>
                      <a:pt x="10" y="58"/>
                      <a:pt x="10" y="5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9" name="iSľíďé">
                <a:extLst>
                  <a:ext uri="{FF2B5EF4-FFF2-40B4-BE49-F238E27FC236}">
                    <a16:creationId xmlns:a16="http://schemas.microsoft.com/office/drawing/2014/main" id="{BCF4900C-3034-4317-98D8-37315F51AF6D}"/>
                  </a:ext>
                </a:extLst>
              </p:cNvPr>
              <p:cNvSpPr/>
              <p:nvPr/>
            </p:nvSpPr>
            <p:spPr bwMode="auto">
              <a:xfrm>
                <a:off x="2906713" y="2965449"/>
                <a:ext cx="65087" cy="219075"/>
              </a:xfrm>
              <a:custGeom>
                <a:avLst/>
                <a:gdLst/>
                <a:ahLst/>
                <a:cxnLst>
                  <a:cxn ang="0">
                    <a:pos x="28" y="49"/>
                  </a:cxn>
                  <a:cxn ang="0">
                    <a:pos x="11" y="3"/>
                  </a:cxn>
                  <a:cxn ang="0">
                    <a:pos x="11" y="3"/>
                  </a:cxn>
                  <a:cxn ang="0">
                    <a:pos x="10" y="2"/>
                  </a:cxn>
                  <a:cxn ang="0">
                    <a:pos x="6" y="1"/>
                  </a:cxn>
                  <a:cxn ang="0">
                    <a:pos x="2" y="5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2" y="87"/>
                  </a:cxn>
                  <a:cxn ang="0">
                    <a:pos x="2" y="91"/>
                  </a:cxn>
                  <a:cxn ang="0">
                    <a:pos x="6" y="95"/>
                  </a:cxn>
                  <a:cxn ang="0">
                    <a:pos x="8" y="96"/>
                  </a:cxn>
                  <a:cxn ang="0">
                    <a:pos x="10" y="95"/>
                  </a:cxn>
                  <a:cxn ang="0">
                    <a:pos x="28" y="49"/>
                  </a:cxn>
                </a:cxnLst>
                <a:rect l="0" t="0" r="r" b="b"/>
                <a:pathLst>
                  <a:path w="28" h="96">
                    <a:moveTo>
                      <a:pt x="28" y="49"/>
                    </a:moveTo>
                    <a:cubicBezTo>
                      <a:pt x="28" y="32"/>
                      <a:pt x="22" y="15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7" y="0"/>
                      <a:pt x="6" y="1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7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2" y="33"/>
                      <a:pt x="22" y="65"/>
                      <a:pt x="2" y="87"/>
                    </a:cubicBezTo>
                    <a:cubicBezTo>
                      <a:pt x="2" y="88"/>
                      <a:pt x="0" y="89"/>
                      <a:pt x="2" y="91"/>
                    </a:cubicBezTo>
                    <a:cubicBezTo>
                      <a:pt x="6" y="95"/>
                      <a:pt x="6" y="95"/>
                      <a:pt x="6" y="95"/>
                    </a:cubicBezTo>
                    <a:cubicBezTo>
                      <a:pt x="7" y="96"/>
                      <a:pt x="7" y="96"/>
                      <a:pt x="8" y="96"/>
                    </a:cubicBezTo>
                    <a:cubicBezTo>
                      <a:pt x="9" y="96"/>
                      <a:pt x="9" y="95"/>
                      <a:pt x="10" y="95"/>
                    </a:cubicBezTo>
                    <a:cubicBezTo>
                      <a:pt x="22" y="82"/>
                      <a:pt x="28" y="66"/>
                      <a:pt x="28" y="4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220" name="íslîḓe">
              <a:extLst>
                <a:ext uri="{FF2B5EF4-FFF2-40B4-BE49-F238E27FC236}">
                  <a16:creationId xmlns:a16="http://schemas.microsoft.com/office/drawing/2014/main" id="{22C2BEA3-7DF2-4987-AEFC-F78C2EF40421}"/>
                </a:ext>
              </a:extLst>
            </p:cNvPr>
            <p:cNvGrpSpPr/>
            <p:nvPr/>
          </p:nvGrpSpPr>
          <p:grpSpPr>
            <a:xfrm>
              <a:off x="2704532" y="2483657"/>
              <a:ext cx="2462237" cy="870151"/>
              <a:chOff x="8747280" y="3029371"/>
              <a:chExt cx="2462237" cy="870151"/>
            </a:xfrm>
          </p:grpSpPr>
          <p:sp>
            <p:nvSpPr>
              <p:cNvPr id="224" name="ïśľïḍê">
                <a:extLst>
                  <a:ext uri="{FF2B5EF4-FFF2-40B4-BE49-F238E27FC236}">
                    <a16:creationId xmlns:a16="http://schemas.microsoft.com/office/drawing/2014/main" id="{0B12BFAD-C0F0-4295-B12F-670390A60242}"/>
                  </a:ext>
                </a:extLst>
              </p:cNvPr>
              <p:cNvSpPr txBox="1"/>
              <p:nvPr/>
            </p:nvSpPr>
            <p:spPr bwMode="auto">
              <a:xfrm>
                <a:off x="8747280" y="3029371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latinLnBrk="0"/>
                <a:r>
                  <a:rPr lang="zh-CN" altLang="en-US" sz="1600" b="1" dirty="0">
                    <a:effectLst/>
                  </a:rPr>
                  <a:t>锁</a:t>
                </a:r>
              </a:p>
            </p:txBody>
          </p:sp>
          <p:sp>
            <p:nvSpPr>
              <p:cNvPr id="225" name="îṣlíḓe">
                <a:extLst>
                  <a:ext uri="{FF2B5EF4-FFF2-40B4-BE49-F238E27FC236}">
                    <a16:creationId xmlns:a16="http://schemas.microsoft.com/office/drawing/2014/main" id="{63BAFDF3-47E0-45FC-93E0-C0ECC44265FA}"/>
                  </a:ext>
                </a:extLst>
              </p:cNvPr>
              <p:cNvSpPr txBox="1"/>
              <p:nvPr/>
            </p:nvSpPr>
            <p:spPr bwMode="auto">
              <a:xfrm>
                <a:off x="8747280" y="3343343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悲观锁</a:t>
                </a:r>
                <a:r>
                  <a:rPr lang="en-US" altLang="zh-CN" sz="1100" dirty="0"/>
                  <a:t>/</a:t>
                </a:r>
                <a:r>
                  <a:rPr lang="zh-CN" altLang="en-US" sz="1100" dirty="0"/>
                  <a:t>乐观锁</a:t>
                </a:r>
                <a:endParaRPr lang="en-US" altLang="zh-CN" sz="1100" dirty="0"/>
              </a:p>
            </p:txBody>
          </p:sp>
        </p:grpSp>
        <p:grpSp>
          <p:nvGrpSpPr>
            <p:cNvPr id="221" name="ïṧliḓè">
              <a:extLst>
                <a:ext uri="{FF2B5EF4-FFF2-40B4-BE49-F238E27FC236}">
                  <a16:creationId xmlns:a16="http://schemas.microsoft.com/office/drawing/2014/main" id="{FF8D8917-AD3B-46AE-A466-57AA5AE33754}"/>
                </a:ext>
              </a:extLst>
            </p:cNvPr>
            <p:cNvGrpSpPr/>
            <p:nvPr/>
          </p:nvGrpSpPr>
          <p:grpSpPr>
            <a:xfrm>
              <a:off x="2704532" y="3845813"/>
              <a:ext cx="2462237" cy="870152"/>
              <a:chOff x="8747280" y="3242122"/>
              <a:chExt cx="2462237" cy="870152"/>
            </a:xfrm>
          </p:grpSpPr>
          <p:sp>
            <p:nvSpPr>
              <p:cNvPr id="222" name="iṥḻîḍe">
                <a:extLst>
                  <a:ext uri="{FF2B5EF4-FFF2-40B4-BE49-F238E27FC236}">
                    <a16:creationId xmlns:a16="http://schemas.microsoft.com/office/drawing/2014/main" id="{F2A98A4F-0F75-4E0E-8D25-D4EBF0FD9AF0}"/>
                  </a:ext>
                </a:extLst>
              </p:cNvPr>
              <p:cNvSpPr txBox="1"/>
              <p:nvPr/>
            </p:nvSpPr>
            <p:spPr bwMode="auto">
              <a:xfrm>
                <a:off x="8747280" y="3242122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latinLnBrk="0"/>
                <a:r>
                  <a:rPr lang="zh-CN" altLang="en-US" sz="1600" b="1" dirty="0"/>
                  <a:t>缓存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23" name="îṡļíḓê">
                <a:extLst>
                  <a:ext uri="{FF2B5EF4-FFF2-40B4-BE49-F238E27FC236}">
                    <a16:creationId xmlns:a16="http://schemas.microsoft.com/office/drawing/2014/main" id="{FDB09AA8-1DC6-4A31-8BF5-E6D832173853}"/>
                  </a:ext>
                </a:extLst>
              </p:cNvPr>
              <p:cNvSpPr txBox="1"/>
              <p:nvPr/>
            </p:nvSpPr>
            <p:spPr bwMode="auto">
              <a:xfrm>
                <a:off x="8747280" y="3556095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000" dirty="0"/>
                  <a:t>建立商品缓存队列</a:t>
                </a:r>
                <a:r>
                  <a:rPr lang="en-US" altLang="zh-CN" sz="1000" dirty="0"/>
                  <a:t>.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987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F4EFA-0C46-482A-A7A9-194D321C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防刷 解决方案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E9395-AD10-4B5C-BBA6-56F02D1B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/>
              <a:t>www.beantechs.com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D2535-9177-4583-A14F-4E0B350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107" name="#46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E5EDF2-1C65-4950-B03C-0C0F82FEB23D}"/>
              </a:ext>
            </a:extLst>
          </p:cNvPr>
          <p:cNvGrpSpPr>
            <a:grpSpLocks noChangeAspect="1"/>
          </p:cNvGrpSpPr>
          <p:nvPr/>
        </p:nvGrpSpPr>
        <p:grpSpPr>
          <a:xfrm>
            <a:off x="2027548" y="1777092"/>
            <a:ext cx="8335478" cy="3780427"/>
            <a:chOff x="2027548" y="1916832"/>
            <a:chExt cx="8335478" cy="3780427"/>
          </a:xfrm>
        </p:grpSpPr>
        <p:grpSp>
          <p:nvGrpSpPr>
            <p:cNvPr id="108" name="îślïḓé">
              <a:extLst>
                <a:ext uri="{FF2B5EF4-FFF2-40B4-BE49-F238E27FC236}">
                  <a16:creationId xmlns:a16="http://schemas.microsoft.com/office/drawing/2014/main" id="{395EB335-2378-4042-B319-CF01E88A1F54}"/>
                </a:ext>
              </a:extLst>
            </p:cNvPr>
            <p:cNvGrpSpPr/>
            <p:nvPr/>
          </p:nvGrpSpPr>
          <p:grpSpPr>
            <a:xfrm>
              <a:off x="6276020" y="1916832"/>
              <a:ext cx="4087006" cy="3780427"/>
              <a:chOff x="7258518" y="1916832"/>
              <a:chExt cx="3670966" cy="3395589"/>
            </a:xfrm>
          </p:grpSpPr>
          <p:sp>
            <p:nvSpPr>
              <p:cNvPr id="176" name="îŝḻiḓé">
                <a:extLst>
                  <a:ext uri="{FF2B5EF4-FFF2-40B4-BE49-F238E27FC236}">
                    <a16:creationId xmlns:a16="http://schemas.microsoft.com/office/drawing/2014/main" id="{402B2917-43F5-4E12-B361-DE6BEB4E1A1C}"/>
                  </a:ext>
                </a:extLst>
              </p:cNvPr>
              <p:cNvSpPr/>
              <p:nvPr/>
            </p:nvSpPr>
            <p:spPr bwMode="auto">
              <a:xfrm>
                <a:off x="7377473" y="2399193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7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9" y="0"/>
                      <a:pt x="1127" y="0"/>
                    </a:cubicBezTo>
                    <a:cubicBezTo>
                      <a:pt x="1575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7" name="iṧḻiḑê">
                <a:extLst>
                  <a:ext uri="{FF2B5EF4-FFF2-40B4-BE49-F238E27FC236}">
                    <a16:creationId xmlns:a16="http://schemas.microsoft.com/office/drawing/2014/main" id="{A65B0A21-9546-4AA6-BD08-9205AD355385}"/>
                  </a:ext>
                </a:extLst>
              </p:cNvPr>
              <p:cNvSpPr/>
              <p:nvPr/>
            </p:nvSpPr>
            <p:spPr bwMode="auto">
              <a:xfrm>
                <a:off x="7340904" y="2353674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8" name="ïşḻîḍê">
                <a:extLst>
                  <a:ext uri="{FF2B5EF4-FFF2-40B4-BE49-F238E27FC236}">
                    <a16:creationId xmlns:a16="http://schemas.microsoft.com/office/drawing/2014/main" id="{B07CE27E-C82D-4BC1-B854-961C60330D8B}"/>
                  </a:ext>
                </a:extLst>
              </p:cNvPr>
              <p:cNvSpPr/>
              <p:nvPr/>
            </p:nvSpPr>
            <p:spPr bwMode="auto">
              <a:xfrm>
                <a:off x="7294584" y="2295962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9" name="íṧḷíḍe">
                <a:extLst>
                  <a:ext uri="{FF2B5EF4-FFF2-40B4-BE49-F238E27FC236}">
                    <a16:creationId xmlns:a16="http://schemas.microsoft.com/office/drawing/2014/main" id="{BD040060-72BE-4E47-88DC-09F6EBC8062C}"/>
                  </a:ext>
                </a:extLst>
              </p:cNvPr>
              <p:cNvSpPr/>
              <p:nvPr/>
            </p:nvSpPr>
            <p:spPr bwMode="auto">
              <a:xfrm>
                <a:off x="7631013" y="2572328"/>
                <a:ext cx="2879153" cy="2361308"/>
              </a:xfrm>
              <a:custGeom>
                <a:avLst/>
                <a:gdLst>
                  <a:gd name="T0" fmla="*/ 1406 w 1497"/>
                  <a:gd name="T1" fmla="*/ 613 h 1227"/>
                  <a:gd name="T2" fmla="*/ 584 w 1497"/>
                  <a:gd name="T3" fmla="*/ 1227 h 1227"/>
                  <a:gd name="T4" fmla="*/ 91 w 1497"/>
                  <a:gd name="T5" fmla="*/ 613 h 1227"/>
                  <a:gd name="T6" fmla="*/ 913 w 1497"/>
                  <a:gd name="T7" fmla="*/ 0 h 1227"/>
                  <a:gd name="T8" fmla="*/ 1406 w 1497"/>
                  <a:gd name="T9" fmla="*/ 613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7" h="1227">
                    <a:moveTo>
                      <a:pt x="1406" y="613"/>
                    </a:moveTo>
                    <a:cubicBezTo>
                      <a:pt x="1315" y="952"/>
                      <a:pt x="947" y="1227"/>
                      <a:pt x="584" y="1227"/>
                    </a:cubicBezTo>
                    <a:cubicBezTo>
                      <a:pt x="221" y="1227"/>
                      <a:pt x="0" y="952"/>
                      <a:pt x="91" y="613"/>
                    </a:cubicBezTo>
                    <a:cubicBezTo>
                      <a:pt x="182" y="274"/>
                      <a:pt x="550" y="0"/>
                      <a:pt x="913" y="0"/>
                    </a:cubicBezTo>
                    <a:cubicBezTo>
                      <a:pt x="1276" y="0"/>
                      <a:pt x="1497" y="274"/>
                      <a:pt x="1406" y="6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0" name="isľíḍe">
                <a:extLst>
                  <a:ext uri="{FF2B5EF4-FFF2-40B4-BE49-F238E27FC236}">
                    <a16:creationId xmlns:a16="http://schemas.microsoft.com/office/drawing/2014/main" id="{2D23D745-C626-454B-BA5B-D5B116FA1EF8}"/>
                  </a:ext>
                </a:extLst>
              </p:cNvPr>
              <p:cNvSpPr/>
              <p:nvPr/>
            </p:nvSpPr>
            <p:spPr bwMode="auto">
              <a:xfrm>
                <a:off x="7819544" y="2726769"/>
                <a:ext cx="2502092" cy="2050802"/>
              </a:xfrm>
              <a:custGeom>
                <a:avLst/>
                <a:gdLst>
                  <a:gd name="T0" fmla="*/ 1222 w 1301"/>
                  <a:gd name="T1" fmla="*/ 533 h 1066"/>
                  <a:gd name="T2" fmla="*/ 508 w 1301"/>
                  <a:gd name="T3" fmla="*/ 1066 h 1066"/>
                  <a:gd name="T4" fmla="*/ 79 w 1301"/>
                  <a:gd name="T5" fmla="*/ 533 h 1066"/>
                  <a:gd name="T6" fmla="*/ 793 w 1301"/>
                  <a:gd name="T7" fmla="*/ 0 h 1066"/>
                  <a:gd name="T8" fmla="*/ 1222 w 1301"/>
                  <a:gd name="T9" fmla="*/ 533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1066">
                    <a:moveTo>
                      <a:pt x="1222" y="533"/>
                    </a:moveTo>
                    <a:cubicBezTo>
                      <a:pt x="1143" y="828"/>
                      <a:pt x="823" y="1066"/>
                      <a:pt x="508" y="1066"/>
                    </a:cubicBezTo>
                    <a:cubicBezTo>
                      <a:pt x="192" y="1066"/>
                      <a:pt x="0" y="828"/>
                      <a:pt x="79" y="533"/>
                    </a:cubicBezTo>
                    <a:cubicBezTo>
                      <a:pt x="158" y="239"/>
                      <a:pt x="478" y="0"/>
                      <a:pt x="793" y="0"/>
                    </a:cubicBezTo>
                    <a:cubicBezTo>
                      <a:pt x="1109" y="0"/>
                      <a:pt x="1301" y="239"/>
                      <a:pt x="1222" y="53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1" name="íśḻïde">
                <a:extLst>
                  <a:ext uri="{FF2B5EF4-FFF2-40B4-BE49-F238E27FC236}">
                    <a16:creationId xmlns:a16="http://schemas.microsoft.com/office/drawing/2014/main" id="{B2A14990-E0E9-43AB-8D3B-19EFE1A021E0}"/>
                  </a:ext>
                </a:extLst>
              </p:cNvPr>
              <p:cNvSpPr/>
              <p:nvPr/>
            </p:nvSpPr>
            <p:spPr bwMode="auto">
              <a:xfrm>
                <a:off x="8078773" y="2936482"/>
                <a:ext cx="1982820" cy="1631375"/>
              </a:xfrm>
              <a:custGeom>
                <a:avLst/>
                <a:gdLst>
                  <a:gd name="T0" fmla="*/ 968 w 1031"/>
                  <a:gd name="T1" fmla="*/ 424 h 848"/>
                  <a:gd name="T2" fmla="*/ 402 w 1031"/>
                  <a:gd name="T3" fmla="*/ 848 h 848"/>
                  <a:gd name="T4" fmla="*/ 63 w 1031"/>
                  <a:gd name="T5" fmla="*/ 424 h 848"/>
                  <a:gd name="T6" fmla="*/ 629 w 1031"/>
                  <a:gd name="T7" fmla="*/ 0 h 848"/>
                  <a:gd name="T8" fmla="*/ 968 w 1031"/>
                  <a:gd name="T9" fmla="*/ 424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848">
                    <a:moveTo>
                      <a:pt x="968" y="424"/>
                    </a:moveTo>
                    <a:cubicBezTo>
                      <a:pt x="905" y="658"/>
                      <a:pt x="652" y="848"/>
                      <a:pt x="402" y="848"/>
                    </a:cubicBezTo>
                    <a:cubicBezTo>
                      <a:pt x="152" y="848"/>
                      <a:pt x="0" y="658"/>
                      <a:pt x="63" y="424"/>
                    </a:cubicBezTo>
                    <a:cubicBezTo>
                      <a:pt x="126" y="190"/>
                      <a:pt x="379" y="0"/>
                      <a:pt x="629" y="0"/>
                    </a:cubicBezTo>
                    <a:cubicBezTo>
                      <a:pt x="879" y="0"/>
                      <a:pt x="1031" y="190"/>
                      <a:pt x="968" y="42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2" name="ïṧḷíďè">
                <a:extLst>
                  <a:ext uri="{FF2B5EF4-FFF2-40B4-BE49-F238E27FC236}">
                    <a16:creationId xmlns:a16="http://schemas.microsoft.com/office/drawing/2014/main" id="{A7418DBC-736C-4EE6-8B7B-2B04CF95CB6B}"/>
                  </a:ext>
                </a:extLst>
              </p:cNvPr>
              <p:cNvSpPr/>
              <p:nvPr/>
            </p:nvSpPr>
            <p:spPr bwMode="auto">
              <a:xfrm>
                <a:off x="8292495" y="3107992"/>
                <a:ext cx="1556189" cy="1289169"/>
              </a:xfrm>
              <a:custGeom>
                <a:avLst/>
                <a:gdLst>
                  <a:gd name="T0" fmla="*/ 759 w 809"/>
                  <a:gd name="T1" fmla="*/ 335 h 670"/>
                  <a:gd name="T2" fmla="*/ 315 w 809"/>
                  <a:gd name="T3" fmla="*/ 670 h 670"/>
                  <a:gd name="T4" fmla="*/ 50 w 809"/>
                  <a:gd name="T5" fmla="*/ 335 h 670"/>
                  <a:gd name="T6" fmla="*/ 494 w 809"/>
                  <a:gd name="T7" fmla="*/ 0 h 670"/>
                  <a:gd name="T8" fmla="*/ 759 w 809"/>
                  <a:gd name="T9" fmla="*/ 33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670">
                    <a:moveTo>
                      <a:pt x="759" y="335"/>
                    </a:moveTo>
                    <a:cubicBezTo>
                      <a:pt x="710" y="520"/>
                      <a:pt x="511" y="670"/>
                      <a:pt x="315" y="670"/>
                    </a:cubicBezTo>
                    <a:cubicBezTo>
                      <a:pt x="119" y="670"/>
                      <a:pt x="0" y="520"/>
                      <a:pt x="50" y="335"/>
                    </a:cubicBezTo>
                    <a:cubicBezTo>
                      <a:pt x="99" y="150"/>
                      <a:pt x="298" y="0"/>
                      <a:pt x="494" y="0"/>
                    </a:cubicBezTo>
                    <a:cubicBezTo>
                      <a:pt x="690" y="0"/>
                      <a:pt x="809" y="150"/>
                      <a:pt x="759" y="33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3" name="îšḻîḍe">
                <a:extLst>
                  <a:ext uri="{FF2B5EF4-FFF2-40B4-BE49-F238E27FC236}">
                    <a16:creationId xmlns:a16="http://schemas.microsoft.com/office/drawing/2014/main" id="{EE027B1D-5C6B-4F94-8F83-A5752AE27F94}"/>
                  </a:ext>
                </a:extLst>
              </p:cNvPr>
              <p:cNvSpPr/>
              <p:nvPr/>
            </p:nvSpPr>
            <p:spPr bwMode="auto">
              <a:xfrm>
                <a:off x="8502154" y="3275437"/>
                <a:ext cx="1136871" cy="954277"/>
              </a:xfrm>
              <a:custGeom>
                <a:avLst/>
                <a:gdLst>
                  <a:gd name="T0" fmla="*/ 555 w 591"/>
                  <a:gd name="T1" fmla="*/ 248 h 496"/>
                  <a:gd name="T2" fmla="*/ 229 w 591"/>
                  <a:gd name="T3" fmla="*/ 496 h 496"/>
                  <a:gd name="T4" fmla="*/ 36 w 591"/>
                  <a:gd name="T5" fmla="*/ 248 h 496"/>
                  <a:gd name="T6" fmla="*/ 362 w 591"/>
                  <a:gd name="T7" fmla="*/ 0 h 496"/>
                  <a:gd name="T8" fmla="*/ 555 w 591"/>
                  <a:gd name="T9" fmla="*/ 2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1" h="496">
                    <a:moveTo>
                      <a:pt x="555" y="248"/>
                    </a:moveTo>
                    <a:cubicBezTo>
                      <a:pt x="518" y="385"/>
                      <a:pt x="372" y="496"/>
                      <a:pt x="229" y="496"/>
                    </a:cubicBezTo>
                    <a:cubicBezTo>
                      <a:pt x="86" y="496"/>
                      <a:pt x="0" y="385"/>
                      <a:pt x="36" y="248"/>
                    </a:cubicBezTo>
                    <a:cubicBezTo>
                      <a:pt x="73" y="111"/>
                      <a:pt x="219" y="0"/>
                      <a:pt x="362" y="0"/>
                    </a:cubicBezTo>
                    <a:cubicBezTo>
                      <a:pt x="505" y="0"/>
                      <a:pt x="591" y="111"/>
                      <a:pt x="555" y="2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4" name="ïŝľíḓé">
                <a:extLst>
                  <a:ext uri="{FF2B5EF4-FFF2-40B4-BE49-F238E27FC236}">
                    <a16:creationId xmlns:a16="http://schemas.microsoft.com/office/drawing/2014/main" id="{6A6E0A39-4BCA-4CEE-8B74-819DFEDF8396}"/>
                  </a:ext>
                </a:extLst>
              </p:cNvPr>
              <p:cNvSpPr/>
              <p:nvPr/>
            </p:nvSpPr>
            <p:spPr bwMode="auto">
              <a:xfrm>
                <a:off x="8797952" y="3529044"/>
                <a:ext cx="546901" cy="448689"/>
              </a:xfrm>
              <a:custGeom>
                <a:avLst/>
                <a:gdLst>
                  <a:gd name="T0" fmla="*/ 266 w 284"/>
                  <a:gd name="T1" fmla="*/ 116 h 233"/>
                  <a:gd name="T2" fmla="*/ 110 w 284"/>
                  <a:gd name="T3" fmla="*/ 233 h 233"/>
                  <a:gd name="T4" fmla="*/ 17 w 284"/>
                  <a:gd name="T5" fmla="*/ 116 h 233"/>
                  <a:gd name="T6" fmla="*/ 173 w 284"/>
                  <a:gd name="T7" fmla="*/ 0 h 233"/>
                  <a:gd name="T8" fmla="*/ 266 w 284"/>
                  <a:gd name="T9" fmla="*/ 11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233">
                    <a:moveTo>
                      <a:pt x="266" y="116"/>
                    </a:moveTo>
                    <a:cubicBezTo>
                      <a:pt x="249" y="180"/>
                      <a:pt x="179" y="233"/>
                      <a:pt x="110" y="233"/>
                    </a:cubicBezTo>
                    <a:cubicBezTo>
                      <a:pt x="41" y="233"/>
                      <a:pt x="0" y="180"/>
                      <a:pt x="17" y="116"/>
                    </a:cubicBezTo>
                    <a:cubicBezTo>
                      <a:pt x="34" y="52"/>
                      <a:pt x="104" y="0"/>
                      <a:pt x="173" y="0"/>
                    </a:cubicBezTo>
                    <a:cubicBezTo>
                      <a:pt x="242" y="0"/>
                      <a:pt x="284" y="52"/>
                      <a:pt x="266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5" name="î$lïḋé">
                <a:extLst>
                  <a:ext uri="{FF2B5EF4-FFF2-40B4-BE49-F238E27FC236}">
                    <a16:creationId xmlns:a16="http://schemas.microsoft.com/office/drawing/2014/main" id="{6E71F39A-6D83-4BE9-ACB3-5459B0BEFCC1}"/>
                  </a:ext>
                </a:extLst>
              </p:cNvPr>
              <p:cNvSpPr/>
              <p:nvPr/>
            </p:nvSpPr>
            <p:spPr bwMode="auto">
              <a:xfrm>
                <a:off x="8732269" y="3420602"/>
                <a:ext cx="166760" cy="17273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6" name="iŝľïḓe">
                <a:extLst>
                  <a:ext uri="{FF2B5EF4-FFF2-40B4-BE49-F238E27FC236}">
                    <a16:creationId xmlns:a16="http://schemas.microsoft.com/office/drawing/2014/main" id="{B64DEE55-D863-4701-B7B2-423D20A97228}"/>
                  </a:ext>
                </a:extLst>
              </p:cNvPr>
              <p:cNvSpPr/>
              <p:nvPr/>
            </p:nvSpPr>
            <p:spPr bwMode="auto">
              <a:xfrm>
                <a:off x="8353039" y="3010791"/>
                <a:ext cx="417323" cy="481782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7" name="ïšḷïḑé">
                <a:extLst>
                  <a:ext uri="{FF2B5EF4-FFF2-40B4-BE49-F238E27FC236}">
                    <a16:creationId xmlns:a16="http://schemas.microsoft.com/office/drawing/2014/main" id="{DA15A562-710F-40BF-906D-290E861946DA}"/>
                  </a:ext>
                </a:extLst>
              </p:cNvPr>
              <p:cNvSpPr/>
              <p:nvPr/>
            </p:nvSpPr>
            <p:spPr bwMode="auto">
              <a:xfrm>
                <a:off x="8344573" y="3003170"/>
                <a:ext cx="116816" cy="186278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8" name="iSḻíďé">
                <a:extLst>
                  <a:ext uri="{FF2B5EF4-FFF2-40B4-BE49-F238E27FC236}">
                    <a16:creationId xmlns:a16="http://schemas.microsoft.com/office/drawing/2014/main" id="{D373A7E3-109F-411D-B420-3ABACB527170}"/>
                  </a:ext>
                </a:extLst>
              </p:cNvPr>
              <p:cNvSpPr/>
              <p:nvPr/>
            </p:nvSpPr>
            <p:spPr bwMode="auto">
              <a:xfrm>
                <a:off x="7258518" y="2278381"/>
                <a:ext cx="402086" cy="34546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9" name="iṩļíḋé">
                <a:extLst>
                  <a:ext uri="{FF2B5EF4-FFF2-40B4-BE49-F238E27FC236}">
                    <a16:creationId xmlns:a16="http://schemas.microsoft.com/office/drawing/2014/main" id="{78FB7F19-0034-4D99-B5B0-73BF2A3C125C}"/>
                  </a:ext>
                </a:extLst>
              </p:cNvPr>
              <p:cNvSpPr/>
              <p:nvPr/>
            </p:nvSpPr>
            <p:spPr bwMode="auto">
              <a:xfrm>
                <a:off x="7555638" y="1960861"/>
                <a:ext cx="148983" cy="38949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0" name="îšļiḋê">
                <a:extLst>
                  <a:ext uri="{FF2B5EF4-FFF2-40B4-BE49-F238E27FC236}">
                    <a16:creationId xmlns:a16="http://schemas.microsoft.com/office/drawing/2014/main" id="{31047EA4-E8BC-4797-BC64-83623FEBD59F}"/>
                  </a:ext>
                </a:extLst>
              </p:cNvPr>
              <p:cNvSpPr/>
              <p:nvPr/>
            </p:nvSpPr>
            <p:spPr bwMode="auto">
              <a:xfrm>
                <a:off x="7372795" y="2322409"/>
                <a:ext cx="428327" cy="519884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1" name="ïsļiḋe">
                <a:extLst>
                  <a:ext uri="{FF2B5EF4-FFF2-40B4-BE49-F238E27FC236}">
                    <a16:creationId xmlns:a16="http://schemas.microsoft.com/office/drawing/2014/main" id="{9BD2CE7A-7D10-435C-B90F-215BBBF6B633}"/>
                  </a:ext>
                </a:extLst>
              </p:cNvPr>
              <p:cNvSpPr/>
              <p:nvPr/>
            </p:nvSpPr>
            <p:spPr bwMode="auto">
              <a:xfrm>
                <a:off x="7592038" y="1916832"/>
                <a:ext cx="407165" cy="568147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2" name="iṧ1îḑé">
                <a:extLst>
                  <a:ext uri="{FF2B5EF4-FFF2-40B4-BE49-F238E27FC236}">
                    <a16:creationId xmlns:a16="http://schemas.microsoft.com/office/drawing/2014/main" id="{CA72BC0B-7F71-4422-B49E-A067CA8C2105}"/>
                  </a:ext>
                </a:extLst>
              </p:cNvPr>
              <p:cNvSpPr/>
              <p:nvPr/>
            </p:nvSpPr>
            <p:spPr bwMode="auto">
              <a:xfrm>
                <a:off x="7658065" y="2350351"/>
                <a:ext cx="766926" cy="787447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3" name="ís1îḍé">
                <a:extLst>
                  <a:ext uri="{FF2B5EF4-FFF2-40B4-BE49-F238E27FC236}">
                    <a16:creationId xmlns:a16="http://schemas.microsoft.com/office/drawing/2014/main" id="{E9E1243E-5EB6-4215-B014-4301DBA34376}"/>
                  </a:ext>
                </a:extLst>
              </p:cNvPr>
              <p:cNvSpPr/>
              <p:nvPr/>
            </p:nvSpPr>
            <p:spPr bwMode="auto">
              <a:xfrm>
                <a:off x="9725588" y="3684360"/>
                <a:ext cx="160589" cy="166339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4" name="ïṡľïḑê">
                <a:extLst>
                  <a:ext uri="{FF2B5EF4-FFF2-40B4-BE49-F238E27FC236}">
                    <a16:creationId xmlns:a16="http://schemas.microsoft.com/office/drawing/2014/main" id="{545DC501-86B5-4A3C-B921-A85B9FD3586D}"/>
                  </a:ext>
                </a:extLst>
              </p:cNvPr>
              <p:cNvSpPr/>
              <p:nvPr/>
            </p:nvSpPr>
            <p:spPr bwMode="auto">
              <a:xfrm>
                <a:off x="9360390" y="3289714"/>
                <a:ext cx="401880" cy="463955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5" name="ïšľîḋê">
                <a:extLst>
                  <a:ext uri="{FF2B5EF4-FFF2-40B4-BE49-F238E27FC236}">
                    <a16:creationId xmlns:a16="http://schemas.microsoft.com/office/drawing/2014/main" id="{2368BEE3-F59B-4952-836B-75154A71CF6F}"/>
                  </a:ext>
                </a:extLst>
              </p:cNvPr>
              <p:cNvSpPr/>
              <p:nvPr/>
            </p:nvSpPr>
            <p:spPr bwMode="auto">
              <a:xfrm>
                <a:off x="9352238" y="3282376"/>
                <a:ext cx="112494" cy="179385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6" name="îšḷïdè">
                <a:extLst>
                  <a:ext uri="{FF2B5EF4-FFF2-40B4-BE49-F238E27FC236}">
                    <a16:creationId xmlns:a16="http://schemas.microsoft.com/office/drawing/2014/main" id="{73579947-5544-4776-BFBF-849B56016902}"/>
                  </a:ext>
                </a:extLst>
              </p:cNvPr>
              <p:cNvSpPr/>
              <p:nvPr/>
            </p:nvSpPr>
            <p:spPr bwMode="auto">
              <a:xfrm>
                <a:off x="8306373" y="2584407"/>
                <a:ext cx="387207" cy="332677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7" name="išḻîḋe">
                <a:extLst>
                  <a:ext uri="{FF2B5EF4-FFF2-40B4-BE49-F238E27FC236}">
                    <a16:creationId xmlns:a16="http://schemas.microsoft.com/office/drawing/2014/main" id="{8A35EC36-8B8A-494D-8547-C4B635881375}"/>
                  </a:ext>
                </a:extLst>
              </p:cNvPr>
              <p:cNvSpPr/>
              <p:nvPr/>
            </p:nvSpPr>
            <p:spPr bwMode="auto">
              <a:xfrm>
                <a:off x="8592498" y="2278637"/>
                <a:ext cx="143471" cy="375077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8" name="îṡḷiďe">
                <a:extLst>
                  <a:ext uri="{FF2B5EF4-FFF2-40B4-BE49-F238E27FC236}">
                    <a16:creationId xmlns:a16="http://schemas.microsoft.com/office/drawing/2014/main" id="{EE2913E9-51A4-45C7-B71D-F1EDF427A5A6}"/>
                  </a:ext>
                </a:extLst>
              </p:cNvPr>
              <p:cNvSpPr/>
              <p:nvPr/>
            </p:nvSpPr>
            <p:spPr bwMode="auto">
              <a:xfrm>
                <a:off x="8416421" y="2626806"/>
                <a:ext cx="412477" cy="500646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9" name="îSľïḋê">
                <a:extLst>
                  <a:ext uri="{FF2B5EF4-FFF2-40B4-BE49-F238E27FC236}">
                    <a16:creationId xmlns:a16="http://schemas.microsoft.com/office/drawing/2014/main" id="{023DD71B-457C-4EAC-826E-602457AE44DC}"/>
                  </a:ext>
                </a:extLst>
              </p:cNvPr>
              <p:cNvSpPr/>
              <p:nvPr/>
            </p:nvSpPr>
            <p:spPr bwMode="auto">
              <a:xfrm>
                <a:off x="8627550" y="2236236"/>
                <a:ext cx="392098" cy="547123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0" name="îSļîḋè">
                <a:extLst>
                  <a:ext uri="{FF2B5EF4-FFF2-40B4-BE49-F238E27FC236}">
                    <a16:creationId xmlns:a16="http://schemas.microsoft.com/office/drawing/2014/main" id="{377B47CA-9ADB-432F-9AAF-F128CD73355E}"/>
                  </a:ext>
                </a:extLst>
              </p:cNvPr>
              <p:cNvSpPr/>
              <p:nvPr/>
            </p:nvSpPr>
            <p:spPr bwMode="auto">
              <a:xfrm>
                <a:off x="8691135" y="2653714"/>
                <a:ext cx="738546" cy="758308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1" name="ïṩļidé">
                <a:extLst>
                  <a:ext uri="{FF2B5EF4-FFF2-40B4-BE49-F238E27FC236}">
                    <a16:creationId xmlns:a16="http://schemas.microsoft.com/office/drawing/2014/main" id="{055FF419-95F8-4A0A-934F-733BA422C18C}"/>
                  </a:ext>
                </a:extLst>
              </p:cNvPr>
              <p:cNvSpPr/>
              <p:nvPr/>
            </p:nvSpPr>
            <p:spPr bwMode="auto">
              <a:xfrm>
                <a:off x="8960103" y="4104624"/>
                <a:ext cx="158920" cy="164609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2" name="ïṥ1îḑé">
                <a:extLst>
                  <a:ext uri="{FF2B5EF4-FFF2-40B4-BE49-F238E27FC236}">
                    <a16:creationId xmlns:a16="http://schemas.microsoft.com/office/drawing/2014/main" id="{6D13507A-2F3E-42BE-A217-E160F7EB4A55}"/>
                  </a:ext>
                </a:extLst>
              </p:cNvPr>
              <p:cNvSpPr/>
              <p:nvPr/>
            </p:nvSpPr>
            <p:spPr bwMode="auto">
              <a:xfrm>
                <a:off x="8598703" y="3714080"/>
                <a:ext cx="397702" cy="459131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3" name="ï$1íḋe">
                <a:extLst>
                  <a:ext uri="{FF2B5EF4-FFF2-40B4-BE49-F238E27FC236}">
                    <a16:creationId xmlns:a16="http://schemas.microsoft.com/office/drawing/2014/main" id="{65CBD730-59DB-4635-A921-8DA0B4B9A862}"/>
                  </a:ext>
                </a:extLst>
              </p:cNvPr>
              <p:cNvSpPr/>
              <p:nvPr/>
            </p:nvSpPr>
            <p:spPr bwMode="auto">
              <a:xfrm>
                <a:off x="8590636" y="3706818"/>
                <a:ext cx="111325" cy="17752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4" name="ïş1íde">
                <a:extLst>
                  <a:ext uri="{FF2B5EF4-FFF2-40B4-BE49-F238E27FC236}">
                    <a16:creationId xmlns:a16="http://schemas.microsoft.com/office/drawing/2014/main" id="{B49CEFA0-7D1D-4672-8BF1-D42E03BACD6A}"/>
                  </a:ext>
                </a:extLst>
              </p:cNvPr>
              <p:cNvSpPr/>
              <p:nvPr/>
            </p:nvSpPr>
            <p:spPr bwMode="auto">
              <a:xfrm>
                <a:off x="7555642" y="3016104"/>
                <a:ext cx="383181" cy="329219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5" name="íšļïḋe">
                <a:extLst>
                  <a:ext uri="{FF2B5EF4-FFF2-40B4-BE49-F238E27FC236}">
                    <a16:creationId xmlns:a16="http://schemas.microsoft.com/office/drawing/2014/main" id="{0AB43B37-7F81-4DFF-8DC9-3C7275A4C2EA}"/>
                  </a:ext>
                </a:extLst>
              </p:cNvPr>
              <p:cNvSpPr/>
              <p:nvPr/>
            </p:nvSpPr>
            <p:spPr bwMode="auto">
              <a:xfrm>
                <a:off x="7838793" y="2713513"/>
                <a:ext cx="141979" cy="371178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6" name="ïṡļîďê">
                <a:extLst>
                  <a:ext uri="{FF2B5EF4-FFF2-40B4-BE49-F238E27FC236}">
                    <a16:creationId xmlns:a16="http://schemas.microsoft.com/office/drawing/2014/main" id="{489B9BD5-5BC5-431D-BE6A-E94994065BEE}"/>
                  </a:ext>
                </a:extLst>
              </p:cNvPr>
              <p:cNvSpPr/>
              <p:nvPr/>
            </p:nvSpPr>
            <p:spPr bwMode="auto">
              <a:xfrm>
                <a:off x="7664547" y="3047772"/>
                <a:ext cx="408189" cy="495442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7" name="íṩľidè">
                <a:extLst>
                  <a:ext uri="{FF2B5EF4-FFF2-40B4-BE49-F238E27FC236}">
                    <a16:creationId xmlns:a16="http://schemas.microsoft.com/office/drawing/2014/main" id="{D36F3E81-D544-44AD-81B4-DB27B33DCF8C}"/>
                  </a:ext>
                </a:extLst>
              </p:cNvPr>
              <p:cNvSpPr/>
              <p:nvPr/>
            </p:nvSpPr>
            <p:spPr bwMode="auto">
              <a:xfrm>
                <a:off x="7868337" y="2676701"/>
                <a:ext cx="388022" cy="541436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8" name="iSľïďe">
                <a:extLst>
                  <a:ext uri="{FF2B5EF4-FFF2-40B4-BE49-F238E27FC236}">
                    <a16:creationId xmlns:a16="http://schemas.microsoft.com/office/drawing/2014/main" id="{374ABE22-7323-4DAC-9E02-9A761B15E0E4}"/>
                  </a:ext>
                </a:extLst>
              </p:cNvPr>
              <p:cNvSpPr/>
              <p:nvPr/>
            </p:nvSpPr>
            <p:spPr bwMode="auto">
              <a:xfrm>
                <a:off x="7936404" y="3084691"/>
                <a:ext cx="730868" cy="75042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09" name="î$ḷíḓè">
              <a:extLst>
                <a:ext uri="{FF2B5EF4-FFF2-40B4-BE49-F238E27FC236}">
                  <a16:creationId xmlns:a16="http://schemas.microsoft.com/office/drawing/2014/main" id="{A377E026-4BDE-4BA0-AA3D-51A70B05AE2E}"/>
                </a:ext>
              </a:extLst>
            </p:cNvPr>
            <p:cNvSpPr/>
            <p:nvPr/>
          </p:nvSpPr>
          <p:spPr>
            <a:xfrm>
              <a:off x="2027548" y="3484400"/>
              <a:ext cx="676984" cy="471348"/>
            </a:xfrm>
            <a:custGeom>
              <a:avLst/>
              <a:gdLst>
                <a:gd name="T0" fmla="*/ 6509 w 6888"/>
                <a:gd name="T1" fmla="*/ 44 h 4803"/>
                <a:gd name="T2" fmla="*/ 3486 w 6888"/>
                <a:gd name="T3" fmla="*/ 719 h 4803"/>
                <a:gd name="T4" fmla="*/ 3347 w 6888"/>
                <a:gd name="T5" fmla="*/ 1198 h 4803"/>
                <a:gd name="T6" fmla="*/ 3893 w 6888"/>
                <a:gd name="T7" fmla="*/ 1744 h 4803"/>
                <a:gd name="T8" fmla="*/ 3158 w 6888"/>
                <a:gd name="T9" fmla="*/ 2480 h 4803"/>
                <a:gd name="T10" fmla="*/ 1368 w 6888"/>
                <a:gd name="T11" fmla="*/ 690 h 4803"/>
                <a:gd name="T12" fmla="*/ 966 w 6888"/>
                <a:gd name="T13" fmla="*/ 690 h 4803"/>
                <a:gd name="T14" fmla="*/ 112 w 6888"/>
                <a:gd name="T15" fmla="*/ 1543 h 4803"/>
                <a:gd name="T16" fmla="*/ 116 w 6888"/>
                <a:gd name="T17" fmla="*/ 1949 h 4803"/>
                <a:gd name="T18" fmla="*/ 2960 w 6888"/>
                <a:gd name="T19" fmla="*/ 4696 h 4803"/>
                <a:gd name="T20" fmla="*/ 3359 w 6888"/>
                <a:gd name="T21" fmla="*/ 4692 h 4803"/>
                <a:gd name="T22" fmla="*/ 5100 w 6888"/>
                <a:gd name="T23" fmla="*/ 2951 h 4803"/>
                <a:gd name="T24" fmla="*/ 5786 w 6888"/>
                <a:gd name="T25" fmla="*/ 3637 h 4803"/>
                <a:gd name="T26" fmla="*/ 6267 w 6888"/>
                <a:gd name="T27" fmla="*/ 3489 h 4803"/>
                <a:gd name="T28" fmla="*/ 6851 w 6888"/>
                <a:gd name="T29" fmla="*/ 374 h 4803"/>
                <a:gd name="T30" fmla="*/ 6509 w 6888"/>
                <a:gd name="T31" fmla="*/ 44 h 4803"/>
                <a:gd name="T32" fmla="*/ 5807 w 6888"/>
                <a:gd name="T33" fmla="*/ 2854 h 4803"/>
                <a:gd name="T34" fmla="*/ 5301 w 6888"/>
                <a:gd name="T35" fmla="*/ 2348 h 4803"/>
                <a:gd name="T36" fmla="*/ 4899 w 6888"/>
                <a:gd name="T37" fmla="*/ 2348 h 4803"/>
                <a:gd name="T38" fmla="*/ 3154 w 6888"/>
                <a:gd name="T39" fmla="*/ 4092 h 4803"/>
                <a:gd name="T40" fmla="*/ 719 w 6888"/>
                <a:gd name="T41" fmla="*/ 1741 h 4803"/>
                <a:gd name="T42" fmla="*/ 1167 w 6888"/>
                <a:gd name="T43" fmla="*/ 1293 h 4803"/>
                <a:gd name="T44" fmla="*/ 2957 w 6888"/>
                <a:gd name="T45" fmla="*/ 3083 h 4803"/>
                <a:gd name="T46" fmla="*/ 3359 w 6888"/>
                <a:gd name="T47" fmla="*/ 3083 h 4803"/>
                <a:gd name="T48" fmla="*/ 4497 w 6888"/>
                <a:gd name="T49" fmla="*/ 1945 h 4803"/>
                <a:gd name="T50" fmla="*/ 4497 w 6888"/>
                <a:gd name="T51" fmla="*/ 1543 h 4803"/>
                <a:gd name="T52" fmla="*/ 4115 w 6888"/>
                <a:gd name="T53" fmla="*/ 1161 h 4803"/>
                <a:gd name="T54" fmla="*/ 6212 w 6888"/>
                <a:gd name="T55" fmla="*/ 694 h 4803"/>
                <a:gd name="T56" fmla="*/ 5807 w 6888"/>
                <a:gd name="T57" fmla="*/ 2854 h 4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88" h="4803">
                  <a:moveTo>
                    <a:pt x="6509" y="44"/>
                  </a:moveTo>
                  <a:lnTo>
                    <a:pt x="3486" y="719"/>
                  </a:lnTo>
                  <a:cubicBezTo>
                    <a:pt x="3267" y="768"/>
                    <a:pt x="3188" y="1039"/>
                    <a:pt x="3347" y="1198"/>
                  </a:cubicBezTo>
                  <a:lnTo>
                    <a:pt x="3893" y="1744"/>
                  </a:lnTo>
                  <a:lnTo>
                    <a:pt x="3158" y="2480"/>
                  </a:lnTo>
                  <a:lnTo>
                    <a:pt x="1368" y="690"/>
                  </a:lnTo>
                  <a:cubicBezTo>
                    <a:pt x="1257" y="579"/>
                    <a:pt x="1077" y="579"/>
                    <a:pt x="966" y="690"/>
                  </a:cubicBezTo>
                  <a:lnTo>
                    <a:pt x="112" y="1543"/>
                  </a:lnTo>
                  <a:cubicBezTo>
                    <a:pt x="0" y="1656"/>
                    <a:pt x="1" y="1838"/>
                    <a:pt x="116" y="1949"/>
                  </a:cubicBezTo>
                  <a:lnTo>
                    <a:pt x="2960" y="4696"/>
                  </a:lnTo>
                  <a:cubicBezTo>
                    <a:pt x="3072" y="4803"/>
                    <a:pt x="3249" y="4802"/>
                    <a:pt x="3359" y="4692"/>
                  </a:cubicBezTo>
                  <a:lnTo>
                    <a:pt x="5100" y="2951"/>
                  </a:lnTo>
                  <a:lnTo>
                    <a:pt x="5786" y="3637"/>
                  </a:lnTo>
                  <a:cubicBezTo>
                    <a:pt x="5948" y="3799"/>
                    <a:pt x="6225" y="3713"/>
                    <a:pt x="6267" y="3489"/>
                  </a:cubicBezTo>
                  <a:lnTo>
                    <a:pt x="6851" y="374"/>
                  </a:lnTo>
                  <a:cubicBezTo>
                    <a:pt x="6888" y="174"/>
                    <a:pt x="6709" y="0"/>
                    <a:pt x="6509" y="44"/>
                  </a:cubicBezTo>
                  <a:close/>
                  <a:moveTo>
                    <a:pt x="5807" y="2854"/>
                  </a:moveTo>
                  <a:lnTo>
                    <a:pt x="5301" y="2348"/>
                  </a:lnTo>
                  <a:cubicBezTo>
                    <a:pt x="5190" y="2237"/>
                    <a:pt x="5010" y="2237"/>
                    <a:pt x="4899" y="2348"/>
                  </a:cubicBezTo>
                  <a:lnTo>
                    <a:pt x="3154" y="4092"/>
                  </a:lnTo>
                  <a:lnTo>
                    <a:pt x="719" y="1741"/>
                  </a:lnTo>
                  <a:lnTo>
                    <a:pt x="1167" y="1293"/>
                  </a:lnTo>
                  <a:lnTo>
                    <a:pt x="2957" y="3083"/>
                  </a:lnTo>
                  <a:cubicBezTo>
                    <a:pt x="3068" y="3194"/>
                    <a:pt x="3248" y="3194"/>
                    <a:pt x="3359" y="3083"/>
                  </a:cubicBezTo>
                  <a:lnTo>
                    <a:pt x="4497" y="1945"/>
                  </a:lnTo>
                  <a:cubicBezTo>
                    <a:pt x="4608" y="1834"/>
                    <a:pt x="4608" y="1654"/>
                    <a:pt x="4497" y="1543"/>
                  </a:cubicBezTo>
                  <a:lnTo>
                    <a:pt x="4115" y="1161"/>
                  </a:lnTo>
                  <a:lnTo>
                    <a:pt x="6212" y="694"/>
                  </a:lnTo>
                  <a:lnTo>
                    <a:pt x="5807" y="2854"/>
                  </a:lnTo>
                  <a:close/>
                </a:path>
              </a:pathLst>
            </a:custGeom>
            <a:solidFill>
              <a:srgbClr val="66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0" name="iSliḑe">
              <a:extLst>
                <a:ext uri="{FF2B5EF4-FFF2-40B4-BE49-F238E27FC236}">
                  <a16:creationId xmlns:a16="http://schemas.microsoft.com/office/drawing/2014/main" id="{2BDBE67F-CE79-4E2C-8CC2-99E20795EFEF}"/>
                </a:ext>
              </a:extLst>
            </p:cNvPr>
            <p:cNvSpPr/>
            <p:nvPr/>
          </p:nvSpPr>
          <p:spPr>
            <a:xfrm>
              <a:off x="2027548" y="4686287"/>
              <a:ext cx="676984" cy="67698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1" name="ïślíďê">
              <a:extLst>
                <a:ext uri="{FF2B5EF4-FFF2-40B4-BE49-F238E27FC236}">
                  <a16:creationId xmlns:a16="http://schemas.microsoft.com/office/drawing/2014/main" id="{DDF54DF4-944D-4DBE-8AFB-E8C9D6C31760}"/>
                </a:ext>
              </a:extLst>
            </p:cNvPr>
            <p:cNvSpPr/>
            <p:nvPr/>
          </p:nvSpPr>
          <p:spPr bwMode="auto">
            <a:xfrm>
              <a:off x="2190335" y="4809236"/>
              <a:ext cx="351410" cy="431089"/>
            </a:xfrm>
            <a:custGeom>
              <a:avLst/>
              <a:gdLst/>
              <a:ahLst/>
              <a:cxnLst>
                <a:cxn ang="0">
                  <a:pos x="19" y="108"/>
                </a:cxn>
                <a:cxn ang="0">
                  <a:pos x="17" y="104"/>
                </a:cxn>
                <a:cxn ang="0">
                  <a:pos x="58" y="102"/>
                </a:cxn>
                <a:cxn ang="0">
                  <a:pos x="60" y="106"/>
                </a:cxn>
                <a:cxn ang="0">
                  <a:pos x="62" y="90"/>
                </a:cxn>
                <a:cxn ang="0">
                  <a:pos x="17" y="87"/>
                </a:cxn>
                <a:cxn ang="0">
                  <a:pos x="19" y="83"/>
                </a:cxn>
                <a:cxn ang="0">
                  <a:pos x="65" y="85"/>
                </a:cxn>
                <a:cxn ang="0">
                  <a:pos x="62" y="90"/>
                </a:cxn>
                <a:cxn ang="0">
                  <a:pos x="19" y="54"/>
                </a:cxn>
                <a:cxn ang="0">
                  <a:pos x="17" y="50"/>
                </a:cxn>
                <a:cxn ang="0">
                  <a:pos x="73" y="48"/>
                </a:cxn>
                <a:cxn ang="0">
                  <a:pos x="75" y="52"/>
                </a:cxn>
                <a:cxn ang="0">
                  <a:pos x="73" y="73"/>
                </a:cxn>
                <a:cxn ang="0">
                  <a:pos x="17" y="71"/>
                </a:cxn>
                <a:cxn ang="0">
                  <a:pos x="19" y="67"/>
                </a:cxn>
                <a:cxn ang="0">
                  <a:pos x="75" y="69"/>
                </a:cxn>
                <a:cxn ang="0">
                  <a:pos x="73" y="73"/>
                </a:cxn>
                <a:cxn ang="0">
                  <a:pos x="93" y="132"/>
                </a:cxn>
                <a:cxn ang="0">
                  <a:pos x="87" y="132"/>
                </a:cxn>
                <a:cxn ang="0">
                  <a:pos x="76" y="118"/>
                </a:cxn>
                <a:cxn ang="0">
                  <a:pos x="89" y="123"/>
                </a:cxn>
                <a:cxn ang="0">
                  <a:pos x="109" y="107"/>
                </a:cxn>
                <a:cxn ang="0">
                  <a:pos x="92" y="92"/>
                </a:cxn>
                <a:cxn ang="0">
                  <a:pos x="92" y="146"/>
                </a:cxn>
                <a:cxn ang="0">
                  <a:pos x="92" y="92"/>
                </a:cxn>
                <a:cxn ang="0">
                  <a:pos x="8" y="131"/>
                </a:cxn>
                <a:cxn ang="0">
                  <a:pos x="0" y="23"/>
                </a:cxn>
                <a:cxn ang="0">
                  <a:pos x="23" y="15"/>
                </a:cxn>
                <a:cxn ang="0">
                  <a:pos x="33" y="27"/>
                </a:cxn>
                <a:cxn ang="0">
                  <a:pos x="71" y="17"/>
                </a:cxn>
                <a:cxn ang="0">
                  <a:pos x="83" y="15"/>
                </a:cxn>
                <a:cxn ang="0">
                  <a:pos x="94" y="86"/>
                </a:cxn>
                <a:cxn ang="0">
                  <a:pos x="83" y="87"/>
                </a:cxn>
                <a:cxn ang="0">
                  <a:pos x="11" y="38"/>
                </a:cxn>
                <a:cxn ang="0">
                  <a:pos x="58" y="121"/>
                </a:cxn>
                <a:cxn ang="0">
                  <a:pos x="47" y="11"/>
                </a:cxn>
                <a:cxn ang="0">
                  <a:pos x="47" y="4"/>
                </a:cxn>
                <a:cxn ang="0">
                  <a:pos x="47" y="11"/>
                </a:cxn>
                <a:cxn ang="0">
                  <a:pos x="57" y="11"/>
                </a:cxn>
                <a:cxn ang="0">
                  <a:pos x="54" y="7"/>
                </a:cxn>
                <a:cxn ang="0">
                  <a:pos x="47" y="0"/>
                </a:cxn>
                <a:cxn ang="0">
                  <a:pos x="40" y="7"/>
                </a:cxn>
                <a:cxn ang="0">
                  <a:pos x="33" y="11"/>
                </a:cxn>
                <a:cxn ang="0">
                  <a:pos x="27" y="17"/>
                </a:cxn>
                <a:cxn ang="0">
                  <a:pos x="60" y="23"/>
                </a:cxn>
                <a:cxn ang="0">
                  <a:pos x="67" y="17"/>
                </a:cxn>
              </a:cxnLst>
              <a:rect l="0" t="0" r="r" b="b"/>
              <a:pathLst>
                <a:path w="119" h="146">
                  <a:moveTo>
                    <a:pt x="58" y="108"/>
                  </a:moveTo>
                  <a:cubicBezTo>
                    <a:pt x="19" y="108"/>
                    <a:pt x="19" y="108"/>
                    <a:pt x="19" y="108"/>
                  </a:cubicBezTo>
                  <a:cubicBezTo>
                    <a:pt x="18" y="108"/>
                    <a:pt x="17" y="107"/>
                    <a:pt x="17" y="106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7" y="103"/>
                    <a:pt x="18" y="102"/>
                    <a:pt x="19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0" y="103"/>
                    <a:pt x="60" y="104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7"/>
                    <a:pt x="59" y="108"/>
                    <a:pt x="58" y="108"/>
                  </a:cubicBezTo>
                  <a:moveTo>
                    <a:pt x="62" y="90"/>
                  </a:moveTo>
                  <a:cubicBezTo>
                    <a:pt x="19" y="90"/>
                    <a:pt x="19" y="90"/>
                    <a:pt x="19" y="90"/>
                  </a:cubicBezTo>
                  <a:cubicBezTo>
                    <a:pt x="18" y="90"/>
                    <a:pt x="17" y="89"/>
                    <a:pt x="17" y="8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4"/>
                    <a:pt x="18" y="83"/>
                    <a:pt x="19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4" y="83"/>
                    <a:pt x="65" y="84"/>
                    <a:pt x="65" y="85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9"/>
                    <a:pt x="64" y="90"/>
                    <a:pt x="62" y="90"/>
                  </a:cubicBezTo>
                  <a:moveTo>
                    <a:pt x="73" y="54"/>
                  </a:moveTo>
                  <a:cubicBezTo>
                    <a:pt x="19" y="54"/>
                    <a:pt x="19" y="54"/>
                    <a:pt x="19" y="54"/>
                  </a:cubicBezTo>
                  <a:cubicBezTo>
                    <a:pt x="18" y="54"/>
                    <a:pt x="17" y="53"/>
                    <a:pt x="17" y="5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49"/>
                    <a:pt x="18" y="48"/>
                    <a:pt x="19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5" y="49"/>
                    <a:pt x="75" y="50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3"/>
                    <a:pt x="74" y="54"/>
                    <a:pt x="73" y="54"/>
                  </a:cubicBezTo>
                  <a:moveTo>
                    <a:pt x="73" y="73"/>
                  </a:moveTo>
                  <a:cubicBezTo>
                    <a:pt x="19" y="73"/>
                    <a:pt x="19" y="73"/>
                    <a:pt x="19" y="73"/>
                  </a:cubicBezTo>
                  <a:cubicBezTo>
                    <a:pt x="18" y="73"/>
                    <a:pt x="17" y="72"/>
                    <a:pt x="17" y="71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8"/>
                    <a:pt x="18" y="67"/>
                    <a:pt x="19" y="67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4" y="67"/>
                    <a:pt x="75" y="68"/>
                    <a:pt x="75" y="69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2"/>
                    <a:pt x="74" y="73"/>
                    <a:pt x="73" y="73"/>
                  </a:cubicBezTo>
                  <a:moveTo>
                    <a:pt x="109" y="113"/>
                  </a:moveTo>
                  <a:cubicBezTo>
                    <a:pt x="93" y="132"/>
                    <a:pt x="93" y="132"/>
                    <a:pt x="93" y="132"/>
                  </a:cubicBezTo>
                  <a:cubicBezTo>
                    <a:pt x="92" y="133"/>
                    <a:pt x="91" y="133"/>
                    <a:pt x="89" y="133"/>
                  </a:cubicBezTo>
                  <a:cubicBezTo>
                    <a:pt x="89" y="133"/>
                    <a:pt x="88" y="133"/>
                    <a:pt x="87" y="132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5" y="123"/>
                    <a:pt x="74" y="120"/>
                    <a:pt x="76" y="118"/>
                  </a:cubicBezTo>
                  <a:cubicBezTo>
                    <a:pt x="77" y="116"/>
                    <a:pt x="80" y="116"/>
                    <a:pt x="82" y="118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5" y="106"/>
                    <a:pt x="107" y="106"/>
                    <a:pt x="109" y="107"/>
                  </a:cubicBezTo>
                  <a:cubicBezTo>
                    <a:pt x="111" y="109"/>
                    <a:pt x="111" y="111"/>
                    <a:pt x="109" y="113"/>
                  </a:cubicBezTo>
                  <a:moveTo>
                    <a:pt x="92" y="92"/>
                  </a:moveTo>
                  <a:cubicBezTo>
                    <a:pt x="77" y="92"/>
                    <a:pt x="65" y="104"/>
                    <a:pt x="65" y="119"/>
                  </a:cubicBezTo>
                  <a:cubicBezTo>
                    <a:pt x="65" y="134"/>
                    <a:pt x="77" y="146"/>
                    <a:pt x="92" y="146"/>
                  </a:cubicBezTo>
                  <a:cubicBezTo>
                    <a:pt x="106" y="146"/>
                    <a:pt x="119" y="134"/>
                    <a:pt x="119" y="119"/>
                  </a:cubicBezTo>
                  <a:cubicBezTo>
                    <a:pt x="119" y="104"/>
                    <a:pt x="106" y="92"/>
                    <a:pt x="92" y="92"/>
                  </a:cubicBezTo>
                  <a:moveTo>
                    <a:pt x="61" y="131"/>
                  </a:moveTo>
                  <a:cubicBezTo>
                    <a:pt x="8" y="131"/>
                    <a:pt x="8" y="131"/>
                    <a:pt x="8" y="131"/>
                  </a:cubicBezTo>
                  <a:cubicBezTo>
                    <a:pt x="4" y="131"/>
                    <a:pt x="0" y="127"/>
                    <a:pt x="0" y="1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4" y="15"/>
                    <a:pt x="6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7"/>
                  </a:cubicBezTo>
                  <a:cubicBezTo>
                    <a:pt x="23" y="23"/>
                    <a:pt x="28" y="27"/>
                    <a:pt x="3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6" y="27"/>
                    <a:pt x="71" y="23"/>
                    <a:pt x="71" y="17"/>
                  </a:cubicBezTo>
                  <a:cubicBezTo>
                    <a:pt x="71" y="16"/>
                    <a:pt x="71" y="15"/>
                    <a:pt x="71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90" y="15"/>
                    <a:pt x="94" y="18"/>
                    <a:pt x="94" y="23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5"/>
                    <a:pt x="92" y="85"/>
                    <a:pt x="92" y="85"/>
                  </a:cubicBezTo>
                  <a:cubicBezTo>
                    <a:pt x="89" y="85"/>
                    <a:pt x="86" y="86"/>
                    <a:pt x="83" y="8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9" y="124"/>
                    <a:pt x="59" y="128"/>
                    <a:pt x="61" y="131"/>
                  </a:cubicBezTo>
                  <a:moveTo>
                    <a:pt x="47" y="11"/>
                  </a:moveTo>
                  <a:cubicBezTo>
                    <a:pt x="45" y="11"/>
                    <a:pt x="44" y="9"/>
                    <a:pt x="44" y="7"/>
                  </a:cubicBezTo>
                  <a:cubicBezTo>
                    <a:pt x="44" y="6"/>
                    <a:pt x="45" y="4"/>
                    <a:pt x="47" y="4"/>
                  </a:cubicBezTo>
                  <a:cubicBezTo>
                    <a:pt x="49" y="4"/>
                    <a:pt x="50" y="6"/>
                    <a:pt x="50" y="7"/>
                  </a:cubicBezTo>
                  <a:cubicBezTo>
                    <a:pt x="50" y="9"/>
                    <a:pt x="49" y="11"/>
                    <a:pt x="47" y="11"/>
                  </a:cubicBezTo>
                  <a:moveTo>
                    <a:pt x="60" y="11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56" y="11"/>
                    <a:pt x="54" y="9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1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0" y="3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9"/>
                    <a:pt x="38" y="11"/>
                    <a:pt x="37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0" y="11"/>
                    <a:pt x="27" y="13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30" y="23"/>
                    <a:pt x="33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23"/>
                    <a:pt x="67" y="20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3"/>
                    <a:pt x="64" y="11"/>
                    <a:pt x="60" y="1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2" name="ïšḷîḋe">
              <a:extLst>
                <a:ext uri="{FF2B5EF4-FFF2-40B4-BE49-F238E27FC236}">
                  <a16:creationId xmlns:a16="http://schemas.microsoft.com/office/drawing/2014/main" id="{5841975A-CEFD-47A4-966C-1E88A8E0BE1D}"/>
                </a:ext>
              </a:extLst>
            </p:cNvPr>
            <p:cNvSpPr/>
            <p:nvPr/>
          </p:nvSpPr>
          <p:spPr>
            <a:xfrm>
              <a:off x="2027548" y="2105742"/>
              <a:ext cx="676984" cy="604067"/>
            </a:xfrm>
            <a:custGeom>
              <a:avLst/>
              <a:gdLst>
                <a:gd name="T0" fmla="*/ 9949 w 9999"/>
                <a:gd name="T1" fmla="*/ 2085 h 8923"/>
                <a:gd name="T2" fmla="*/ 8035 w 9999"/>
                <a:gd name="T3" fmla="*/ 3923 h 8923"/>
                <a:gd name="T4" fmla="*/ 7858 w 9999"/>
                <a:gd name="T5" fmla="*/ 3745 h 8923"/>
                <a:gd name="T6" fmla="*/ 6428 w 9999"/>
                <a:gd name="T7" fmla="*/ 2674 h 8923"/>
                <a:gd name="T8" fmla="*/ 5557 w 9999"/>
                <a:gd name="T9" fmla="*/ 3009 h 8923"/>
                <a:gd name="T10" fmla="*/ 5021 w 9999"/>
                <a:gd name="T11" fmla="*/ 3784 h 8923"/>
                <a:gd name="T12" fmla="*/ 4310 w 9999"/>
                <a:gd name="T13" fmla="*/ 5358 h 8923"/>
                <a:gd name="T14" fmla="*/ 3653 w 9999"/>
                <a:gd name="T15" fmla="*/ 6502 h 8923"/>
                <a:gd name="T16" fmla="*/ 2736 w 9999"/>
                <a:gd name="T17" fmla="*/ 7348 h 8923"/>
                <a:gd name="T18" fmla="*/ 1428 w 9999"/>
                <a:gd name="T19" fmla="*/ 7674 h 8923"/>
                <a:gd name="T20" fmla="*/ 50 w 9999"/>
                <a:gd name="T21" fmla="*/ 7624 h 8923"/>
                <a:gd name="T22" fmla="*/ 0 w 9999"/>
                <a:gd name="T23" fmla="*/ 6426 h 8923"/>
                <a:gd name="T24" fmla="*/ 178 w 9999"/>
                <a:gd name="T25" fmla="*/ 6249 h 8923"/>
                <a:gd name="T26" fmla="*/ 1914 w 9999"/>
                <a:gd name="T27" fmla="*/ 6165 h 8923"/>
                <a:gd name="T28" fmla="*/ 2583 w 9999"/>
                <a:gd name="T29" fmla="*/ 5571 h 8923"/>
                <a:gd name="T30" fmla="*/ 3269 w 9999"/>
                <a:gd name="T31" fmla="*/ 4185 h 8923"/>
                <a:gd name="T32" fmla="*/ 3846 w 9999"/>
                <a:gd name="T33" fmla="*/ 2979 h 8923"/>
                <a:gd name="T34" fmla="*/ 4617 w 9999"/>
                <a:gd name="T35" fmla="*/ 1958 h 8923"/>
                <a:gd name="T36" fmla="*/ 5713 w 9999"/>
                <a:gd name="T37" fmla="*/ 1340 h 8923"/>
                <a:gd name="T38" fmla="*/ 7857 w 9999"/>
                <a:gd name="T39" fmla="*/ 1249 h 8923"/>
                <a:gd name="T40" fmla="*/ 7907 w 9999"/>
                <a:gd name="T41" fmla="*/ 50 h 8923"/>
                <a:gd name="T42" fmla="*/ 8168 w 9999"/>
                <a:gd name="T43" fmla="*/ 56 h 8923"/>
                <a:gd name="T44" fmla="*/ 9999 w 9999"/>
                <a:gd name="T45" fmla="*/ 1958 h 8923"/>
                <a:gd name="T46" fmla="*/ 2952 w 9999"/>
                <a:gd name="T47" fmla="*/ 4023 h 8923"/>
                <a:gd name="T48" fmla="*/ 2519 w 9999"/>
                <a:gd name="T49" fmla="*/ 3263 h 8923"/>
                <a:gd name="T50" fmla="*/ 1883 w 9999"/>
                <a:gd name="T51" fmla="*/ 2752 h 8923"/>
                <a:gd name="T52" fmla="*/ 179 w 9999"/>
                <a:gd name="T53" fmla="*/ 2670 h 8923"/>
                <a:gd name="T54" fmla="*/ 1 w 9999"/>
                <a:gd name="T55" fmla="*/ 2493 h 8923"/>
                <a:gd name="T56" fmla="*/ 51 w 9999"/>
                <a:gd name="T57" fmla="*/ 1294 h 8923"/>
                <a:gd name="T58" fmla="*/ 1429 w 9999"/>
                <a:gd name="T59" fmla="*/ 1244 h 8923"/>
                <a:gd name="T60" fmla="*/ 9999 w 9999"/>
                <a:gd name="T61" fmla="*/ 6958 h 8923"/>
                <a:gd name="T62" fmla="*/ 8163 w 9999"/>
                <a:gd name="T63" fmla="*/ 8873 h 8923"/>
                <a:gd name="T64" fmla="*/ 7910 w 9999"/>
                <a:gd name="T65" fmla="*/ 8870 h 8923"/>
                <a:gd name="T66" fmla="*/ 7858 w 9999"/>
                <a:gd name="T67" fmla="*/ 7674 h 8923"/>
                <a:gd name="T68" fmla="*/ 6931 w 9999"/>
                <a:gd name="T69" fmla="*/ 7683 h 8923"/>
                <a:gd name="T70" fmla="*/ 6128 w 9999"/>
                <a:gd name="T71" fmla="*/ 7648 h 8923"/>
                <a:gd name="T72" fmla="*/ 5419 w 9999"/>
                <a:gd name="T73" fmla="*/ 7485 h 8923"/>
                <a:gd name="T74" fmla="*/ 4765 w 9999"/>
                <a:gd name="T75" fmla="*/ 7103 h 8923"/>
                <a:gd name="T76" fmla="*/ 4145 w 9999"/>
                <a:gd name="T77" fmla="*/ 6418 h 8923"/>
                <a:gd name="T78" fmla="*/ 5111 w 9999"/>
                <a:gd name="T79" fmla="*/ 5299 h 8923"/>
                <a:gd name="T80" fmla="*/ 5621 w 9999"/>
                <a:gd name="T81" fmla="*/ 5970 h 8923"/>
                <a:gd name="T82" fmla="*/ 6429 w 9999"/>
                <a:gd name="T83" fmla="*/ 6247 h 8923"/>
                <a:gd name="T84" fmla="*/ 7858 w 9999"/>
                <a:gd name="T85" fmla="*/ 5175 h 8923"/>
                <a:gd name="T86" fmla="*/ 8035 w 9999"/>
                <a:gd name="T87" fmla="*/ 4998 h 8923"/>
                <a:gd name="T88" fmla="*/ 9949 w 9999"/>
                <a:gd name="T89" fmla="*/ 6834 h 8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99" h="8923">
                  <a:moveTo>
                    <a:pt x="9999" y="1958"/>
                  </a:moveTo>
                  <a:cubicBezTo>
                    <a:pt x="9999" y="2009"/>
                    <a:pt x="9983" y="2053"/>
                    <a:pt x="9949" y="2085"/>
                  </a:cubicBezTo>
                  <a:lnTo>
                    <a:pt x="8163" y="3873"/>
                  </a:lnTo>
                  <a:cubicBezTo>
                    <a:pt x="8129" y="3906"/>
                    <a:pt x="8087" y="3923"/>
                    <a:pt x="8035" y="3923"/>
                  </a:cubicBezTo>
                  <a:cubicBezTo>
                    <a:pt x="7988" y="3923"/>
                    <a:pt x="7945" y="3905"/>
                    <a:pt x="7910" y="3870"/>
                  </a:cubicBezTo>
                  <a:cubicBezTo>
                    <a:pt x="7875" y="3835"/>
                    <a:pt x="7858" y="3793"/>
                    <a:pt x="7858" y="3745"/>
                  </a:cubicBezTo>
                  <a:lnTo>
                    <a:pt x="7858" y="2674"/>
                  </a:lnTo>
                  <a:lnTo>
                    <a:pt x="6428" y="2674"/>
                  </a:lnTo>
                  <a:cubicBezTo>
                    <a:pt x="6249" y="2674"/>
                    <a:pt x="6088" y="2703"/>
                    <a:pt x="5942" y="2758"/>
                  </a:cubicBezTo>
                  <a:cubicBezTo>
                    <a:pt x="5796" y="2814"/>
                    <a:pt x="5668" y="2898"/>
                    <a:pt x="5557" y="3009"/>
                  </a:cubicBezTo>
                  <a:cubicBezTo>
                    <a:pt x="5445" y="3120"/>
                    <a:pt x="5350" y="3235"/>
                    <a:pt x="5273" y="3352"/>
                  </a:cubicBezTo>
                  <a:cubicBezTo>
                    <a:pt x="5194" y="3469"/>
                    <a:pt x="5110" y="3613"/>
                    <a:pt x="5021" y="3784"/>
                  </a:cubicBezTo>
                  <a:cubicBezTo>
                    <a:pt x="4903" y="4015"/>
                    <a:pt x="4758" y="4333"/>
                    <a:pt x="4586" y="4738"/>
                  </a:cubicBezTo>
                  <a:cubicBezTo>
                    <a:pt x="4479" y="4983"/>
                    <a:pt x="4386" y="5190"/>
                    <a:pt x="4310" y="5358"/>
                  </a:cubicBezTo>
                  <a:cubicBezTo>
                    <a:pt x="4234" y="5525"/>
                    <a:pt x="4133" y="5720"/>
                    <a:pt x="4009" y="5944"/>
                  </a:cubicBezTo>
                  <a:cubicBezTo>
                    <a:pt x="3885" y="6168"/>
                    <a:pt x="3765" y="6354"/>
                    <a:pt x="3653" y="6502"/>
                  </a:cubicBezTo>
                  <a:cubicBezTo>
                    <a:pt x="3539" y="6650"/>
                    <a:pt x="3401" y="6804"/>
                    <a:pt x="3239" y="6965"/>
                  </a:cubicBezTo>
                  <a:cubicBezTo>
                    <a:pt x="3076" y="7125"/>
                    <a:pt x="2909" y="7253"/>
                    <a:pt x="2736" y="7348"/>
                  </a:cubicBezTo>
                  <a:cubicBezTo>
                    <a:pt x="2564" y="7443"/>
                    <a:pt x="2365" y="7520"/>
                    <a:pt x="2143" y="7583"/>
                  </a:cubicBezTo>
                  <a:cubicBezTo>
                    <a:pt x="1920" y="7644"/>
                    <a:pt x="1681" y="7674"/>
                    <a:pt x="1428" y="7674"/>
                  </a:cubicBezTo>
                  <a:lnTo>
                    <a:pt x="178" y="7674"/>
                  </a:lnTo>
                  <a:cubicBezTo>
                    <a:pt x="126" y="7674"/>
                    <a:pt x="83" y="7658"/>
                    <a:pt x="50" y="7624"/>
                  </a:cubicBezTo>
                  <a:cubicBezTo>
                    <a:pt x="16" y="7591"/>
                    <a:pt x="0" y="7549"/>
                    <a:pt x="0" y="7498"/>
                  </a:cubicBezTo>
                  <a:lnTo>
                    <a:pt x="0" y="6426"/>
                  </a:lnTo>
                  <a:cubicBezTo>
                    <a:pt x="0" y="6375"/>
                    <a:pt x="16" y="6331"/>
                    <a:pt x="50" y="6299"/>
                  </a:cubicBezTo>
                  <a:cubicBezTo>
                    <a:pt x="84" y="6265"/>
                    <a:pt x="126" y="6249"/>
                    <a:pt x="178" y="6249"/>
                  </a:cubicBezTo>
                  <a:lnTo>
                    <a:pt x="1428" y="6249"/>
                  </a:lnTo>
                  <a:cubicBezTo>
                    <a:pt x="1606" y="6249"/>
                    <a:pt x="1768" y="6220"/>
                    <a:pt x="1914" y="6165"/>
                  </a:cubicBezTo>
                  <a:cubicBezTo>
                    <a:pt x="2059" y="6109"/>
                    <a:pt x="2188" y="6025"/>
                    <a:pt x="2299" y="5914"/>
                  </a:cubicBezTo>
                  <a:cubicBezTo>
                    <a:pt x="2410" y="5803"/>
                    <a:pt x="2505" y="5688"/>
                    <a:pt x="2583" y="5571"/>
                  </a:cubicBezTo>
                  <a:cubicBezTo>
                    <a:pt x="2661" y="5454"/>
                    <a:pt x="2745" y="5310"/>
                    <a:pt x="2834" y="5139"/>
                  </a:cubicBezTo>
                  <a:cubicBezTo>
                    <a:pt x="2953" y="4909"/>
                    <a:pt x="3098" y="4590"/>
                    <a:pt x="3269" y="4185"/>
                  </a:cubicBezTo>
                  <a:cubicBezTo>
                    <a:pt x="3376" y="3940"/>
                    <a:pt x="3469" y="3733"/>
                    <a:pt x="3545" y="3565"/>
                  </a:cubicBezTo>
                  <a:cubicBezTo>
                    <a:pt x="3621" y="3398"/>
                    <a:pt x="3723" y="3203"/>
                    <a:pt x="3846" y="2979"/>
                  </a:cubicBezTo>
                  <a:cubicBezTo>
                    <a:pt x="3971" y="2756"/>
                    <a:pt x="4090" y="2569"/>
                    <a:pt x="4203" y="2421"/>
                  </a:cubicBezTo>
                  <a:cubicBezTo>
                    <a:pt x="4317" y="2273"/>
                    <a:pt x="4454" y="2119"/>
                    <a:pt x="4617" y="1958"/>
                  </a:cubicBezTo>
                  <a:cubicBezTo>
                    <a:pt x="4779" y="1798"/>
                    <a:pt x="4946" y="1670"/>
                    <a:pt x="5119" y="1575"/>
                  </a:cubicBezTo>
                  <a:cubicBezTo>
                    <a:pt x="5292" y="1480"/>
                    <a:pt x="5490" y="1403"/>
                    <a:pt x="5713" y="1340"/>
                  </a:cubicBezTo>
                  <a:cubicBezTo>
                    <a:pt x="5935" y="1279"/>
                    <a:pt x="6174" y="1249"/>
                    <a:pt x="6428" y="1249"/>
                  </a:cubicBezTo>
                  <a:lnTo>
                    <a:pt x="7857" y="1249"/>
                  </a:lnTo>
                  <a:lnTo>
                    <a:pt x="7857" y="178"/>
                  </a:lnTo>
                  <a:cubicBezTo>
                    <a:pt x="7857" y="126"/>
                    <a:pt x="7873" y="83"/>
                    <a:pt x="7907" y="50"/>
                  </a:cubicBezTo>
                  <a:cubicBezTo>
                    <a:pt x="7940" y="16"/>
                    <a:pt x="7983" y="0"/>
                    <a:pt x="8034" y="0"/>
                  </a:cubicBezTo>
                  <a:cubicBezTo>
                    <a:pt x="8079" y="0"/>
                    <a:pt x="8123" y="19"/>
                    <a:pt x="8168" y="56"/>
                  </a:cubicBezTo>
                  <a:lnTo>
                    <a:pt x="9949" y="1833"/>
                  </a:lnTo>
                  <a:cubicBezTo>
                    <a:pt x="9983" y="1863"/>
                    <a:pt x="9999" y="1906"/>
                    <a:pt x="9999" y="1958"/>
                  </a:cubicBezTo>
                  <a:close/>
                  <a:moveTo>
                    <a:pt x="3715" y="2499"/>
                  </a:moveTo>
                  <a:cubicBezTo>
                    <a:pt x="3493" y="2842"/>
                    <a:pt x="3238" y="3349"/>
                    <a:pt x="2952" y="4023"/>
                  </a:cubicBezTo>
                  <a:cubicBezTo>
                    <a:pt x="2869" y="3855"/>
                    <a:pt x="2802" y="3722"/>
                    <a:pt x="2745" y="3618"/>
                  </a:cubicBezTo>
                  <a:cubicBezTo>
                    <a:pt x="2689" y="3515"/>
                    <a:pt x="2614" y="3397"/>
                    <a:pt x="2519" y="3263"/>
                  </a:cubicBezTo>
                  <a:cubicBezTo>
                    <a:pt x="2424" y="3129"/>
                    <a:pt x="2329" y="3023"/>
                    <a:pt x="2235" y="2947"/>
                  </a:cubicBezTo>
                  <a:cubicBezTo>
                    <a:pt x="2140" y="2870"/>
                    <a:pt x="2023" y="2805"/>
                    <a:pt x="1883" y="2752"/>
                  </a:cubicBezTo>
                  <a:cubicBezTo>
                    <a:pt x="1743" y="2698"/>
                    <a:pt x="1591" y="2670"/>
                    <a:pt x="1428" y="2670"/>
                  </a:cubicBezTo>
                  <a:lnTo>
                    <a:pt x="179" y="2670"/>
                  </a:lnTo>
                  <a:cubicBezTo>
                    <a:pt x="128" y="2670"/>
                    <a:pt x="84" y="2654"/>
                    <a:pt x="51" y="2620"/>
                  </a:cubicBezTo>
                  <a:cubicBezTo>
                    <a:pt x="18" y="2587"/>
                    <a:pt x="1" y="2544"/>
                    <a:pt x="1" y="2493"/>
                  </a:cubicBezTo>
                  <a:lnTo>
                    <a:pt x="1" y="1422"/>
                  </a:lnTo>
                  <a:cubicBezTo>
                    <a:pt x="1" y="1370"/>
                    <a:pt x="18" y="1326"/>
                    <a:pt x="51" y="1294"/>
                  </a:cubicBezTo>
                  <a:cubicBezTo>
                    <a:pt x="85" y="1260"/>
                    <a:pt x="128" y="1244"/>
                    <a:pt x="179" y="1244"/>
                  </a:cubicBezTo>
                  <a:lnTo>
                    <a:pt x="1429" y="1244"/>
                  </a:lnTo>
                  <a:cubicBezTo>
                    <a:pt x="2356" y="1243"/>
                    <a:pt x="3120" y="1662"/>
                    <a:pt x="3715" y="2499"/>
                  </a:cubicBezTo>
                  <a:close/>
                  <a:moveTo>
                    <a:pt x="9999" y="6958"/>
                  </a:moveTo>
                  <a:cubicBezTo>
                    <a:pt x="9999" y="7009"/>
                    <a:pt x="9983" y="7053"/>
                    <a:pt x="9949" y="7085"/>
                  </a:cubicBezTo>
                  <a:lnTo>
                    <a:pt x="8163" y="8873"/>
                  </a:lnTo>
                  <a:cubicBezTo>
                    <a:pt x="8129" y="8907"/>
                    <a:pt x="8087" y="8923"/>
                    <a:pt x="8035" y="8923"/>
                  </a:cubicBezTo>
                  <a:cubicBezTo>
                    <a:pt x="7988" y="8923"/>
                    <a:pt x="7945" y="8905"/>
                    <a:pt x="7910" y="8870"/>
                  </a:cubicBezTo>
                  <a:cubicBezTo>
                    <a:pt x="7875" y="8835"/>
                    <a:pt x="7858" y="8793"/>
                    <a:pt x="7858" y="8745"/>
                  </a:cubicBezTo>
                  <a:lnTo>
                    <a:pt x="7858" y="7674"/>
                  </a:lnTo>
                  <a:cubicBezTo>
                    <a:pt x="7739" y="7674"/>
                    <a:pt x="7580" y="7675"/>
                    <a:pt x="7384" y="7677"/>
                  </a:cubicBezTo>
                  <a:cubicBezTo>
                    <a:pt x="7187" y="7679"/>
                    <a:pt x="7037" y="7680"/>
                    <a:pt x="6931" y="7683"/>
                  </a:cubicBezTo>
                  <a:cubicBezTo>
                    <a:pt x="6827" y="7685"/>
                    <a:pt x="6691" y="7683"/>
                    <a:pt x="6524" y="7677"/>
                  </a:cubicBezTo>
                  <a:cubicBezTo>
                    <a:pt x="6356" y="7670"/>
                    <a:pt x="6225" y="7662"/>
                    <a:pt x="6128" y="7648"/>
                  </a:cubicBezTo>
                  <a:cubicBezTo>
                    <a:pt x="6031" y="7635"/>
                    <a:pt x="5911" y="7615"/>
                    <a:pt x="5771" y="7589"/>
                  </a:cubicBezTo>
                  <a:cubicBezTo>
                    <a:pt x="5630" y="7563"/>
                    <a:pt x="5513" y="7529"/>
                    <a:pt x="5419" y="7485"/>
                  </a:cubicBezTo>
                  <a:cubicBezTo>
                    <a:pt x="5326" y="7443"/>
                    <a:pt x="5218" y="7389"/>
                    <a:pt x="5095" y="7325"/>
                  </a:cubicBezTo>
                  <a:cubicBezTo>
                    <a:pt x="4971" y="7262"/>
                    <a:pt x="4863" y="7188"/>
                    <a:pt x="4765" y="7103"/>
                  </a:cubicBezTo>
                  <a:cubicBezTo>
                    <a:pt x="4669" y="7017"/>
                    <a:pt x="4565" y="6918"/>
                    <a:pt x="4458" y="6805"/>
                  </a:cubicBezTo>
                  <a:cubicBezTo>
                    <a:pt x="4350" y="6692"/>
                    <a:pt x="4245" y="6563"/>
                    <a:pt x="4145" y="6418"/>
                  </a:cubicBezTo>
                  <a:cubicBezTo>
                    <a:pt x="4365" y="6072"/>
                    <a:pt x="4618" y="5564"/>
                    <a:pt x="4905" y="4894"/>
                  </a:cubicBezTo>
                  <a:cubicBezTo>
                    <a:pt x="4988" y="5062"/>
                    <a:pt x="5055" y="5197"/>
                    <a:pt x="5111" y="5299"/>
                  </a:cubicBezTo>
                  <a:cubicBezTo>
                    <a:pt x="5168" y="5402"/>
                    <a:pt x="5243" y="5520"/>
                    <a:pt x="5338" y="5654"/>
                  </a:cubicBezTo>
                  <a:cubicBezTo>
                    <a:pt x="5433" y="5788"/>
                    <a:pt x="5528" y="5894"/>
                    <a:pt x="5621" y="5970"/>
                  </a:cubicBezTo>
                  <a:cubicBezTo>
                    <a:pt x="5716" y="6047"/>
                    <a:pt x="5834" y="6113"/>
                    <a:pt x="5974" y="6165"/>
                  </a:cubicBezTo>
                  <a:cubicBezTo>
                    <a:pt x="6114" y="6219"/>
                    <a:pt x="6265" y="6247"/>
                    <a:pt x="6429" y="6247"/>
                  </a:cubicBezTo>
                  <a:lnTo>
                    <a:pt x="7858" y="6247"/>
                  </a:lnTo>
                  <a:lnTo>
                    <a:pt x="7858" y="5175"/>
                  </a:lnTo>
                  <a:cubicBezTo>
                    <a:pt x="7858" y="5124"/>
                    <a:pt x="7874" y="5080"/>
                    <a:pt x="7908" y="5048"/>
                  </a:cubicBezTo>
                  <a:cubicBezTo>
                    <a:pt x="7941" y="5014"/>
                    <a:pt x="7984" y="4998"/>
                    <a:pt x="8035" y="4998"/>
                  </a:cubicBezTo>
                  <a:cubicBezTo>
                    <a:pt x="8080" y="4998"/>
                    <a:pt x="8124" y="5017"/>
                    <a:pt x="8169" y="5054"/>
                  </a:cubicBezTo>
                  <a:lnTo>
                    <a:pt x="9949" y="6834"/>
                  </a:lnTo>
                  <a:cubicBezTo>
                    <a:pt x="9983" y="6863"/>
                    <a:pt x="9999" y="6907"/>
                    <a:pt x="9999" y="695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67" name="íslîḓe">
              <a:extLst>
                <a:ext uri="{FF2B5EF4-FFF2-40B4-BE49-F238E27FC236}">
                  <a16:creationId xmlns:a16="http://schemas.microsoft.com/office/drawing/2014/main" id="{22C2BEA3-7DF2-4987-AEFC-F78C2EF40421}"/>
                </a:ext>
              </a:extLst>
            </p:cNvPr>
            <p:cNvGrpSpPr/>
            <p:nvPr/>
          </p:nvGrpSpPr>
          <p:grpSpPr>
            <a:xfrm>
              <a:off x="2704532" y="1991536"/>
              <a:ext cx="2462237" cy="870151"/>
              <a:chOff x="8747280" y="2537250"/>
              <a:chExt cx="2462237" cy="870151"/>
            </a:xfrm>
          </p:grpSpPr>
          <p:sp>
            <p:nvSpPr>
              <p:cNvPr id="174" name="ïśľïḍê">
                <a:extLst>
                  <a:ext uri="{FF2B5EF4-FFF2-40B4-BE49-F238E27FC236}">
                    <a16:creationId xmlns:a16="http://schemas.microsoft.com/office/drawing/2014/main" id="{0B12BFAD-C0F0-4295-B12F-670390A60242}"/>
                  </a:ext>
                </a:extLst>
              </p:cNvPr>
              <p:cNvSpPr txBox="1"/>
              <p:nvPr/>
            </p:nvSpPr>
            <p:spPr bwMode="auto">
              <a:xfrm>
                <a:off x="8747280" y="2537250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latinLnBrk="0"/>
                <a:r>
                  <a:rPr lang="zh-CN" altLang="en-US" sz="1600" b="1" dirty="0"/>
                  <a:t>接口动态化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175" name="îṣlíḓe">
                <a:extLst>
                  <a:ext uri="{FF2B5EF4-FFF2-40B4-BE49-F238E27FC236}">
                    <a16:creationId xmlns:a16="http://schemas.microsoft.com/office/drawing/2014/main" id="{63BAFDF3-47E0-45FC-93E0-C0ECC44265FA}"/>
                  </a:ext>
                </a:extLst>
              </p:cNvPr>
              <p:cNvSpPr txBox="1"/>
              <p:nvPr/>
            </p:nvSpPr>
            <p:spPr bwMode="auto">
              <a:xfrm>
                <a:off x="8747280" y="2851222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动态获取</a:t>
                </a:r>
                <a:r>
                  <a:rPr lang="en-US" altLang="zh-CN" sz="1100" dirty="0"/>
                  <a:t>, </a:t>
                </a:r>
                <a:r>
                  <a:rPr lang="zh-CN" altLang="en-US" sz="1100" dirty="0"/>
                  <a:t>每个用户不同</a:t>
                </a:r>
                <a:r>
                  <a:rPr lang="en-US" altLang="zh-CN" sz="1100" dirty="0" err="1"/>
                  <a:t>url</a:t>
                </a:r>
                <a:endParaRPr lang="en-US" altLang="zh-CN" sz="1100" dirty="0"/>
              </a:p>
            </p:txBody>
          </p:sp>
        </p:grpSp>
        <p:grpSp>
          <p:nvGrpSpPr>
            <p:cNvPr id="168" name="îšľíďê">
              <a:extLst>
                <a:ext uri="{FF2B5EF4-FFF2-40B4-BE49-F238E27FC236}">
                  <a16:creationId xmlns:a16="http://schemas.microsoft.com/office/drawing/2014/main" id="{46F1756C-ABE8-4560-B222-3E9290E8D62B}"/>
                </a:ext>
              </a:extLst>
            </p:cNvPr>
            <p:cNvGrpSpPr/>
            <p:nvPr/>
          </p:nvGrpSpPr>
          <p:grpSpPr>
            <a:xfrm>
              <a:off x="2704532" y="3291249"/>
              <a:ext cx="2462237" cy="870152"/>
              <a:chOff x="8747280" y="3998259"/>
              <a:chExt cx="2462237" cy="870152"/>
            </a:xfrm>
          </p:grpSpPr>
          <p:sp>
            <p:nvSpPr>
              <p:cNvPr id="172" name="iṥḷiḓê">
                <a:extLst>
                  <a:ext uri="{FF2B5EF4-FFF2-40B4-BE49-F238E27FC236}">
                    <a16:creationId xmlns:a16="http://schemas.microsoft.com/office/drawing/2014/main" id="{12C1A619-D584-4A43-8106-B958377E2947}"/>
                  </a:ext>
                </a:extLst>
              </p:cNvPr>
              <p:cNvSpPr txBox="1"/>
              <p:nvPr/>
            </p:nvSpPr>
            <p:spPr bwMode="auto">
              <a:xfrm>
                <a:off x="8747280" y="3998259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latinLnBrk="0"/>
                <a:r>
                  <a:rPr lang="zh-CN" altLang="en-US" sz="1600" b="1" dirty="0">
                    <a:effectLst/>
                  </a:rPr>
                  <a:t>防止重放</a:t>
                </a:r>
              </a:p>
            </p:txBody>
          </p:sp>
          <p:sp>
            <p:nvSpPr>
              <p:cNvPr id="173" name="îŝ1ïďê">
                <a:extLst>
                  <a:ext uri="{FF2B5EF4-FFF2-40B4-BE49-F238E27FC236}">
                    <a16:creationId xmlns:a16="http://schemas.microsoft.com/office/drawing/2014/main" id="{9DBD0326-FD59-43E1-B249-1CED5B1E52CF}"/>
                  </a:ext>
                </a:extLst>
              </p:cNvPr>
              <p:cNvSpPr txBox="1"/>
              <p:nvPr/>
            </p:nvSpPr>
            <p:spPr bwMode="auto">
              <a:xfrm>
                <a:off x="8747280" y="4312232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 err="1"/>
                  <a:t>timestamp+nonce</a:t>
                </a:r>
                <a:r>
                  <a:rPr lang="en-US" altLang="zh-CN" sz="1100" dirty="0"/>
                  <a:t>, sha256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验签规则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endParaRPr lang="en-US" altLang="zh-CN" sz="1100" dirty="0"/>
              </a:p>
            </p:txBody>
          </p:sp>
        </p:grpSp>
        <p:grpSp>
          <p:nvGrpSpPr>
            <p:cNvPr id="169" name="ïṧliḓè">
              <a:extLst>
                <a:ext uri="{FF2B5EF4-FFF2-40B4-BE49-F238E27FC236}">
                  <a16:creationId xmlns:a16="http://schemas.microsoft.com/office/drawing/2014/main" id="{FF8D8917-AD3B-46AE-A466-57AA5AE33754}"/>
                </a:ext>
              </a:extLst>
            </p:cNvPr>
            <p:cNvGrpSpPr/>
            <p:nvPr/>
          </p:nvGrpSpPr>
          <p:grpSpPr>
            <a:xfrm>
              <a:off x="2704532" y="4601950"/>
              <a:ext cx="2462237" cy="870152"/>
              <a:chOff x="8747280" y="3998259"/>
              <a:chExt cx="2462237" cy="870152"/>
            </a:xfrm>
          </p:grpSpPr>
          <p:sp>
            <p:nvSpPr>
              <p:cNvPr id="170" name="iṥḻîḍe">
                <a:extLst>
                  <a:ext uri="{FF2B5EF4-FFF2-40B4-BE49-F238E27FC236}">
                    <a16:creationId xmlns:a16="http://schemas.microsoft.com/office/drawing/2014/main" id="{F2A98A4F-0F75-4E0E-8D25-D4EBF0FD9AF0}"/>
                  </a:ext>
                </a:extLst>
              </p:cNvPr>
              <p:cNvSpPr txBox="1"/>
              <p:nvPr/>
            </p:nvSpPr>
            <p:spPr bwMode="auto">
              <a:xfrm>
                <a:off x="8747280" y="3998259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zh-CN" altLang="en-US" sz="1500" b="1" dirty="0"/>
                  <a:t>花式验证码</a:t>
                </a:r>
              </a:p>
            </p:txBody>
          </p:sp>
          <p:sp>
            <p:nvSpPr>
              <p:cNvPr id="171" name="îṡļíḓê">
                <a:extLst>
                  <a:ext uri="{FF2B5EF4-FFF2-40B4-BE49-F238E27FC236}">
                    <a16:creationId xmlns:a16="http://schemas.microsoft.com/office/drawing/2014/main" id="{FDB09AA8-1DC6-4A31-8BF5-E6D832173853}"/>
                  </a:ext>
                </a:extLst>
              </p:cNvPr>
              <p:cNvSpPr txBox="1"/>
              <p:nvPr/>
            </p:nvSpPr>
            <p:spPr bwMode="auto">
              <a:xfrm>
                <a:off x="8747280" y="4312232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100" dirty="0"/>
                  <a:t>数字</a:t>
                </a:r>
                <a:r>
                  <a:rPr lang="en-US" altLang="zh-CN" sz="1100" dirty="0"/>
                  <a:t>/</a:t>
                </a:r>
                <a:r>
                  <a:rPr lang="zh-CN" altLang="en-US" sz="1100" dirty="0"/>
                  <a:t>公式</a:t>
                </a:r>
                <a:r>
                  <a:rPr lang="en-US" altLang="zh-CN" sz="1100" dirty="0"/>
                  <a:t>/</a:t>
                </a:r>
                <a:r>
                  <a:rPr lang="zh-CN" altLang="en-US" sz="1100" dirty="0"/>
                  <a:t>文字</a:t>
                </a:r>
                <a:r>
                  <a:rPr lang="en-US" altLang="zh-CN" sz="1100" dirty="0"/>
                  <a:t>/</a:t>
                </a:r>
                <a:r>
                  <a:rPr lang="zh-CN" altLang="en-US" sz="1100" dirty="0"/>
                  <a:t>图片干扰</a:t>
                </a:r>
                <a:r>
                  <a:rPr lang="en-US" altLang="zh-CN" sz="1000" dirty="0"/>
                  <a:t>/</a:t>
                </a:r>
                <a:r>
                  <a:rPr lang="zh-CN" altLang="en-US" sz="1000" dirty="0"/>
                  <a:t>图片</a:t>
                </a:r>
                <a:r>
                  <a:rPr lang="en-US" altLang="zh-CN" sz="1000" dirty="0"/>
                  <a:t>/</a:t>
                </a:r>
                <a:r>
                  <a:rPr lang="zh-CN" altLang="en-US" sz="1000" dirty="0"/>
                  <a:t>语音</a:t>
                </a:r>
                <a:r>
                  <a:rPr lang="en-US" altLang="zh-CN" sz="1000" dirty="0"/>
                  <a:t>/</a:t>
                </a:r>
                <a:r>
                  <a:rPr lang="zh-CN" altLang="en-US" sz="1000" dirty="0"/>
                  <a:t>短信等</a:t>
                </a:r>
                <a:endParaRPr lang="en-US" altLang="zh-CN" sz="10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71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夏永辉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u="sng" dirty="0"/>
              <a:t>www.beantechs.com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504F17-5F98-421B-A766-F508561E90F9}"/>
              </a:ext>
            </a:extLst>
          </p:cNvPr>
          <p:cNvSpPr txBox="1"/>
          <p:nvPr/>
        </p:nvSpPr>
        <p:spPr>
          <a:xfrm>
            <a:off x="3762375" y="3547350"/>
            <a:ext cx="4264025" cy="131947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gradFill>
                  <a:gsLst>
                    <a:gs pos="0">
                      <a:srgbClr val="015978"/>
                    </a:gs>
                    <a:gs pos="100000">
                      <a:srgbClr val="015978">
                        <a:alpha val="0"/>
                      </a:srgbClr>
                    </a:gs>
                  </a:gsLst>
                  <a:lin ang="5400000" scaled="1"/>
                </a:gradFill>
                <a:latin typeface="等线 Light" panose="02010600030101010101" pitchFamily="2" charset="-122"/>
                <a:ea typeface="等线 Light" panose="02010600030101010101" pitchFamily="2" charset="-122"/>
              </a:rPr>
              <a:t>Thanks</a:t>
            </a:r>
            <a:endParaRPr lang="zh-CN" altLang="en-US" dirty="0">
              <a:gradFill>
                <a:gsLst>
                  <a:gs pos="0">
                    <a:srgbClr val="015978"/>
                  </a:gs>
                  <a:gs pos="100000">
                    <a:srgbClr val="015978">
                      <a:alpha val="0"/>
                    </a:srgbClr>
                  </a:gs>
                </a:gsLst>
                <a:lin ang="5400000" scaled="1"/>
              </a:gra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337bce2-cb81-4f49-94f4-481fd55ecd4b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47E4DC9-7DF6-4C2A-9A71-52EE7E20FDC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5480" y="1128300"/>
            <a:ext cx="10855008" cy="5031200"/>
            <a:chOff x="665480" y="1128300"/>
            <a:chExt cx="10855008" cy="5031200"/>
          </a:xfrm>
        </p:grpSpPr>
        <p:grpSp>
          <p:nvGrpSpPr>
            <p:cNvPr id="3" name="íŝḻîďe">
              <a:extLst>
                <a:ext uri="{FF2B5EF4-FFF2-40B4-BE49-F238E27FC236}">
                  <a16:creationId xmlns:a16="http://schemas.microsoft.com/office/drawing/2014/main" id="{DD9893C5-BCB3-4BAF-AC2E-E7F5D7EC5110}"/>
                </a:ext>
              </a:extLst>
            </p:cNvPr>
            <p:cNvGrpSpPr/>
            <p:nvPr/>
          </p:nvGrpSpPr>
          <p:grpSpPr>
            <a:xfrm>
              <a:off x="2680525" y="1128300"/>
              <a:ext cx="8839963" cy="837587"/>
              <a:chOff x="2680525" y="1128300"/>
              <a:chExt cx="8839963" cy="837587"/>
            </a:xfrm>
          </p:grpSpPr>
          <p:sp>
            <p:nvSpPr>
              <p:cNvPr id="22" name="íśḷiḋé">
                <a:extLst>
                  <a:ext uri="{FF2B5EF4-FFF2-40B4-BE49-F238E27FC236}">
                    <a16:creationId xmlns:a16="http://schemas.microsoft.com/office/drawing/2014/main" id="{8495E287-B18B-4A13-99BB-D1B61EABE710}"/>
                  </a:ext>
                </a:extLst>
              </p:cNvPr>
              <p:cNvSpPr/>
              <p:nvPr/>
            </p:nvSpPr>
            <p:spPr bwMode="auto">
              <a:xfrm>
                <a:off x="2680525" y="1335776"/>
                <a:ext cx="316452" cy="316450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şľïḋè">
                <a:extLst>
                  <a:ext uri="{FF2B5EF4-FFF2-40B4-BE49-F238E27FC236}">
                    <a16:creationId xmlns:a16="http://schemas.microsoft.com/office/drawing/2014/main" id="{8F691DBE-7D7D-4DDC-B9FF-C116F47D1BBD}"/>
                  </a:ext>
                </a:extLst>
              </p:cNvPr>
              <p:cNvSpPr/>
              <p:nvPr/>
            </p:nvSpPr>
            <p:spPr bwMode="auto">
              <a:xfrm>
                <a:off x="3126000" y="1128300"/>
                <a:ext cx="8394488" cy="73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秒杀定义</a:t>
                </a:r>
                <a:endParaRPr lang="en-US" altLang="zh-CN" sz="2800" dirty="0"/>
              </a:p>
              <a:p>
                <a:pPr marL="171450" indent="-171450">
                  <a:lnSpc>
                    <a:spcPct val="16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F0B64FE-5415-485B-B24F-920D0C6A5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100" y="1965887"/>
                <a:ext cx="830738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iS1íďê">
              <a:extLst>
                <a:ext uri="{FF2B5EF4-FFF2-40B4-BE49-F238E27FC236}">
                  <a16:creationId xmlns:a16="http://schemas.microsoft.com/office/drawing/2014/main" id="{EED2EA5C-57A7-4BAA-94FD-4A015B2197F4}"/>
                </a:ext>
              </a:extLst>
            </p:cNvPr>
            <p:cNvSpPr/>
            <p:nvPr/>
          </p:nvSpPr>
          <p:spPr>
            <a:xfrm>
              <a:off x="665480" y="1189209"/>
              <a:ext cx="1785520" cy="4970291"/>
            </a:xfrm>
            <a:prstGeom prst="rect">
              <a:avLst/>
            </a:prstGeom>
            <a:blipFill>
              <a:blip r:embed="rId3"/>
              <a:stretch>
                <a:fillRect l="-135945" r="-13402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dirty="0">
                <a:solidFill>
                  <a:schemeClr val="lt1"/>
                </a:solidFill>
              </a:endParaRPr>
            </a:p>
          </p:txBody>
        </p:sp>
        <p:sp>
          <p:nvSpPr>
            <p:cNvPr id="5" name="íṡḻiḍe">
              <a:extLst>
                <a:ext uri="{FF2B5EF4-FFF2-40B4-BE49-F238E27FC236}">
                  <a16:creationId xmlns:a16="http://schemas.microsoft.com/office/drawing/2014/main" id="{5A3AA70A-132B-478D-8DAC-67CBD9FA1604}"/>
                </a:ext>
              </a:extLst>
            </p:cNvPr>
            <p:cNvSpPr/>
            <p:nvPr/>
          </p:nvSpPr>
          <p:spPr>
            <a:xfrm>
              <a:off x="669925" y="3209701"/>
              <a:ext cx="1781075" cy="91343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lt1"/>
                  </a:solidFill>
                </a:rPr>
                <a:t>CONTENT</a:t>
              </a:r>
            </a:p>
          </p:txBody>
        </p:sp>
        <p:grpSp>
          <p:nvGrpSpPr>
            <p:cNvPr id="6" name="îṡḷïḑê">
              <a:extLst>
                <a:ext uri="{FF2B5EF4-FFF2-40B4-BE49-F238E27FC236}">
                  <a16:creationId xmlns:a16="http://schemas.microsoft.com/office/drawing/2014/main" id="{965120D6-BFE5-4681-B37D-07513229F50B}"/>
                </a:ext>
              </a:extLst>
            </p:cNvPr>
            <p:cNvGrpSpPr/>
            <p:nvPr/>
          </p:nvGrpSpPr>
          <p:grpSpPr>
            <a:xfrm>
              <a:off x="2680525" y="2485449"/>
              <a:ext cx="8839963" cy="837587"/>
              <a:chOff x="2680525" y="1444749"/>
              <a:chExt cx="8839963" cy="837587"/>
            </a:xfrm>
          </p:grpSpPr>
          <p:sp>
            <p:nvSpPr>
              <p:cNvPr id="19" name="îsḷîḋè">
                <a:extLst>
                  <a:ext uri="{FF2B5EF4-FFF2-40B4-BE49-F238E27FC236}">
                    <a16:creationId xmlns:a16="http://schemas.microsoft.com/office/drawing/2014/main" id="{C3F4AC27-207E-4D0D-A394-895CE62DB372}"/>
                  </a:ext>
                </a:extLst>
              </p:cNvPr>
              <p:cNvSpPr/>
              <p:nvPr/>
            </p:nvSpPr>
            <p:spPr bwMode="auto">
              <a:xfrm>
                <a:off x="2680525" y="1652225"/>
                <a:ext cx="316452" cy="316450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îŝḷîde">
                <a:extLst>
                  <a:ext uri="{FF2B5EF4-FFF2-40B4-BE49-F238E27FC236}">
                    <a16:creationId xmlns:a16="http://schemas.microsoft.com/office/drawing/2014/main" id="{01D359F9-1D7B-416D-B6FB-8BB266C36298}"/>
                  </a:ext>
                </a:extLst>
              </p:cNvPr>
              <p:cNvSpPr/>
              <p:nvPr/>
            </p:nvSpPr>
            <p:spPr bwMode="auto">
              <a:xfrm>
                <a:off x="3126000" y="1444749"/>
                <a:ext cx="8394488" cy="73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600" dirty="0"/>
                  <a:t>秒杀特点</a:t>
                </a:r>
                <a:endParaRPr lang="en-US" altLang="zh-CN" sz="2600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BD87094-2830-4383-913F-505BF8305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100" y="2282336"/>
                <a:ext cx="830738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íṥḷïḍe">
              <a:extLst>
                <a:ext uri="{FF2B5EF4-FFF2-40B4-BE49-F238E27FC236}">
                  <a16:creationId xmlns:a16="http://schemas.microsoft.com/office/drawing/2014/main" id="{80485766-6774-4920-8CA2-13D938F1679E}"/>
                </a:ext>
              </a:extLst>
            </p:cNvPr>
            <p:cNvGrpSpPr/>
            <p:nvPr/>
          </p:nvGrpSpPr>
          <p:grpSpPr>
            <a:xfrm>
              <a:off x="2680525" y="3957599"/>
              <a:ext cx="8839963" cy="837587"/>
              <a:chOff x="2680525" y="1876199"/>
              <a:chExt cx="8839963" cy="837587"/>
            </a:xfrm>
          </p:grpSpPr>
          <p:sp>
            <p:nvSpPr>
              <p:cNvPr id="16" name="îSľîḍe">
                <a:extLst>
                  <a:ext uri="{FF2B5EF4-FFF2-40B4-BE49-F238E27FC236}">
                    <a16:creationId xmlns:a16="http://schemas.microsoft.com/office/drawing/2014/main" id="{E990D613-0105-433D-B6CD-FF83ABD34102}"/>
                  </a:ext>
                </a:extLst>
              </p:cNvPr>
              <p:cNvSpPr/>
              <p:nvPr/>
            </p:nvSpPr>
            <p:spPr bwMode="auto">
              <a:xfrm>
                <a:off x="2680525" y="2083675"/>
                <a:ext cx="316452" cy="316450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íśļíḋê">
                <a:extLst>
                  <a:ext uri="{FF2B5EF4-FFF2-40B4-BE49-F238E27FC236}">
                    <a16:creationId xmlns:a16="http://schemas.microsoft.com/office/drawing/2014/main" id="{A4DD2BFA-33A6-4078-A145-6922AF989140}"/>
                  </a:ext>
                </a:extLst>
              </p:cNvPr>
              <p:cNvSpPr/>
              <p:nvPr/>
            </p:nvSpPr>
            <p:spPr bwMode="auto">
              <a:xfrm>
                <a:off x="3126000" y="1876199"/>
                <a:ext cx="8394488" cy="73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600" dirty="0"/>
                  <a:t>衍生问题及解决方案</a:t>
                </a:r>
                <a:endParaRPr lang="en-US" altLang="zh-CN" sz="2600" dirty="0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80F62B7-A1CF-4A4F-9E7B-FAD110E97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100" y="2713786"/>
                <a:ext cx="830738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2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秒杀定义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FF9D53-B1D2-4FA3-B6B6-9DDD86B7EE70}"/>
              </a:ext>
            </a:extLst>
          </p:cNvPr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074743E-F178-400E-BC22-E1E1A2B8684B}"/>
                </a:ext>
              </a:extLst>
            </p:cNvPr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31996D-D111-4F78-AEE0-FF2D54C270C3}"/>
                  </a:ext>
                </a:extLst>
              </p:cNvPr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zh-CN" altLang="en-US" sz="1200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技术分享</a:t>
                </a:r>
                <a:endParaRPr lang="en-US" altLang="zh-CN" sz="1200" b="1" spc="300" dirty="0">
                  <a:solidFill>
                    <a:prstClr val="white">
                      <a:lumMod val="50000"/>
                    </a:prstClr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0235A0F-9718-4D51-9075-0A562E7064EB}"/>
                  </a:ext>
                </a:extLst>
              </p:cNvPr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zh-CN" altLang="en-US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仙豆智能    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2993E9-DBB1-4FAF-A5EA-625289FD1609}"/>
                </a:ext>
              </a:extLst>
            </p:cNvPr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rPr>
                <a:t>2020</a:t>
              </a:r>
              <a:endParaRPr lang="zh-CN" altLang="en-US" b="1" kern="600" dirty="0">
                <a:solidFill>
                  <a:srgbClr val="015978"/>
                </a:solidFill>
                <a:latin typeface="等线 Light" panose="020F03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28882" y="217287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94C2-000E-44E6-9E24-FB9EF438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什么是秒杀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733E5-5558-4206-AF81-EEE8154A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/>
              <a:t>www.beantechs.com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E5D0364-D1A3-4C53-A2C5-C1209A9E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EDEEB7-EC49-4DAF-B6FB-DC867F259374}"/>
              </a:ext>
            </a:extLst>
          </p:cNvPr>
          <p:cNvSpPr/>
          <p:nvPr/>
        </p:nvSpPr>
        <p:spPr>
          <a:xfrm>
            <a:off x="669925" y="1126836"/>
            <a:ext cx="10681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为吸引人气，淘宝、拍拍等网购平台上的商家，常常设置一些“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抢购”的活动，以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较低的价格限量销售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某种商品。其商品范围涵盖了服装、护肤品、电子数码产品、机票等几乎所有门类。由于价格低廉，这些商品往往一上架，就被抢购一空，甚至短到只有几秒的上架时间，因而称之为“秒杀”。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28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秒杀特点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28882" y="217287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D87B17-606D-413E-879F-063D52689B6F}"/>
              </a:ext>
            </a:extLst>
          </p:cNvPr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E609559-4268-466E-8E4E-77C95238FB69}"/>
                </a:ext>
              </a:extLst>
            </p:cNvPr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EEB1EC-F111-49AD-BC99-D87EAAF182A4}"/>
                  </a:ext>
                </a:extLst>
              </p:cNvPr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zh-CN" altLang="en-US" sz="1200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技术分享</a:t>
                </a:r>
                <a:endParaRPr lang="en-US" altLang="zh-CN" sz="1200" b="1" spc="300" dirty="0">
                  <a:solidFill>
                    <a:prstClr val="white">
                      <a:lumMod val="50000"/>
                    </a:prstClr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B170BBD-B227-4B0D-9AB5-D7E5160587C8}"/>
                  </a:ext>
                </a:extLst>
              </p:cNvPr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zh-CN" altLang="en-US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仙豆智能    </a:t>
                </a: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15B9E6-8C3C-41E9-A818-0CFBC2D237F6}"/>
                </a:ext>
              </a:extLst>
            </p:cNvPr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rPr>
                <a:t>2020</a:t>
              </a:r>
              <a:endParaRPr lang="zh-CN" altLang="en-US" b="1" kern="600" dirty="0">
                <a:solidFill>
                  <a:srgbClr val="015978"/>
                </a:solidFill>
                <a:latin typeface="等线 Light" panose="020F03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6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4DCA7-B673-49D2-84DA-4B06E36B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秒杀特点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F8E6F5-47B8-4511-B09A-21354F4A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/>
              <a:t>www.beantechs.com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26A28-2E4B-4BAB-B182-060BEF3B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241206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A2FD954A-E8AB-4DF5-A33D-C425FBF8921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5891" y="2960931"/>
            <a:ext cx="10748451" cy="1256360"/>
            <a:chOff x="775895" y="2960914"/>
            <a:chExt cx="10748893" cy="1256412"/>
          </a:xfrm>
        </p:grpSpPr>
        <p:sp>
          <p:nvSpPr>
            <p:cNvPr id="6" name="ïs1îḓê">
              <a:extLst>
                <a:ext uri="{FF2B5EF4-FFF2-40B4-BE49-F238E27FC236}">
                  <a16:creationId xmlns:a16="http://schemas.microsoft.com/office/drawing/2014/main" id="{BE7E1E28-BEDB-4475-821D-D21AB7B951A8}"/>
                </a:ext>
              </a:extLst>
            </p:cNvPr>
            <p:cNvSpPr/>
            <p:nvPr/>
          </p:nvSpPr>
          <p:spPr bwMode="auto">
            <a:xfrm>
              <a:off x="9188328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 dirty="0"/>
            </a:p>
          </p:txBody>
        </p:sp>
        <p:sp>
          <p:nvSpPr>
            <p:cNvPr id="7" name="îṧlíḓé">
              <a:extLst>
                <a:ext uri="{FF2B5EF4-FFF2-40B4-BE49-F238E27FC236}">
                  <a16:creationId xmlns:a16="http://schemas.microsoft.com/office/drawing/2014/main" id="{0000D184-AC0E-4AE3-84C9-E84AF789CF33}"/>
                </a:ext>
              </a:extLst>
            </p:cNvPr>
            <p:cNvSpPr/>
            <p:nvPr/>
          </p:nvSpPr>
          <p:spPr bwMode="auto">
            <a:xfrm>
              <a:off x="8779843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sp>
          <p:nvSpPr>
            <p:cNvPr id="8" name="iśľîḑé">
              <a:extLst>
                <a:ext uri="{FF2B5EF4-FFF2-40B4-BE49-F238E27FC236}">
                  <a16:creationId xmlns:a16="http://schemas.microsoft.com/office/drawing/2014/main" id="{A29DC379-AB79-4E9E-9EAF-89C54BB2E1CF}"/>
                </a:ext>
              </a:extLst>
            </p:cNvPr>
            <p:cNvSpPr/>
            <p:nvPr/>
          </p:nvSpPr>
          <p:spPr bwMode="auto">
            <a:xfrm>
              <a:off x="4124684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sp>
          <p:nvSpPr>
            <p:cNvPr id="9" name="íšḻiḓe">
              <a:extLst>
                <a:ext uri="{FF2B5EF4-FFF2-40B4-BE49-F238E27FC236}">
                  <a16:creationId xmlns:a16="http://schemas.microsoft.com/office/drawing/2014/main" id="{F850FB4F-99BB-4D55-9BD3-A2935C6B8A7F}"/>
                </a:ext>
              </a:extLst>
            </p:cNvPr>
            <p:cNvSpPr/>
            <p:nvPr/>
          </p:nvSpPr>
          <p:spPr bwMode="auto">
            <a:xfrm>
              <a:off x="3716199" y="2961902"/>
              <a:ext cx="640356" cy="607816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grpSp>
          <p:nvGrpSpPr>
            <p:cNvPr id="10" name="í$ḻïďê">
              <a:extLst>
                <a:ext uri="{FF2B5EF4-FFF2-40B4-BE49-F238E27FC236}">
                  <a16:creationId xmlns:a16="http://schemas.microsoft.com/office/drawing/2014/main" id="{6A435C53-938D-4607-BF83-0A83B542A55A}"/>
                </a:ext>
              </a:extLst>
            </p:cNvPr>
            <p:cNvGrpSpPr/>
            <p:nvPr/>
          </p:nvGrpSpPr>
          <p:grpSpPr>
            <a:xfrm>
              <a:off x="3307719" y="3173555"/>
              <a:ext cx="621610" cy="183523"/>
              <a:chOff x="2710657" y="1989591"/>
              <a:chExt cx="500063" cy="147638"/>
            </a:xfrm>
          </p:grpSpPr>
          <p:sp>
            <p:nvSpPr>
              <p:cNvPr id="59" name="isľiḍé">
                <a:extLst>
                  <a:ext uri="{FF2B5EF4-FFF2-40B4-BE49-F238E27FC236}">
                    <a16:creationId xmlns:a16="http://schemas.microsoft.com/office/drawing/2014/main" id="{20C2A6DF-3077-4947-9F68-77CF6CFA5771}"/>
                  </a:ext>
                </a:extLst>
              </p:cNvPr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60" name="i$lïḓê">
                <a:extLst>
                  <a:ext uri="{FF2B5EF4-FFF2-40B4-BE49-F238E27FC236}">
                    <a16:creationId xmlns:a16="http://schemas.microsoft.com/office/drawing/2014/main" id="{66F9D523-5E26-4574-9A55-1F2C20445300}"/>
                  </a:ext>
                </a:extLst>
              </p:cNvPr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61" name="iṧḷidè">
                <a:extLst>
                  <a:ext uri="{FF2B5EF4-FFF2-40B4-BE49-F238E27FC236}">
                    <a16:creationId xmlns:a16="http://schemas.microsoft.com/office/drawing/2014/main" id="{7CDE013F-C687-4A7B-8A7F-72FEF5DDDFEC}"/>
                  </a:ext>
                </a:extLst>
              </p:cNvPr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13" name="iṩ1iďê">
              <a:extLst>
                <a:ext uri="{FF2B5EF4-FFF2-40B4-BE49-F238E27FC236}">
                  <a16:creationId xmlns:a16="http://schemas.microsoft.com/office/drawing/2014/main" id="{2F3EE956-5E83-4DAB-9FEC-EC6F62C161FC}"/>
                </a:ext>
              </a:extLst>
            </p:cNvPr>
            <p:cNvGrpSpPr/>
            <p:nvPr/>
          </p:nvGrpSpPr>
          <p:grpSpPr>
            <a:xfrm>
              <a:off x="8373336" y="3168831"/>
              <a:ext cx="621610" cy="183523"/>
              <a:chOff x="2710657" y="1989591"/>
              <a:chExt cx="500063" cy="147638"/>
            </a:xfrm>
          </p:grpSpPr>
          <p:sp>
            <p:nvSpPr>
              <p:cNvPr id="56" name="îṧľiḑé">
                <a:extLst>
                  <a:ext uri="{FF2B5EF4-FFF2-40B4-BE49-F238E27FC236}">
                    <a16:creationId xmlns:a16="http://schemas.microsoft.com/office/drawing/2014/main" id="{610E3309-97DF-4372-8E95-E782FBCDE967}"/>
                  </a:ext>
                </a:extLst>
              </p:cNvPr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57" name="îŝľíḋé">
                <a:extLst>
                  <a:ext uri="{FF2B5EF4-FFF2-40B4-BE49-F238E27FC236}">
                    <a16:creationId xmlns:a16="http://schemas.microsoft.com/office/drawing/2014/main" id="{715C12FB-57E3-4210-8E57-7D9783DD9744}"/>
                  </a:ext>
                </a:extLst>
              </p:cNvPr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58" name="îśļîḍê">
                <a:extLst>
                  <a:ext uri="{FF2B5EF4-FFF2-40B4-BE49-F238E27FC236}">
                    <a16:creationId xmlns:a16="http://schemas.microsoft.com/office/drawing/2014/main" id="{1FF664CD-EB8B-433B-B969-B1108289984F}"/>
                  </a:ext>
                </a:extLst>
              </p:cNvPr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14" name="iśḷíḍe">
              <a:extLst>
                <a:ext uri="{FF2B5EF4-FFF2-40B4-BE49-F238E27FC236}">
                  <a16:creationId xmlns:a16="http://schemas.microsoft.com/office/drawing/2014/main" id="{CCF9CBD8-574B-4E79-A70D-4AF922F9B9B8}"/>
                </a:ext>
              </a:extLst>
            </p:cNvPr>
            <p:cNvGrpSpPr/>
            <p:nvPr/>
          </p:nvGrpSpPr>
          <p:grpSpPr>
            <a:xfrm>
              <a:off x="9594892" y="2960914"/>
              <a:ext cx="1075433" cy="607820"/>
              <a:chOff x="7768474" y="1747497"/>
              <a:chExt cx="865148" cy="631034"/>
            </a:xfrm>
          </p:grpSpPr>
          <p:sp>
            <p:nvSpPr>
              <p:cNvPr id="54" name="ïSḷíḍe">
                <a:extLst>
                  <a:ext uri="{FF2B5EF4-FFF2-40B4-BE49-F238E27FC236}">
                    <a16:creationId xmlns:a16="http://schemas.microsoft.com/office/drawing/2014/main" id="{063DE052-3884-4F5F-AAE6-60238EE7499C}"/>
                  </a:ext>
                </a:extLst>
              </p:cNvPr>
              <p:cNvSpPr/>
              <p:nvPr/>
            </p:nvSpPr>
            <p:spPr bwMode="auto">
              <a:xfrm>
                <a:off x="7768474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  <p:sp>
            <p:nvSpPr>
              <p:cNvPr id="55" name="îšḻïḍè">
                <a:extLst>
                  <a:ext uri="{FF2B5EF4-FFF2-40B4-BE49-F238E27FC236}">
                    <a16:creationId xmlns:a16="http://schemas.microsoft.com/office/drawing/2014/main" id="{D618BD68-0FF7-4841-8DE2-22CC438DBFC1}"/>
                  </a:ext>
                </a:extLst>
              </p:cNvPr>
              <p:cNvSpPr/>
              <p:nvPr/>
            </p:nvSpPr>
            <p:spPr bwMode="auto">
              <a:xfrm flipV="1">
                <a:off x="7768474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sp>
          <p:nvSpPr>
            <p:cNvPr id="15" name="ïṩḻíḋê">
              <a:extLst>
                <a:ext uri="{FF2B5EF4-FFF2-40B4-BE49-F238E27FC236}">
                  <a16:creationId xmlns:a16="http://schemas.microsoft.com/office/drawing/2014/main" id="{2C8E53FD-229F-48F0-97CD-0342DFBAE026}"/>
                </a:ext>
              </a:extLst>
            </p:cNvPr>
            <p:cNvSpPr/>
            <p:nvPr/>
          </p:nvSpPr>
          <p:spPr bwMode="auto">
            <a:xfrm>
              <a:off x="1592862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sp>
          <p:nvSpPr>
            <p:cNvPr id="16" name="ísliḓè">
              <a:extLst>
                <a:ext uri="{FF2B5EF4-FFF2-40B4-BE49-F238E27FC236}">
                  <a16:creationId xmlns:a16="http://schemas.microsoft.com/office/drawing/2014/main" id="{903117D5-9A81-4AFB-9645-85388DC766DD}"/>
                </a:ext>
              </a:extLst>
            </p:cNvPr>
            <p:cNvSpPr/>
            <p:nvPr/>
          </p:nvSpPr>
          <p:spPr bwMode="auto">
            <a:xfrm>
              <a:off x="118437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grpSp>
          <p:nvGrpSpPr>
            <p:cNvPr id="18" name="íŝlíḓè">
              <a:extLst>
                <a:ext uri="{FF2B5EF4-FFF2-40B4-BE49-F238E27FC236}">
                  <a16:creationId xmlns:a16="http://schemas.microsoft.com/office/drawing/2014/main" id="{86863C16-0699-4D22-B372-F472337B6116}"/>
                </a:ext>
              </a:extLst>
            </p:cNvPr>
            <p:cNvGrpSpPr/>
            <p:nvPr/>
          </p:nvGrpSpPr>
          <p:grpSpPr>
            <a:xfrm>
              <a:off x="775895" y="3173555"/>
              <a:ext cx="621610" cy="183523"/>
              <a:chOff x="2710657" y="1989591"/>
              <a:chExt cx="500063" cy="147638"/>
            </a:xfrm>
          </p:grpSpPr>
          <p:sp>
            <p:nvSpPr>
              <p:cNvPr id="51" name="ïSḷiḓè">
                <a:extLst>
                  <a:ext uri="{FF2B5EF4-FFF2-40B4-BE49-F238E27FC236}">
                    <a16:creationId xmlns:a16="http://schemas.microsoft.com/office/drawing/2014/main" id="{3EC1BB4A-710A-4B08-B6BD-F06D2A3593CA}"/>
                  </a:ext>
                </a:extLst>
              </p:cNvPr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52" name="ïsľíḍé">
                <a:extLst>
                  <a:ext uri="{FF2B5EF4-FFF2-40B4-BE49-F238E27FC236}">
                    <a16:creationId xmlns:a16="http://schemas.microsoft.com/office/drawing/2014/main" id="{1E3B09A0-7EA6-483F-A263-88703D953023}"/>
                  </a:ext>
                </a:extLst>
              </p:cNvPr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53" name="ïṣliḓé">
                <a:extLst>
                  <a:ext uri="{FF2B5EF4-FFF2-40B4-BE49-F238E27FC236}">
                    <a16:creationId xmlns:a16="http://schemas.microsoft.com/office/drawing/2014/main" id="{64104964-8B5E-4F6F-9062-BA6CE7BD8650}"/>
                  </a:ext>
                </a:extLst>
              </p:cNvPr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19" name="îšļïḓe">
              <a:extLst>
                <a:ext uri="{FF2B5EF4-FFF2-40B4-BE49-F238E27FC236}">
                  <a16:creationId xmlns:a16="http://schemas.microsoft.com/office/drawing/2014/main" id="{936473D4-F55E-40C1-9A77-3CCCC36A1AF4}"/>
                </a:ext>
              </a:extLst>
            </p:cNvPr>
            <p:cNvGrpSpPr/>
            <p:nvPr/>
          </p:nvGrpSpPr>
          <p:grpSpPr>
            <a:xfrm>
              <a:off x="1999376" y="2960914"/>
              <a:ext cx="1075433" cy="607820"/>
              <a:chOff x="2501167" y="1747497"/>
              <a:chExt cx="865148" cy="631034"/>
            </a:xfrm>
            <a:solidFill>
              <a:schemeClr val="accent1"/>
            </a:solidFill>
          </p:grpSpPr>
          <p:sp>
            <p:nvSpPr>
              <p:cNvPr id="49" name="îsḻîdè">
                <a:extLst>
                  <a:ext uri="{FF2B5EF4-FFF2-40B4-BE49-F238E27FC236}">
                    <a16:creationId xmlns:a16="http://schemas.microsoft.com/office/drawing/2014/main" id="{F38C700D-19A5-49A9-A435-B7325F127984}"/>
                  </a:ext>
                </a:extLst>
              </p:cNvPr>
              <p:cNvSpPr/>
              <p:nvPr/>
            </p:nvSpPr>
            <p:spPr bwMode="auto">
              <a:xfrm>
                <a:off x="2501167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  <p:sp>
            <p:nvSpPr>
              <p:cNvPr id="50" name="îṧlíḍe">
                <a:extLst>
                  <a:ext uri="{FF2B5EF4-FFF2-40B4-BE49-F238E27FC236}">
                    <a16:creationId xmlns:a16="http://schemas.microsoft.com/office/drawing/2014/main" id="{BA82A002-2FE9-41E0-8C02-4C107D478664}"/>
                  </a:ext>
                </a:extLst>
              </p:cNvPr>
              <p:cNvSpPr/>
              <p:nvPr/>
            </p:nvSpPr>
            <p:spPr bwMode="auto">
              <a:xfrm flipV="1">
                <a:off x="2501167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20" name="ïsľiḓê">
              <a:extLst>
                <a:ext uri="{FF2B5EF4-FFF2-40B4-BE49-F238E27FC236}">
                  <a16:creationId xmlns:a16="http://schemas.microsoft.com/office/drawing/2014/main" id="{1077388C-2FCA-411F-A00A-EFE32D09DB0E}"/>
                </a:ext>
              </a:extLst>
            </p:cNvPr>
            <p:cNvGrpSpPr/>
            <p:nvPr/>
          </p:nvGrpSpPr>
          <p:grpSpPr>
            <a:xfrm>
              <a:off x="4527817" y="2960914"/>
              <a:ext cx="1075433" cy="607820"/>
              <a:chOff x="3692188" y="1747497"/>
              <a:chExt cx="865148" cy="631034"/>
            </a:xfrm>
          </p:grpSpPr>
          <p:sp>
            <p:nvSpPr>
              <p:cNvPr id="47" name="îšlïďè">
                <a:extLst>
                  <a:ext uri="{FF2B5EF4-FFF2-40B4-BE49-F238E27FC236}">
                    <a16:creationId xmlns:a16="http://schemas.microsoft.com/office/drawing/2014/main" id="{88D76E32-2196-4845-9329-97F31211B97E}"/>
                  </a:ext>
                </a:extLst>
              </p:cNvPr>
              <p:cNvSpPr/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  <p:sp>
            <p:nvSpPr>
              <p:cNvPr id="48" name="îŝḷíḑe">
                <a:extLst>
                  <a:ext uri="{FF2B5EF4-FFF2-40B4-BE49-F238E27FC236}">
                    <a16:creationId xmlns:a16="http://schemas.microsoft.com/office/drawing/2014/main" id="{1A22F4AA-F70F-46C0-BB3A-302CBB025EE0}"/>
                  </a:ext>
                </a:extLst>
              </p:cNvPr>
              <p:cNvSpPr/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sp>
          <p:nvSpPr>
            <p:cNvPr id="21" name="í$ḷîḋe">
              <a:extLst>
                <a:ext uri="{FF2B5EF4-FFF2-40B4-BE49-F238E27FC236}">
                  <a16:creationId xmlns:a16="http://schemas.microsoft.com/office/drawing/2014/main" id="{8F3DDBBF-84FC-48E1-834C-FA48923090A3}"/>
                </a:ext>
              </a:extLst>
            </p:cNvPr>
            <p:cNvSpPr/>
            <p:nvPr/>
          </p:nvSpPr>
          <p:spPr bwMode="auto">
            <a:xfrm>
              <a:off x="6656507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 dirty="0"/>
            </a:p>
          </p:txBody>
        </p:sp>
        <p:sp>
          <p:nvSpPr>
            <p:cNvPr id="22" name="işļïdé">
              <a:extLst>
                <a:ext uri="{FF2B5EF4-FFF2-40B4-BE49-F238E27FC236}">
                  <a16:creationId xmlns:a16="http://schemas.microsoft.com/office/drawing/2014/main" id="{A196B48E-4AFC-4999-A65D-37792919E366}"/>
                </a:ext>
              </a:extLst>
            </p:cNvPr>
            <p:cNvSpPr/>
            <p:nvPr/>
          </p:nvSpPr>
          <p:spPr bwMode="auto">
            <a:xfrm>
              <a:off x="6248020" y="2961790"/>
              <a:ext cx="640356" cy="607052"/>
            </a:xfrm>
            <a:custGeom>
              <a:avLst/>
              <a:gdLst>
                <a:gd name="T0" fmla="*/ 515146 w 21528"/>
                <a:gd name="T1" fmla="*/ 631658 h 21553"/>
                <a:gd name="T2" fmla="*/ 515146 w 21528"/>
                <a:gd name="T3" fmla="*/ 631658 h 21553"/>
                <a:gd name="T4" fmla="*/ 515146 w 21528"/>
                <a:gd name="T5" fmla="*/ 631658 h 21553"/>
                <a:gd name="T6" fmla="*/ 515146 w 21528"/>
                <a:gd name="T7" fmla="*/ 631658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ar-IQ" sz="900"/>
            </a:p>
          </p:txBody>
        </p:sp>
        <p:grpSp>
          <p:nvGrpSpPr>
            <p:cNvPr id="24" name="ï$ḻîḓe">
              <a:extLst>
                <a:ext uri="{FF2B5EF4-FFF2-40B4-BE49-F238E27FC236}">
                  <a16:creationId xmlns:a16="http://schemas.microsoft.com/office/drawing/2014/main" id="{92EDF411-8F6B-47B0-BFF9-FC6A1E989327}"/>
                </a:ext>
              </a:extLst>
            </p:cNvPr>
            <p:cNvGrpSpPr/>
            <p:nvPr/>
          </p:nvGrpSpPr>
          <p:grpSpPr>
            <a:xfrm>
              <a:off x="5839540" y="3168831"/>
              <a:ext cx="621610" cy="183523"/>
              <a:chOff x="2710657" y="1989591"/>
              <a:chExt cx="500063" cy="147638"/>
            </a:xfrm>
          </p:grpSpPr>
          <p:sp>
            <p:nvSpPr>
              <p:cNvPr id="44" name="iṩḷíḓè">
                <a:extLst>
                  <a:ext uri="{FF2B5EF4-FFF2-40B4-BE49-F238E27FC236}">
                    <a16:creationId xmlns:a16="http://schemas.microsoft.com/office/drawing/2014/main" id="{81C48D66-C6CF-4CA8-88F2-400872BEAE7F}"/>
                  </a:ext>
                </a:extLst>
              </p:cNvPr>
              <p:cNvSpPr/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45" name="îşḷïḑê">
                <a:extLst>
                  <a:ext uri="{FF2B5EF4-FFF2-40B4-BE49-F238E27FC236}">
                    <a16:creationId xmlns:a16="http://schemas.microsoft.com/office/drawing/2014/main" id="{9FB4BF47-2275-433E-9CA3-08A15F78DB6E}"/>
                  </a:ext>
                </a:extLst>
              </p:cNvPr>
              <p:cNvSpPr/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46" name="ï$ļîdê">
                <a:extLst>
                  <a:ext uri="{FF2B5EF4-FFF2-40B4-BE49-F238E27FC236}">
                    <a16:creationId xmlns:a16="http://schemas.microsoft.com/office/drawing/2014/main" id="{8762010E-EBC4-42F2-953D-C7A84952FB11}"/>
                  </a:ext>
                </a:extLst>
              </p:cNvPr>
              <p:cNvSpPr/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25" name="îśliḑe">
              <a:extLst>
                <a:ext uri="{FF2B5EF4-FFF2-40B4-BE49-F238E27FC236}">
                  <a16:creationId xmlns:a16="http://schemas.microsoft.com/office/drawing/2014/main" id="{901081B2-206F-45DA-9EDB-53409A00F3B8}"/>
                </a:ext>
              </a:extLst>
            </p:cNvPr>
            <p:cNvGrpSpPr/>
            <p:nvPr/>
          </p:nvGrpSpPr>
          <p:grpSpPr>
            <a:xfrm>
              <a:off x="7063044" y="2960914"/>
              <a:ext cx="1075433" cy="607820"/>
              <a:chOff x="5731690" y="1747497"/>
              <a:chExt cx="865148" cy="631034"/>
            </a:xfrm>
          </p:grpSpPr>
          <p:sp>
            <p:nvSpPr>
              <p:cNvPr id="42" name="ísļíḋè">
                <a:extLst>
                  <a:ext uri="{FF2B5EF4-FFF2-40B4-BE49-F238E27FC236}">
                    <a16:creationId xmlns:a16="http://schemas.microsoft.com/office/drawing/2014/main" id="{E60D9942-0366-4B81-B879-C7E69229DAAA}"/>
                  </a:ext>
                </a:extLst>
              </p:cNvPr>
              <p:cNvSpPr/>
              <p:nvPr/>
            </p:nvSpPr>
            <p:spPr bwMode="auto">
              <a:xfrm>
                <a:off x="5731690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  <p:sp>
            <p:nvSpPr>
              <p:cNvPr id="43" name="íṣḷîďé">
                <a:extLst>
                  <a:ext uri="{FF2B5EF4-FFF2-40B4-BE49-F238E27FC236}">
                    <a16:creationId xmlns:a16="http://schemas.microsoft.com/office/drawing/2014/main" id="{32DA995E-99C3-4207-8BCC-16E2D8AB22D8}"/>
                  </a:ext>
                </a:extLst>
              </p:cNvPr>
              <p:cNvSpPr/>
              <p:nvPr/>
            </p:nvSpPr>
            <p:spPr bwMode="auto">
              <a:xfrm flipV="1">
                <a:off x="5731690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endParaRPr lang="ar-IQ" sz="900"/>
              </a:p>
            </p:txBody>
          </p:sp>
        </p:grpSp>
        <p:grpSp>
          <p:nvGrpSpPr>
            <p:cNvPr id="26" name="ïśḷiḓe">
              <a:extLst>
                <a:ext uri="{FF2B5EF4-FFF2-40B4-BE49-F238E27FC236}">
                  <a16:creationId xmlns:a16="http://schemas.microsoft.com/office/drawing/2014/main" id="{5328581E-7C2B-49B0-BB91-A7CB5A0BB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03179" y="3173556"/>
              <a:ext cx="621609" cy="183523"/>
              <a:chOff x="-12" y="-114"/>
              <a:chExt cx="1000130" cy="295297"/>
            </a:xfrm>
          </p:grpSpPr>
          <p:sp>
            <p:nvSpPr>
              <p:cNvPr id="39" name="íSlïḍe">
                <a:extLst>
                  <a:ext uri="{FF2B5EF4-FFF2-40B4-BE49-F238E27FC236}">
                    <a16:creationId xmlns:a16="http://schemas.microsoft.com/office/drawing/2014/main" id="{4E4EF2C4-5F04-4F4A-9540-4A05F72E64E3}"/>
                  </a:ext>
                </a:extLst>
              </p:cNvPr>
              <p:cNvSpPr/>
              <p:nvPr/>
            </p:nvSpPr>
            <p:spPr bwMode="auto">
              <a:xfrm rot="5400000">
                <a:off x="769919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40" name="íSľíďè">
                <a:extLst>
                  <a:ext uri="{FF2B5EF4-FFF2-40B4-BE49-F238E27FC236}">
                    <a16:creationId xmlns:a16="http://schemas.microsoft.com/office/drawing/2014/main" id="{FB9BB691-6F3F-4AEB-A1C4-3BE8CF3BA7B1}"/>
                  </a:ext>
                </a:extLst>
              </p:cNvPr>
              <p:cNvSpPr/>
              <p:nvPr/>
            </p:nvSpPr>
            <p:spPr bwMode="auto">
              <a:xfrm rot="5400000">
                <a:off x="346054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6196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  <p:sp>
            <p:nvSpPr>
              <p:cNvPr id="41" name="íṡľîďê">
                <a:extLst>
                  <a:ext uri="{FF2B5EF4-FFF2-40B4-BE49-F238E27FC236}">
                    <a16:creationId xmlns:a16="http://schemas.microsoft.com/office/drawing/2014/main" id="{1E6DE356-52EE-4301-800B-0C39D64579F5}"/>
                  </a:ext>
                </a:extLst>
              </p:cNvPr>
              <p:cNvSpPr/>
              <p:nvPr/>
            </p:nvSpPr>
            <p:spPr bwMode="auto">
              <a:xfrm rot="5400000">
                <a:off x="-65110" y="64984"/>
                <a:ext cx="295297" cy="165101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2D4D4">
                  <a:alpha val="32941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endParaRPr lang="ar-IQ" sz="900"/>
              </a:p>
            </p:txBody>
          </p:sp>
        </p:grpSp>
        <p:sp>
          <p:nvSpPr>
            <p:cNvPr id="34" name="ïšļïḑé">
              <a:extLst>
                <a:ext uri="{FF2B5EF4-FFF2-40B4-BE49-F238E27FC236}">
                  <a16:creationId xmlns:a16="http://schemas.microsoft.com/office/drawing/2014/main" id="{38135951-1B37-4DB1-9D26-FEEFBA589441}"/>
                </a:ext>
              </a:extLst>
            </p:cNvPr>
            <p:cNvSpPr txBox="1"/>
            <p:nvPr/>
          </p:nvSpPr>
          <p:spPr bwMode="auto">
            <a:xfrm>
              <a:off x="4000737" y="3775521"/>
              <a:ext cx="240170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/>
                <a:t>数量有限</a:t>
              </a:r>
              <a:endParaRPr lang="en-US" altLang="zh-CN" b="1" dirty="0"/>
            </a:p>
          </p:txBody>
        </p:sp>
      </p:grpSp>
      <p:sp>
        <p:nvSpPr>
          <p:cNvPr id="62" name="ïšļïḑé">
            <a:extLst>
              <a:ext uri="{FF2B5EF4-FFF2-40B4-BE49-F238E27FC236}">
                <a16:creationId xmlns:a16="http://schemas.microsoft.com/office/drawing/2014/main" id="{386DCC0E-7458-4380-B0A6-844EBA3A0B46}"/>
              </a:ext>
            </a:extLst>
          </p:cNvPr>
          <p:cNvSpPr txBox="1"/>
          <p:nvPr/>
        </p:nvSpPr>
        <p:spPr bwMode="auto">
          <a:xfrm>
            <a:off x="1397475" y="2223187"/>
            <a:ext cx="2401610" cy="44178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/>
              <a:t>有吸引力</a:t>
            </a:r>
            <a:endParaRPr lang="en-US" altLang="zh-CN" b="1" dirty="0"/>
          </a:p>
        </p:txBody>
      </p:sp>
      <p:sp>
        <p:nvSpPr>
          <p:cNvPr id="63" name="ïšļïḑé">
            <a:extLst>
              <a:ext uri="{FF2B5EF4-FFF2-40B4-BE49-F238E27FC236}">
                <a16:creationId xmlns:a16="http://schemas.microsoft.com/office/drawing/2014/main" id="{8773D55A-6D5C-4174-8447-CB02DC4AB471}"/>
              </a:ext>
            </a:extLst>
          </p:cNvPr>
          <p:cNvSpPr txBox="1"/>
          <p:nvPr/>
        </p:nvSpPr>
        <p:spPr bwMode="auto">
          <a:xfrm>
            <a:off x="6656261" y="2223187"/>
            <a:ext cx="2401610" cy="44178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/>
              <a:t>时间短</a:t>
            </a:r>
            <a:endParaRPr lang="en-US" altLang="zh-CN" b="1" dirty="0"/>
          </a:p>
        </p:txBody>
      </p:sp>
      <p:sp>
        <p:nvSpPr>
          <p:cNvPr id="64" name="ïšļïḑé">
            <a:extLst>
              <a:ext uri="{FF2B5EF4-FFF2-40B4-BE49-F238E27FC236}">
                <a16:creationId xmlns:a16="http://schemas.microsoft.com/office/drawing/2014/main" id="{7E84D0FE-10F2-4619-91C8-4FF16A44C3A5}"/>
              </a:ext>
            </a:extLst>
          </p:cNvPr>
          <p:cNvSpPr txBox="1"/>
          <p:nvPr/>
        </p:nvSpPr>
        <p:spPr bwMode="auto">
          <a:xfrm>
            <a:off x="9187978" y="3777349"/>
            <a:ext cx="2401610" cy="44178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/>
              <a:t>人数多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529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衍生问题及解决方案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28882" y="217287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8E8F624-EA16-4A61-9C99-E15C0560F69E}"/>
              </a:ext>
            </a:extLst>
          </p:cNvPr>
          <p:cNvGrpSpPr/>
          <p:nvPr/>
        </p:nvGrpSpPr>
        <p:grpSpPr>
          <a:xfrm>
            <a:off x="6166299" y="1270000"/>
            <a:ext cx="5239711" cy="930729"/>
            <a:chOff x="5992128" y="1028700"/>
            <a:chExt cx="5239711" cy="93072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B7D28C1-714C-48E4-BA25-320D5D10AB26}"/>
                </a:ext>
              </a:extLst>
            </p:cNvPr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D54663-2F8C-456C-912D-92B5DF4DAF91}"/>
                  </a:ext>
                </a:extLst>
              </p:cNvPr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zh-CN" altLang="en-US" sz="1200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技术分享</a:t>
                </a:r>
                <a:endParaRPr lang="en-US" altLang="zh-CN" sz="1200" b="1" spc="300" dirty="0">
                  <a:solidFill>
                    <a:prstClr val="white">
                      <a:lumMod val="50000"/>
                    </a:prstClr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C1A322-AD0D-4764-ADC5-0E278B171979}"/>
                  </a:ext>
                </a:extLst>
              </p:cNvPr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zh-CN" altLang="en-US" b="1" spc="300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仙豆智能    </a:t>
                </a: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2EE866-B9F3-4ADE-8653-04E6436778F3}"/>
                </a:ext>
              </a:extLst>
            </p:cNvPr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b="1" kern="600" dirty="0">
                  <a:solidFill>
                    <a:srgbClr val="015978"/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rPr>
                <a:t>2020</a:t>
              </a:r>
              <a:endParaRPr lang="zh-CN" altLang="en-US" b="1" kern="600" dirty="0">
                <a:solidFill>
                  <a:srgbClr val="015978"/>
                </a:solidFill>
                <a:latin typeface="等线 Light" panose="020F03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06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016C0-6958-44F9-9FB2-884FCB6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衍生问题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26393-45ED-42F8-B2FE-64E51904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u="sng" dirty="0"/>
              <a:t>www.</a:t>
            </a:r>
            <a:r>
              <a:rPr lang="en-US" altLang="zh-CN" u="sng" dirty="0"/>
              <a:t>beantechs</a:t>
            </a:r>
            <a:r>
              <a:rPr lang="en-US" u="sng" dirty="0"/>
              <a:t>.com</a:t>
            </a:r>
            <a:endParaRPr lang="zh-CN" altLang="en-US" dirty="0"/>
          </a:p>
        </p:txBody>
      </p:sp>
      <p:grpSp>
        <p:nvGrpSpPr>
          <p:cNvPr id="80" name="185457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92241B98-339E-416E-9933-9336DF30C6C7}"/>
              </a:ext>
            </a:extLst>
          </p:cNvPr>
          <p:cNvGrpSpPr>
            <a:grpSpLocks noChangeAspect="1"/>
          </p:cNvGrpSpPr>
          <p:nvPr/>
        </p:nvGrpSpPr>
        <p:grpSpPr>
          <a:xfrm>
            <a:off x="2356564" y="2123429"/>
            <a:ext cx="7477281" cy="2718624"/>
            <a:chOff x="1564184" y="3002929"/>
            <a:chExt cx="6881145" cy="2501875"/>
          </a:xfrm>
        </p:grpSpPr>
        <p:sp>
          <p:nvSpPr>
            <p:cNvPr id="81" name="i$ľîḋê">
              <a:extLst>
                <a:ext uri="{FF2B5EF4-FFF2-40B4-BE49-F238E27FC236}">
                  <a16:creationId xmlns:a16="http://schemas.microsoft.com/office/drawing/2014/main" id="{7F8AEBAF-B17F-4AC5-B7C5-CF8462D526AC}"/>
                </a:ext>
              </a:extLst>
            </p:cNvPr>
            <p:cNvSpPr txBox="1"/>
            <p:nvPr/>
          </p:nvSpPr>
          <p:spPr>
            <a:xfrm>
              <a:off x="2011111" y="4415240"/>
              <a:ext cx="1602330" cy="30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buSzPct val="25000"/>
                <a:buNone/>
              </a:pPr>
              <a:r>
                <a:rPr lang="zh-CN" altLang="en-US" sz="1400" b="1" i="0" u="none" strike="noStrike" cap="none" baseline="0" dirty="0"/>
                <a:t>高并发</a:t>
              </a:r>
            </a:p>
          </p:txBody>
        </p:sp>
        <p:sp>
          <p:nvSpPr>
            <p:cNvPr id="82" name="íśḻïďê">
              <a:extLst>
                <a:ext uri="{FF2B5EF4-FFF2-40B4-BE49-F238E27FC236}">
                  <a16:creationId xmlns:a16="http://schemas.microsoft.com/office/drawing/2014/main" id="{2C8B2FF3-E8D0-4B1C-89D6-E4E4CC0A3D92}"/>
                </a:ext>
              </a:extLst>
            </p:cNvPr>
            <p:cNvSpPr txBox="1"/>
            <p:nvPr/>
          </p:nvSpPr>
          <p:spPr>
            <a:xfrm>
              <a:off x="4222687" y="4415240"/>
              <a:ext cx="1602330" cy="30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buSzPct val="25000"/>
                <a:buNone/>
              </a:pPr>
              <a:r>
                <a:rPr lang="zh-CN" altLang="en-US" sz="1400" b="1" dirty="0"/>
                <a:t>超卖</a:t>
              </a:r>
              <a:endParaRPr lang="zh-CN" altLang="en-US" sz="1400" b="1" i="0" u="none" strike="noStrike" cap="none" baseline="0" dirty="0"/>
            </a:p>
          </p:txBody>
        </p:sp>
        <p:sp>
          <p:nvSpPr>
            <p:cNvPr id="83" name="íṣliḍe">
              <a:extLst>
                <a:ext uri="{FF2B5EF4-FFF2-40B4-BE49-F238E27FC236}">
                  <a16:creationId xmlns:a16="http://schemas.microsoft.com/office/drawing/2014/main" id="{69D918C7-F008-470C-8925-289B7C81239B}"/>
                </a:ext>
              </a:extLst>
            </p:cNvPr>
            <p:cNvSpPr txBox="1"/>
            <p:nvPr/>
          </p:nvSpPr>
          <p:spPr>
            <a:xfrm>
              <a:off x="6425194" y="4415240"/>
              <a:ext cx="1602330" cy="30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buSzPct val="25000"/>
                <a:buNone/>
              </a:pPr>
              <a:r>
                <a:rPr lang="zh-CN" altLang="en-US" sz="1400" b="1" dirty="0"/>
                <a:t>防刷</a:t>
              </a:r>
              <a:endParaRPr lang="zh-CN" altLang="en-US" sz="1400" b="1" i="0" u="none" strike="noStrike" cap="none" baseline="0" dirty="0"/>
            </a:p>
          </p:txBody>
        </p:sp>
        <p:sp>
          <p:nvSpPr>
            <p:cNvPr id="84" name="íṣḻiḑé">
              <a:extLst>
                <a:ext uri="{FF2B5EF4-FFF2-40B4-BE49-F238E27FC236}">
                  <a16:creationId xmlns:a16="http://schemas.microsoft.com/office/drawing/2014/main" id="{BF446BF2-19E6-4FE0-8FDC-B9972BB0A99D}"/>
                </a:ext>
              </a:extLst>
            </p:cNvPr>
            <p:cNvSpPr txBox="1"/>
            <p:nvPr/>
          </p:nvSpPr>
          <p:spPr>
            <a:xfrm>
              <a:off x="6425193" y="4303323"/>
              <a:ext cx="1602330" cy="5113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900" dirty="0"/>
            </a:p>
          </p:txBody>
        </p:sp>
        <p:sp>
          <p:nvSpPr>
            <p:cNvPr id="85" name="ïSľiḑe">
              <a:extLst>
                <a:ext uri="{FF2B5EF4-FFF2-40B4-BE49-F238E27FC236}">
                  <a16:creationId xmlns:a16="http://schemas.microsoft.com/office/drawing/2014/main" id="{A7F7EE81-48EA-4235-85F7-5CCFB50E2896}"/>
                </a:ext>
              </a:extLst>
            </p:cNvPr>
            <p:cNvSpPr/>
            <p:nvPr/>
          </p:nvSpPr>
          <p:spPr>
            <a:xfrm>
              <a:off x="3752128" y="3002929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6" name="îŝḻíḓe">
              <a:extLst>
                <a:ext uri="{FF2B5EF4-FFF2-40B4-BE49-F238E27FC236}">
                  <a16:creationId xmlns:a16="http://schemas.microsoft.com/office/drawing/2014/main" id="{57A2309B-659D-4DA2-B298-7221610A0894}"/>
                </a:ext>
              </a:extLst>
            </p:cNvPr>
            <p:cNvSpPr/>
            <p:nvPr/>
          </p:nvSpPr>
          <p:spPr>
            <a:xfrm>
              <a:off x="5940075" y="4252290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7" name="iṡḷíďé">
              <a:extLst>
                <a:ext uri="{FF2B5EF4-FFF2-40B4-BE49-F238E27FC236}">
                  <a16:creationId xmlns:a16="http://schemas.microsoft.com/office/drawing/2014/main" id="{A08DF2C3-FA15-4A8C-BF3B-CFE91D3A72DE}"/>
                </a:ext>
              </a:extLst>
            </p:cNvPr>
            <p:cNvSpPr/>
            <p:nvPr/>
          </p:nvSpPr>
          <p:spPr>
            <a:xfrm>
              <a:off x="1564184" y="4252290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8" name="ïṥḻîḑé">
              <a:extLst>
                <a:ext uri="{FF2B5EF4-FFF2-40B4-BE49-F238E27FC236}">
                  <a16:creationId xmlns:a16="http://schemas.microsoft.com/office/drawing/2014/main" id="{B7C7371C-59CB-40A5-860F-8EE784482452}"/>
                </a:ext>
              </a:extLst>
            </p:cNvPr>
            <p:cNvSpPr/>
            <p:nvPr/>
          </p:nvSpPr>
          <p:spPr>
            <a:xfrm>
              <a:off x="1564184" y="3002929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9" name="ïṡḻiḋè">
              <a:extLst>
                <a:ext uri="{FF2B5EF4-FFF2-40B4-BE49-F238E27FC236}">
                  <a16:creationId xmlns:a16="http://schemas.microsoft.com/office/drawing/2014/main" id="{3532FC37-5642-461A-BDC7-259B33778641}"/>
                </a:ext>
              </a:extLst>
            </p:cNvPr>
            <p:cNvSpPr/>
            <p:nvPr/>
          </p:nvSpPr>
          <p:spPr>
            <a:xfrm>
              <a:off x="5940075" y="3002929"/>
              <a:ext cx="2505254" cy="12525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583"/>
                  </a:moveTo>
                  <a:cubicBezTo>
                    <a:pt x="84688" y="30583"/>
                    <a:pt x="104705" y="70616"/>
                    <a:pt x="104705" y="120000"/>
                  </a:cubicBezTo>
                  <a:lnTo>
                    <a:pt x="120000" y="120000"/>
                  </a:lnTo>
                  <a:cubicBezTo>
                    <a:pt x="120000" y="53727"/>
                    <a:pt x="93138" y="0"/>
                    <a:pt x="60000" y="0"/>
                  </a:cubicBezTo>
                  <a:cubicBezTo>
                    <a:pt x="26861" y="0"/>
                    <a:pt x="0" y="53727"/>
                    <a:pt x="0" y="120000"/>
                  </a:cubicBezTo>
                  <a:lnTo>
                    <a:pt x="15294" y="120000"/>
                  </a:lnTo>
                  <a:cubicBezTo>
                    <a:pt x="15294" y="70616"/>
                    <a:pt x="35311" y="30583"/>
                    <a:pt x="60000" y="3058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0" name="îsḻiḋé">
              <a:extLst>
                <a:ext uri="{FF2B5EF4-FFF2-40B4-BE49-F238E27FC236}">
                  <a16:creationId xmlns:a16="http://schemas.microsoft.com/office/drawing/2014/main" id="{46CBB892-209F-4CD6-9DED-40CA671E49F7}"/>
                </a:ext>
              </a:extLst>
            </p:cNvPr>
            <p:cNvSpPr/>
            <p:nvPr/>
          </p:nvSpPr>
          <p:spPr>
            <a:xfrm>
              <a:off x="3752128" y="4252290"/>
              <a:ext cx="2505254" cy="12525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9416"/>
                  </a:moveTo>
                  <a:cubicBezTo>
                    <a:pt x="35311" y="89416"/>
                    <a:pt x="15294" y="49383"/>
                    <a:pt x="15294" y="0"/>
                  </a:cubicBezTo>
                  <a:lnTo>
                    <a:pt x="0" y="0"/>
                  </a:lnTo>
                  <a:cubicBezTo>
                    <a:pt x="0" y="66272"/>
                    <a:pt x="26861" y="120000"/>
                    <a:pt x="60000" y="120000"/>
                  </a:cubicBezTo>
                  <a:cubicBezTo>
                    <a:pt x="93138" y="120000"/>
                    <a:pt x="120000" y="66272"/>
                    <a:pt x="120000" y="0"/>
                  </a:cubicBezTo>
                  <a:lnTo>
                    <a:pt x="104705" y="0"/>
                  </a:lnTo>
                  <a:cubicBezTo>
                    <a:pt x="104705" y="49383"/>
                    <a:pt x="84688" y="89416"/>
                    <a:pt x="60000" y="8941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1" name="íṥ1ïḋe">
              <a:extLst>
                <a:ext uri="{FF2B5EF4-FFF2-40B4-BE49-F238E27FC236}">
                  <a16:creationId xmlns:a16="http://schemas.microsoft.com/office/drawing/2014/main" id="{E41C84C6-0841-42F6-9B73-B11543A117C4}"/>
                </a:ext>
              </a:extLst>
            </p:cNvPr>
            <p:cNvSpPr/>
            <p:nvPr/>
          </p:nvSpPr>
          <p:spPr>
            <a:xfrm>
              <a:off x="2475099" y="3675682"/>
              <a:ext cx="683421" cy="654206"/>
            </a:xfrm>
            <a:custGeom>
              <a:avLst/>
              <a:gdLst>
                <a:gd name="T0" fmla="*/ 407031 w 604011"/>
                <a:gd name="T1" fmla="*/ 407031 w 604011"/>
                <a:gd name="T2" fmla="*/ 407031 w 604011"/>
                <a:gd name="T3" fmla="*/ 407031 w 604011"/>
                <a:gd name="T4" fmla="*/ 407031 w 604011"/>
                <a:gd name="T5" fmla="*/ 407031 w 604011"/>
                <a:gd name="T6" fmla="*/ 407031 w 604011"/>
                <a:gd name="T7" fmla="*/ 407031 w 604011"/>
                <a:gd name="T8" fmla="*/ 407031 w 604011"/>
                <a:gd name="T9" fmla="*/ 407031 w 604011"/>
                <a:gd name="T10" fmla="*/ 407031 w 604011"/>
                <a:gd name="T11" fmla="*/ 407031 w 604011"/>
                <a:gd name="T12" fmla="*/ 407031 w 604011"/>
                <a:gd name="T13" fmla="*/ 407031 w 604011"/>
                <a:gd name="T14" fmla="*/ 407031 w 604011"/>
                <a:gd name="T15" fmla="*/ 407031 w 604011"/>
                <a:gd name="T16" fmla="*/ 407031 w 604011"/>
                <a:gd name="T17" fmla="*/ 407031 w 604011"/>
                <a:gd name="T18" fmla="*/ 407031 w 604011"/>
                <a:gd name="T19" fmla="*/ 407031 w 604011"/>
                <a:gd name="T20" fmla="*/ 407031 w 604011"/>
                <a:gd name="T21" fmla="*/ 407031 w 604011"/>
                <a:gd name="T22" fmla="*/ 407031 w 604011"/>
                <a:gd name="T23" fmla="*/ 407031 w 604011"/>
                <a:gd name="T24" fmla="*/ 407031 w 604011"/>
                <a:gd name="T25" fmla="*/ 407031 w 604011"/>
                <a:gd name="T26" fmla="*/ 407031 w 604011"/>
                <a:gd name="T27" fmla="*/ 407031 w 604011"/>
                <a:gd name="T28" fmla="*/ 407031 w 604011"/>
                <a:gd name="T29" fmla="*/ 407031 w 604011"/>
                <a:gd name="T30" fmla="*/ 407031 w 604011"/>
                <a:gd name="T31" fmla="*/ 407031 w 604011"/>
                <a:gd name="T32" fmla="*/ 407031 w 604011"/>
                <a:gd name="T33" fmla="*/ 407031 w 604011"/>
                <a:gd name="T34" fmla="*/ 407031 w 604011"/>
                <a:gd name="T35" fmla="*/ 407031 w 604011"/>
                <a:gd name="T36" fmla="*/ 407031 w 604011"/>
                <a:gd name="T37" fmla="*/ 407031 w 604011"/>
                <a:gd name="T38" fmla="*/ 407031 w 604011"/>
                <a:gd name="T39" fmla="*/ 407031 w 604011"/>
                <a:gd name="T40" fmla="*/ 407031 w 604011"/>
                <a:gd name="T41" fmla="*/ 407031 w 604011"/>
                <a:gd name="T42" fmla="*/ 407031 w 604011"/>
                <a:gd name="T43" fmla="*/ 407031 w 604011"/>
                <a:gd name="T44" fmla="*/ 407031 w 604011"/>
                <a:gd name="T45" fmla="*/ 407031 w 604011"/>
                <a:gd name="T46" fmla="*/ 407031 w 604011"/>
                <a:gd name="T47" fmla="*/ 407031 w 604011"/>
                <a:gd name="T48" fmla="*/ 407031 w 604011"/>
                <a:gd name="T49" fmla="*/ 407031 w 604011"/>
                <a:gd name="T50" fmla="*/ 407031 w 604011"/>
                <a:gd name="T51" fmla="*/ 407031 w 604011"/>
                <a:gd name="T52" fmla="*/ 407031 w 604011"/>
                <a:gd name="T53" fmla="*/ 407031 w 604011"/>
                <a:gd name="T54" fmla="*/ 407031 w 604011"/>
                <a:gd name="T55" fmla="*/ 407031 w 604011"/>
                <a:gd name="T56" fmla="*/ 407031 w 604011"/>
                <a:gd name="T57" fmla="*/ 407031 w 604011"/>
                <a:gd name="T58" fmla="*/ 407031 w 604011"/>
                <a:gd name="T59" fmla="*/ 407031 w 604011"/>
                <a:gd name="T60" fmla="*/ 407031 w 604011"/>
                <a:gd name="T61" fmla="*/ 407031 w 604011"/>
                <a:gd name="T62" fmla="*/ 407031 w 604011"/>
                <a:gd name="T63" fmla="*/ 407031 w 604011"/>
                <a:gd name="T64" fmla="*/ 407031 w 604011"/>
                <a:gd name="T65" fmla="*/ 407031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10" h="4548">
                  <a:moveTo>
                    <a:pt x="4691" y="2115"/>
                  </a:moveTo>
                  <a:lnTo>
                    <a:pt x="4383" y="637"/>
                  </a:lnTo>
                  <a:lnTo>
                    <a:pt x="4017" y="2198"/>
                  </a:lnTo>
                  <a:lnTo>
                    <a:pt x="3755" y="783"/>
                  </a:lnTo>
                  <a:lnTo>
                    <a:pt x="3578" y="2078"/>
                  </a:lnTo>
                  <a:lnTo>
                    <a:pt x="2844" y="0"/>
                  </a:lnTo>
                  <a:lnTo>
                    <a:pt x="2089" y="2106"/>
                  </a:lnTo>
                  <a:lnTo>
                    <a:pt x="1954" y="869"/>
                  </a:lnTo>
                  <a:lnTo>
                    <a:pt x="1751" y="2200"/>
                  </a:lnTo>
                  <a:lnTo>
                    <a:pt x="1156" y="318"/>
                  </a:lnTo>
                  <a:lnTo>
                    <a:pt x="1149" y="327"/>
                  </a:lnTo>
                  <a:lnTo>
                    <a:pt x="1143" y="318"/>
                  </a:lnTo>
                  <a:lnTo>
                    <a:pt x="687" y="2005"/>
                  </a:lnTo>
                  <a:lnTo>
                    <a:pt x="458" y="637"/>
                  </a:lnTo>
                  <a:lnTo>
                    <a:pt x="0" y="2326"/>
                  </a:lnTo>
                  <a:lnTo>
                    <a:pt x="458" y="3911"/>
                  </a:lnTo>
                  <a:lnTo>
                    <a:pt x="687" y="2648"/>
                  </a:lnTo>
                  <a:lnTo>
                    <a:pt x="1143" y="4230"/>
                  </a:lnTo>
                  <a:lnTo>
                    <a:pt x="1149" y="4220"/>
                  </a:lnTo>
                  <a:lnTo>
                    <a:pt x="1156" y="4230"/>
                  </a:lnTo>
                  <a:lnTo>
                    <a:pt x="1751" y="2452"/>
                  </a:lnTo>
                  <a:lnTo>
                    <a:pt x="1954" y="3679"/>
                  </a:lnTo>
                  <a:lnTo>
                    <a:pt x="2089" y="2547"/>
                  </a:lnTo>
                  <a:lnTo>
                    <a:pt x="2844" y="4548"/>
                  </a:lnTo>
                  <a:lnTo>
                    <a:pt x="3578" y="2574"/>
                  </a:lnTo>
                  <a:lnTo>
                    <a:pt x="3755" y="3764"/>
                  </a:lnTo>
                  <a:lnTo>
                    <a:pt x="4017" y="2455"/>
                  </a:lnTo>
                  <a:lnTo>
                    <a:pt x="4383" y="3911"/>
                  </a:lnTo>
                  <a:lnTo>
                    <a:pt x="4691" y="2537"/>
                  </a:lnTo>
                  <a:lnTo>
                    <a:pt x="5225" y="4230"/>
                  </a:lnTo>
                  <a:lnTo>
                    <a:pt x="5910" y="2326"/>
                  </a:lnTo>
                  <a:lnTo>
                    <a:pt x="5225" y="318"/>
                  </a:lnTo>
                  <a:lnTo>
                    <a:pt x="4691" y="2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2" name="isḻíḓê">
              <a:extLst>
                <a:ext uri="{FF2B5EF4-FFF2-40B4-BE49-F238E27FC236}">
                  <a16:creationId xmlns:a16="http://schemas.microsoft.com/office/drawing/2014/main" id="{84BF3C7E-28B1-4EB2-ABB3-0299B4D2DC48}"/>
                </a:ext>
              </a:extLst>
            </p:cNvPr>
            <p:cNvSpPr/>
            <p:nvPr/>
          </p:nvSpPr>
          <p:spPr>
            <a:xfrm>
              <a:off x="4714140" y="3697726"/>
              <a:ext cx="595214" cy="642777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88862 h 440259"/>
                <a:gd name="T25" fmla="*/ 88862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8" h="2641">
                  <a:moveTo>
                    <a:pt x="2284" y="245"/>
                  </a:moveTo>
                  <a:cubicBezTo>
                    <a:pt x="2279" y="217"/>
                    <a:pt x="2258" y="195"/>
                    <a:pt x="2230" y="190"/>
                  </a:cubicBezTo>
                  <a:lnTo>
                    <a:pt x="1206" y="1"/>
                  </a:lnTo>
                  <a:cubicBezTo>
                    <a:pt x="1198" y="0"/>
                    <a:pt x="1190" y="0"/>
                    <a:pt x="1182" y="1"/>
                  </a:cubicBezTo>
                  <a:lnTo>
                    <a:pt x="159" y="190"/>
                  </a:lnTo>
                  <a:cubicBezTo>
                    <a:pt x="131" y="195"/>
                    <a:pt x="109" y="217"/>
                    <a:pt x="105" y="245"/>
                  </a:cubicBezTo>
                  <a:cubicBezTo>
                    <a:pt x="100" y="274"/>
                    <a:pt x="0" y="961"/>
                    <a:pt x="202" y="1554"/>
                  </a:cubicBezTo>
                  <a:cubicBezTo>
                    <a:pt x="405" y="2155"/>
                    <a:pt x="1128" y="2611"/>
                    <a:pt x="1159" y="2630"/>
                  </a:cubicBezTo>
                  <a:cubicBezTo>
                    <a:pt x="1170" y="2637"/>
                    <a:pt x="1182" y="2641"/>
                    <a:pt x="1194" y="2641"/>
                  </a:cubicBezTo>
                  <a:cubicBezTo>
                    <a:pt x="1207" y="2641"/>
                    <a:pt x="1219" y="2637"/>
                    <a:pt x="1230" y="2630"/>
                  </a:cubicBezTo>
                  <a:cubicBezTo>
                    <a:pt x="1260" y="2611"/>
                    <a:pt x="1983" y="2155"/>
                    <a:pt x="2187" y="1554"/>
                  </a:cubicBezTo>
                  <a:cubicBezTo>
                    <a:pt x="2388" y="961"/>
                    <a:pt x="2288" y="274"/>
                    <a:pt x="2284" y="245"/>
                  </a:cubicBezTo>
                  <a:close/>
                  <a:moveTo>
                    <a:pt x="1994" y="1478"/>
                  </a:moveTo>
                  <a:cubicBezTo>
                    <a:pt x="1824" y="1972"/>
                    <a:pt x="1194" y="2357"/>
                    <a:pt x="1194" y="2357"/>
                  </a:cubicBezTo>
                  <a:lnTo>
                    <a:pt x="1194" y="1299"/>
                  </a:lnTo>
                  <a:lnTo>
                    <a:pt x="344" y="1299"/>
                  </a:lnTo>
                  <a:cubicBezTo>
                    <a:pt x="243" y="854"/>
                    <a:pt x="313" y="400"/>
                    <a:pt x="313" y="400"/>
                  </a:cubicBezTo>
                  <a:lnTo>
                    <a:pt x="1194" y="241"/>
                  </a:lnTo>
                  <a:lnTo>
                    <a:pt x="1194" y="1299"/>
                  </a:lnTo>
                  <a:lnTo>
                    <a:pt x="2045" y="1299"/>
                  </a:lnTo>
                  <a:cubicBezTo>
                    <a:pt x="2031" y="1359"/>
                    <a:pt x="2015" y="1420"/>
                    <a:pt x="1994" y="147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3" name="îṥľîḑé">
              <a:extLst>
                <a:ext uri="{FF2B5EF4-FFF2-40B4-BE49-F238E27FC236}">
                  <a16:creationId xmlns:a16="http://schemas.microsoft.com/office/drawing/2014/main" id="{B0F2D63A-16BB-4C5D-AAE4-F3EB01ECCAEB}"/>
                </a:ext>
              </a:extLst>
            </p:cNvPr>
            <p:cNvSpPr/>
            <p:nvPr/>
          </p:nvSpPr>
          <p:spPr>
            <a:xfrm>
              <a:off x="6943552" y="3679477"/>
              <a:ext cx="545908" cy="642778"/>
            </a:xfrm>
            <a:custGeom>
              <a:avLst/>
              <a:gdLst>
                <a:gd name="T0" fmla="*/ 9336 w 10216"/>
                <a:gd name="T1" fmla="*/ 1639 h 10125"/>
                <a:gd name="T2" fmla="*/ 8305 w 10216"/>
                <a:gd name="T3" fmla="*/ 2640 h 10125"/>
                <a:gd name="T4" fmla="*/ 9668 w 10216"/>
                <a:gd name="T5" fmla="*/ 3010 h 10125"/>
                <a:gd name="T6" fmla="*/ 9336 w 10216"/>
                <a:gd name="T7" fmla="*/ 1639 h 10125"/>
                <a:gd name="T8" fmla="*/ 9336 w 10216"/>
                <a:gd name="T9" fmla="*/ 1639 h 10125"/>
                <a:gd name="T10" fmla="*/ 9598 w 10216"/>
                <a:gd name="T11" fmla="*/ 4468 h 10125"/>
                <a:gd name="T12" fmla="*/ 9156 w 10216"/>
                <a:gd name="T13" fmla="*/ 3659 h 10125"/>
                <a:gd name="T14" fmla="*/ 7746 w 10216"/>
                <a:gd name="T15" fmla="*/ 2668 h 10125"/>
                <a:gd name="T16" fmla="*/ 4273 w 10216"/>
                <a:gd name="T17" fmla="*/ 3657 h 10125"/>
                <a:gd name="T18" fmla="*/ 5446 w 10216"/>
                <a:gd name="T19" fmla="*/ 5047 h 10125"/>
                <a:gd name="T20" fmla="*/ 5304 w 10216"/>
                <a:gd name="T21" fmla="*/ 5524 h 10125"/>
                <a:gd name="T22" fmla="*/ 5686 w 10216"/>
                <a:gd name="T23" fmla="*/ 7433 h 10125"/>
                <a:gd name="T24" fmla="*/ 4474 w 10216"/>
                <a:gd name="T25" fmla="*/ 8754 h 10125"/>
                <a:gd name="T26" fmla="*/ 4988 w 10216"/>
                <a:gd name="T27" fmla="*/ 9432 h 10125"/>
                <a:gd name="T28" fmla="*/ 6051 w 10216"/>
                <a:gd name="T29" fmla="*/ 8509 h 10125"/>
                <a:gd name="T30" fmla="*/ 6775 w 10216"/>
                <a:gd name="T31" fmla="*/ 7689 h 10125"/>
                <a:gd name="T32" fmla="*/ 6549 w 10216"/>
                <a:gd name="T33" fmla="*/ 6170 h 10125"/>
                <a:gd name="T34" fmla="*/ 7503 w 10216"/>
                <a:gd name="T35" fmla="*/ 6794 h 10125"/>
                <a:gd name="T36" fmla="*/ 8166 w 10216"/>
                <a:gd name="T37" fmla="*/ 7372 h 10125"/>
                <a:gd name="T38" fmla="*/ 8063 w 10216"/>
                <a:gd name="T39" fmla="*/ 9123 h 10125"/>
                <a:gd name="T40" fmla="*/ 8866 w 10216"/>
                <a:gd name="T41" fmla="*/ 9284 h 10125"/>
                <a:gd name="T42" fmla="*/ 9085 w 10216"/>
                <a:gd name="T43" fmla="*/ 8090 h 10125"/>
                <a:gd name="T44" fmla="*/ 9061 w 10216"/>
                <a:gd name="T45" fmla="*/ 6832 h 10125"/>
                <a:gd name="T46" fmla="*/ 7471 w 10216"/>
                <a:gd name="T47" fmla="*/ 5504 h 10125"/>
                <a:gd name="T48" fmla="*/ 8155 w 10216"/>
                <a:gd name="T49" fmla="*/ 4623 h 10125"/>
                <a:gd name="T50" fmla="*/ 8845 w 10216"/>
                <a:gd name="T51" fmla="*/ 5100 h 10125"/>
                <a:gd name="T52" fmla="*/ 9598 w 10216"/>
                <a:gd name="T53" fmla="*/ 4468 h 10125"/>
                <a:gd name="T54" fmla="*/ 9598 w 10216"/>
                <a:gd name="T55" fmla="*/ 4468 h 10125"/>
                <a:gd name="T56" fmla="*/ 0 w 10216"/>
                <a:gd name="T57" fmla="*/ 0 h 10125"/>
                <a:gd name="T58" fmla="*/ 0 w 10216"/>
                <a:gd name="T59" fmla="*/ 10125 h 10125"/>
                <a:gd name="T60" fmla="*/ 3011 w 10216"/>
                <a:gd name="T61" fmla="*/ 8627 h 10125"/>
                <a:gd name="T62" fmla="*/ 3011 w 10216"/>
                <a:gd name="T63" fmla="*/ 373 h 10125"/>
                <a:gd name="T64" fmla="*/ 0 w 10216"/>
                <a:gd name="T65" fmla="*/ 0 h 10125"/>
                <a:gd name="T66" fmla="*/ 2721 w 10216"/>
                <a:gd name="T67" fmla="*/ 8474 h 10125"/>
                <a:gd name="T68" fmla="*/ 360 w 10216"/>
                <a:gd name="T69" fmla="*/ 9650 h 10125"/>
                <a:gd name="T70" fmla="*/ 1506 w 10216"/>
                <a:gd name="T71" fmla="*/ 8290 h 10125"/>
                <a:gd name="T72" fmla="*/ 1506 w 10216"/>
                <a:gd name="T73" fmla="*/ 644 h 10125"/>
                <a:gd name="T74" fmla="*/ 691 w 10216"/>
                <a:gd name="T75" fmla="*/ 348 h 10125"/>
                <a:gd name="T76" fmla="*/ 2723 w 10216"/>
                <a:gd name="T77" fmla="*/ 599 h 10125"/>
                <a:gd name="T78" fmla="*/ 2723 w 10216"/>
                <a:gd name="T79" fmla="*/ 8474 h 10125"/>
                <a:gd name="T80" fmla="*/ 2721 w 10216"/>
                <a:gd name="T81" fmla="*/ 8474 h 10125"/>
                <a:gd name="T82" fmla="*/ 2721 w 10216"/>
                <a:gd name="T83" fmla="*/ 8474 h 10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16" h="10125">
                  <a:moveTo>
                    <a:pt x="9336" y="1639"/>
                  </a:moveTo>
                  <a:cubicBezTo>
                    <a:pt x="8711" y="1467"/>
                    <a:pt x="8119" y="2105"/>
                    <a:pt x="8305" y="2640"/>
                  </a:cubicBezTo>
                  <a:cubicBezTo>
                    <a:pt x="8423" y="3169"/>
                    <a:pt x="9238" y="3358"/>
                    <a:pt x="9668" y="3010"/>
                  </a:cubicBezTo>
                  <a:cubicBezTo>
                    <a:pt x="10216" y="2645"/>
                    <a:pt x="10044" y="1739"/>
                    <a:pt x="9336" y="1639"/>
                  </a:cubicBezTo>
                  <a:close/>
                  <a:moveTo>
                    <a:pt x="9336" y="1639"/>
                  </a:moveTo>
                  <a:close/>
                  <a:moveTo>
                    <a:pt x="9598" y="4468"/>
                  </a:moveTo>
                  <a:cubicBezTo>
                    <a:pt x="9448" y="3970"/>
                    <a:pt x="9156" y="3659"/>
                    <a:pt x="9156" y="3659"/>
                  </a:cubicBezTo>
                  <a:cubicBezTo>
                    <a:pt x="9156" y="3659"/>
                    <a:pt x="8144" y="2658"/>
                    <a:pt x="7746" y="2668"/>
                  </a:cubicBezTo>
                  <a:cubicBezTo>
                    <a:pt x="7746" y="2668"/>
                    <a:pt x="4611" y="2708"/>
                    <a:pt x="4273" y="3657"/>
                  </a:cubicBezTo>
                  <a:cubicBezTo>
                    <a:pt x="4054" y="4265"/>
                    <a:pt x="4408" y="5027"/>
                    <a:pt x="5446" y="5047"/>
                  </a:cubicBezTo>
                  <a:cubicBezTo>
                    <a:pt x="5338" y="5188"/>
                    <a:pt x="5251" y="5348"/>
                    <a:pt x="5304" y="5524"/>
                  </a:cubicBezTo>
                  <a:cubicBezTo>
                    <a:pt x="5404" y="6164"/>
                    <a:pt x="5568" y="6795"/>
                    <a:pt x="5686" y="7433"/>
                  </a:cubicBezTo>
                  <a:cubicBezTo>
                    <a:pt x="5289" y="7878"/>
                    <a:pt x="4836" y="8284"/>
                    <a:pt x="4474" y="8754"/>
                  </a:cubicBezTo>
                  <a:cubicBezTo>
                    <a:pt x="4199" y="9067"/>
                    <a:pt x="4556" y="9578"/>
                    <a:pt x="4988" y="9432"/>
                  </a:cubicBezTo>
                  <a:cubicBezTo>
                    <a:pt x="5424" y="9212"/>
                    <a:pt x="5713" y="8829"/>
                    <a:pt x="6051" y="8509"/>
                  </a:cubicBezTo>
                  <a:cubicBezTo>
                    <a:pt x="6300" y="8242"/>
                    <a:pt x="6598" y="8000"/>
                    <a:pt x="6775" y="7689"/>
                  </a:cubicBezTo>
                  <a:cubicBezTo>
                    <a:pt x="6781" y="7175"/>
                    <a:pt x="6585" y="6680"/>
                    <a:pt x="6549" y="6170"/>
                  </a:cubicBezTo>
                  <a:cubicBezTo>
                    <a:pt x="6954" y="6250"/>
                    <a:pt x="7195" y="6575"/>
                    <a:pt x="7503" y="6794"/>
                  </a:cubicBezTo>
                  <a:cubicBezTo>
                    <a:pt x="7723" y="6987"/>
                    <a:pt x="7995" y="7140"/>
                    <a:pt x="8166" y="7372"/>
                  </a:cubicBezTo>
                  <a:cubicBezTo>
                    <a:pt x="8126" y="7955"/>
                    <a:pt x="8039" y="8539"/>
                    <a:pt x="8063" y="9123"/>
                  </a:cubicBezTo>
                  <a:cubicBezTo>
                    <a:pt x="8090" y="9467"/>
                    <a:pt x="8670" y="9562"/>
                    <a:pt x="8866" y="9284"/>
                  </a:cubicBezTo>
                  <a:cubicBezTo>
                    <a:pt x="9138" y="8937"/>
                    <a:pt x="9021" y="8485"/>
                    <a:pt x="9085" y="8090"/>
                  </a:cubicBezTo>
                  <a:cubicBezTo>
                    <a:pt x="9094" y="7675"/>
                    <a:pt x="9254" y="7225"/>
                    <a:pt x="9061" y="6832"/>
                  </a:cubicBezTo>
                  <a:cubicBezTo>
                    <a:pt x="8666" y="6432"/>
                    <a:pt x="7885" y="5888"/>
                    <a:pt x="7471" y="5504"/>
                  </a:cubicBezTo>
                  <a:cubicBezTo>
                    <a:pt x="7831" y="5093"/>
                    <a:pt x="8155" y="4623"/>
                    <a:pt x="8155" y="4623"/>
                  </a:cubicBezTo>
                  <a:cubicBezTo>
                    <a:pt x="8155" y="4623"/>
                    <a:pt x="8375" y="4825"/>
                    <a:pt x="8845" y="5100"/>
                  </a:cubicBezTo>
                  <a:cubicBezTo>
                    <a:pt x="9386" y="5418"/>
                    <a:pt x="9794" y="5122"/>
                    <a:pt x="9598" y="4468"/>
                  </a:cubicBezTo>
                  <a:close/>
                  <a:moveTo>
                    <a:pt x="9598" y="4468"/>
                  </a:moveTo>
                  <a:close/>
                  <a:moveTo>
                    <a:pt x="0" y="0"/>
                  </a:moveTo>
                  <a:lnTo>
                    <a:pt x="0" y="10125"/>
                  </a:lnTo>
                  <a:lnTo>
                    <a:pt x="3011" y="8627"/>
                  </a:lnTo>
                  <a:lnTo>
                    <a:pt x="3011" y="373"/>
                  </a:lnTo>
                  <a:lnTo>
                    <a:pt x="0" y="0"/>
                  </a:lnTo>
                  <a:close/>
                  <a:moveTo>
                    <a:pt x="2721" y="8474"/>
                  </a:moveTo>
                  <a:lnTo>
                    <a:pt x="360" y="9650"/>
                  </a:lnTo>
                  <a:lnTo>
                    <a:pt x="1506" y="8290"/>
                  </a:lnTo>
                  <a:lnTo>
                    <a:pt x="1506" y="644"/>
                  </a:lnTo>
                  <a:lnTo>
                    <a:pt x="691" y="348"/>
                  </a:lnTo>
                  <a:lnTo>
                    <a:pt x="2723" y="599"/>
                  </a:lnTo>
                  <a:lnTo>
                    <a:pt x="2723" y="8474"/>
                  </a:lnTo>
                  <a:lnTo>
                    <a:pt x="2721" y="8474"/>
                  </a:lnTo>
                  <a:close/>
                  <a:moveTo>
                    <a:pt x="2721" y="8474"/>
                  </a:move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70DBEDE5-4F72-48D4-BB81-C8444A36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7" name="íṣḻiḑé">
            <a:extLst>
              <a:ext uri="{FF2B5EF4-FFF2-40B4-BE49-F238E27FC236}">
                <a16:creationId xmlns:a16="http://schemas.microsoft.com/office/drawing/2014/main" id="{F749E7E9-7BDA-46A0-87BD-30FB8D3458B5}"/>
              </a:ext>
            </a:extLst>
          </p:cNvPr>
          <p:cNvSpPr txBox="1"/>
          <p:nvPr/>
        </p:nvSpPr>
        <p:spPr>
          <a:xfrm>
            <a:off x="5224632" y="3506695"/>
            <a:ext cx="1741145" cy="55568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1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900" dirty="0"/>
          </a:p>
        </p:txBody>
      </p:sp>
      <p:sp>
        <p:nvSpPr>
          <p:cNvPr id="49" name="íṣḻiḑé">
            <a:extLst>
              <a:ext uri="{FF2B5EF4-FFF2-40B4-BE49-F238E27FC236}">
                <a16:creationId xmlns:a16="http://schemas.microsoft.com/office/drawing/2014/main" id="{C3128968-A633-482A-87DB-31FB6C9821AD}"/>
              </a:ext>
            </a:extLst>
          </p:cNvPr>
          <p:cNvSpPr txBox="1"/>
          <p:nvPr/>
        </p:nvSpPr>
        <p:spPr>
          <a:xfrm>
            <a:off x="2842209" y="3482741"/>
            <a:ext cx="1741145" cy="55568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1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3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F4EFA-0C46-482A-A7A9-194D321C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高并发 解决方案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E9395-AD10-4B5C-BBA6-56F02D1B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u="sng" dirty="0"/>
              <a:t>www.beantechs.com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D2535-9177-4583-A14F-4E0B350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68" name="#46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E5EDF2-1C65-4950-B03C-0C0F82FEB23D}"/>
              </a:ext>
            </a:extLst>
          </p:cNvPr>
          <p:cNvGrpSpPr>
            <a:grpSpLocks noChangeAspect="1"/>
          </p:cNvGrpSpPr>
          <p:nvPr/>
        </p:nvGrpSpPr>
        <p:grpSpPr>
          <a:xfrm>
            <a:off x="1927466" y="1833702"/>
            <a:ext cx="8335478" cy="3780426"/>
            <a:chOff x="2027548" y="1916832"/>
            <a:chExt cx="8335478" cy="3780426"/>
          </a:xfrm>
        </p:grpSpPr>
        <p:grpSp>
          <p:nvGrpSpPr>
            <p:cNvPr id="169" name="îślïḓé">
              <a:extLst>
                <a:ext uri="{FF2B5EF4-FFF2-40B4-BE49-F238E27FC236}">
                  <a16:creationId xmlns:a16="http://schemas.microsoft.com/office/drawing/2014/main" id="{395EB335-2378-4042-B319-CF01E88A1F54}"/>
                </a:ext>
              </a:extLst>
            </p:cNvPr>
            <p:cNvGrpSpPr/>
            <p:nvPr/>
          </p:nvGrpSpPr>
          <p:grpSpPr>
            <a:xfrm>
              <a:off x="6276020" y="1916832"/>
              <a:ext cx="4087006" cy="3780426"/>
              <a:chOff x="7258518" y="1916832"/>
              <a:chExt cx="3670966" cy="3395589"/>
            </a:xfrm>
          </p:grpSpPr>
          <p:sp>
            <p:nvSpPr>
              <p:cNvPr id="183" name="îŝḻiḓé">
                <a:extLst>
                  <a:ext uri="{FF2B5EF4-FFF2-40B4-BE49-F238E27FC236}">
                    <a16:creationId xmlns:a16="http://schemas.microsoft.com/office/drawing/2014/main" id="{402B2917-43F5-4E12-B361-DE6BEB4E1A1C}"/>
                  </a:ext>
                </a:extLst>
              </p:cNvPr>
              <p:cNvSpPr/>
              <p:nvPr/>
            </p:nvSpPr>
            <p:spPr bwMode="auto">
              <a:xfrm>
                <a:off x="7377473" y="2399193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7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9" y="0"/>
                      <a:pt x="1127" y="0"/>
                    </a:cubicBezTo>
                    <a:cubicBezTo>
                      <a:pt x="1575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4" name="iṧḻiḑê">
                <a:extLst>
                  <a:ext uri="{FF2B5EF4-FFF2-40B4-BE49-F238E27FC236}">
                    <a16:creationId xmlns:a16="http://schemas.microsoft.com/office/drawing/2014/main" id="{A65B0A21-9546-4AA6-BD08-9205AD355385}"/>
                  </a:ext>
                </a:extLst>
              </p:cNvPr>
              <p:cNvSpPr/>
              <p:nvPr/>
            </p:nvSpPr>
            <p:spPr bwMode="auto">
              <a:xfrm>
                <a:off x="7340904" y="2353674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5" name="ïşḻîḍê">
                <a:extLst>
                  <a:ext uri="{FF2B5EF4-FFF2-40B4-BE49-F238E27FC236}">
                    <a16:creationId xmlns:a16="http://schemas.microsoft.com/office/drawing/2014/main" id="{B07CE27E-C82D-4BC1-B854-961C60330D8B}"/>
                  </a:ext>
                </a:extLst>
              </p:cNvPr>
              <p:cNvSpPr/>
              <p:nvPr/>
            </p:nvSpPr>
            <p:spPr bwMode="auto">
              <a:xfrm>
                <a:off x="7294584" y="2295962"/>
                <a:ext cx="3552011" cy="2913228"/>
              </a:xfrm>
              <a:custGeom>
                <a:avLst/>
                <a:gdLst>
                  <a:gd name="T0" fmla="*/ 1735 w 1847"/>
                  <a:gd name="T1" fmla="*/ 757 h 1514"/>
                  <a:gd name="T2" fmla="*/ 721 w 1847"/>
                  <a:gd name="T3" fmla="*/ 1514 h 1514"/>
                  <a:gd name="T4" fmla="*/ 112 w 1847"/>
                  <a:gd name="T5" fmla="*/ 757 h 1514"/>
                  <a:gd name="T6" fmla="*/ 1126 w 1847"/>
                  <a:gd name="T7" fmla="*/ 0 h 1514"/>
                  <a:gd name="T8" fmla="*/ 1735 w 1847"/>
                  <a:gd name="T9" fmla="*/ 757 h 1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7" h="1514">
                    <a:moveTo>
                      <a:pt x="1735" y="757"/>
                    </a:moveTo>
                    <a:cubicBezTo>
                      <a:pt x="1623" y="1175"/>
                      <a:pt x="1169" y="1514"/>
                      <a:pt x="721" y="1514"/>
                    </a:cubicBezTo>
                    <a:cubicBezTo>
                      <a:pt x="273" y="1514"/>
                      <a:pt x="0" y="1175"/>
                      <a:pt x="112" y="757"/>
                    </a:cubicBezTo>
                    <a:cubicBezTo>
                      <a:pt x="224" y="339"/>
                      <a:pt x="678" y="0"/>
                      <a:pt x="1126" y="0"/>
                    </a:cubicBezTo>
                    <a:cubicBezTo>
                      <a:pt x="1574" y="0"/>
                      <a:pt x="1847" y="339"/>
                      <a:pt x="1735" y="75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6" name="íṧḷíḍe">
                <a:extLst>
                  <a:ext uri="{FF2B5EF4-FFF2-40B4-BE49-F238E27FC236}">
                    <a16:creationId xmlns:a16="http://schemas.microsoft.com/office/drawing/2014/main" id="{BD040060-72BE-4E47-88DC-09F6EBC8062C}"/>
                  </a:ext>
                </a:extLst>
              </p:cNvPr>
              <p:cNvSpPr/>
              <p:nvPr/>
            </p:nvSpPr>
            <p:spPr bwMode="auto">
              <a:xfrm>
                <a:off x="7631013" y="2572328"/>
                <a:ext cx="2879153" cy="2361308"/>
              </a:xfrm>
              <a:custGeom>
                <a:avLst/>
                <a:gdLst>
                  <a:gd name="T0" fmla="*/ 1406 w 1497"/>
                  <a:gd name="T1" fmla="*/ 613 h 1227"/>
                  <a:gd name="T2" fmla="*/ 584 w 1497"/>
                  <a:gd name="T3" fmla="*/ 1227 h 1227"/>
                  <a:gd name="T4" fmla="*/ 91 w 1497"/>
                  <a:gd name="T5" fmla="*/ 613 h 1227"/>
                  <a:gd name="T6" fmla="*/ 913 w 1497"/>
                  <a:gd name="T7" fmla="*/ 0 h 1227"/>
                  <a:gd name="T8" fmla="*/ 1406 w 1497"/>
                  <a:gd name="T9" fmla="*/ 613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7" h="1227">
                    <a:moveTo>
                      <a:pt x="1406" y="613"/>
                    </a:moveTo>
                    <a:cubicBezTo>
                      <a:pt x="1315" y="952"/>
                      <a:pt x="947" y="1227"/>
                      <a:pt x="584" y="1227"/>
                    </a:cubicBezTo>
                    <a:cubicBezTo>
                      <a:pt x="221" y="1227"/>
                      <a:pt x="0" y="952"/>
                      <a:pt x="91" y="613"/>
                    </a:cubicBezTo>
                    <a:cubicBezTo>
                      <a:pt x="182" y="274"/>
                      <a:pt x="550" y="0"/>
                      <a:pt x="913" y="0"/>
                    </a:cubicBezTo>
                    <a:cubicBezTo>
                      <a:pt x="1276" y="0"/>
                      <a:pt x="1497" y="274"/>
                      <a:pt x="1406" y="6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7" name="isľíḍe">
                <a:extLst>
                  <a:ext uri="{FF2B5EF4-FFF2-40B4-BE49-F238E27FC236}">
                    <a16:creationId xmlns:a16="http://schemas.microsoft.com/office/drawing/2014/main" id="{2D23D745-C626-454B-BA5B-D5B116FA1EF8}"/>
                  </a:ext>
                </a:extLst>
              </p:cNvPr>
              <p:cNvSpPr/>
              <p:nvPr/>
            </p:nvSpPr>
            <p:spPr bwMode="auto">
              <a:xfrm>
                <a:off x="7819544" y="2726769"/>
                <a:ext cx="2502092" cy="2050802"/>
              </a:xfrm>
              <a:custGeom>
                <a:avLst/>
                <a:gdLst>
                  <a:gd name="T0" fmla="*/ 1222 w 1301"/>
                  <a:gd name="T1" fmla="*/ 533 h 1066"/>
                  <a:gd name="T2" fmla="*/ 508 w 1301"/>
                  <a:gd name="T3" fmla="*/ 1066 h 1066"/>
                  <a:gd name="T4" fmla="*/ 79 w 1301"/>
                  <a:gd name="T5" fmla="*/ 533 h 1066"/>
                  <a:gd name="T6" fmla="*/ 793 w 1301"/>
                  <a:gd name="T7" fmla="*/ 0 h 1066"/>
                  <a:gd name="T8" fmla="*/ 1222 w 1301"/>
                  <a:gd name="T9" fmla="*/ 533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1" h="1066">
                    <a:moveTo>
                      <a:pt x="1222" y="533"/>
                    </a:moveTo>
                    <a:cubicBezTo>
                      <a:pt x="1143" y="828"/>
                      <a:pt x="823" y="1066"/>
                      <a:pt x="508" y="1066"/>
                    </a:cubicBezTo>
                    <a:cubicBezTo>
                      <a:pt x="192" y="1066"/>
                      <a:pt x="0" y="828"/>
                      <a:pt x="79" y="533"/>
                    </a:cubicBezTo>
                    <a:cubicBezTo>
                      <a:pt x="158" y="239"/>
                      <a:pt x="478" y="0"/>
                      <a:pt x="793" y="0"/>
                    </a:cubicBezTo>
                    <a:cubicBezTo>
                      <a:pt x="1109" y="0"/>
                      <a:pt x="1301" y="239"/>
                      <a:pt x="1222" y="53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8" name="íśḻïde">
                <a:extLst>
                  <a:ext uri="{FF2B5EF4-FFF2-40B4-BE49-F238E27FC236}">
                    <a16:creationId xmlns:a16="http://schemas.microsoft.com/office/drawing/2014/main" id="{B2A14990-E0E9-43AB-8D3B-19EFE1A021E0}"/>
                  </a:ext>
                </a:extLst>
              </p:cNvPr>
              <p:cNvSpPr/>
              <p:nvPr/>
            </p:nvSpPr>
            <p:spPr bwMode="auto">
              <a:xfrm>
                <a:off x="8078773" y="2936482"/>
                <a:ext cx="1982820" cy="1631375"/>
              </a:xfrm>
              <a:custGeom>
                <a:avLst/>
                <a:gdLst>
                  <a:gd name="T0" fmla="*/ 968 w 1031"/>
                  <a:gd name="T1" fmla="*/ 424 h 848"/>
                  <a:gd name="T2" fmla="*/ 402 w 1031"/>
                  <a:gd name="T3" fmla="*/ 848 h 848"/>
                  <a:gd name="T4" fmla="*/ 63 w 1031"/>
                  <a:gd name="T5" fmla="*/ 424 h 848"/>
                  <a:gd name="T6" fmla="*/ 629 w 1031"/>
                  <a:gd name="T7" fmla="*/ 0 h 848"/>
                  <a:gd name="T8" fmla="*/ 968 w 1031"/>
                  <a:gd name="T9" fmla="*/ 424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848">
                    <a:moveTo>
                      <a:pt x="968" y="424"/>
                    </a:moveTo>
                    <a:cubicBezTo>
                      <a:pt x="905" y="658"/>
                      <a:pt x="652" y="848"/>
                      <a:pt x="402" y="848"/>
                    </a:cubicBezTo>
                    <a:cubicBezTo>
                      <a:pt x="152" y="848"/>
                      <a:pt x="0" y="658"/>
                      <a:pt x="63" y="424"/>
                    </a:cubicBezTo>
                    <a:cubicBezTo>
                      <a:pt x="126" y="190"/>
                      <a:pt x="379" y="0"/>
                      <a:pt x="629" y="0"/>
                    </a:cubicBezTo>
                    <a:cubicBezTo>
                      <a:pt x="879" y="0"/>
                      <a:pt x="1031" y="190"/>
                      <a:pt x="968" y="42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9" name="ïṧḷíďè">
                <a:extLst>
                  <a:ext uri="{FF2B5EF4-FFF2-40B4-BE49-F238E27FC236}">
                    <a16:creationId xmlns:a16="http://schemas.microsoft.com/office/drawing/2014/main" id="{A7418DBC-736C-4EE6-8B7B-2B04CF95CB6B}"/>
                  </a:ext>
                </a:extLst>
              </p:cNvPr>
              <p:cNvSpPr/>
              <p:nvPr/>
            </p:nvSpPr>
            <p:spPr bwMode="auto">
              <a:xfrm>
                <a:off x="8292495" y="3107992"/>
                <a:ext cx="1556189" cy="1289169"/>
              </a:xfrm>
              <a:custGeom>
                <a:avLst/>
                <a:gdLst>
                  <a:gd name="T0" fmla="*/ 759 w 809"/>
                  <a:gd name="T1" fmla="*/ 335 h 670"/>
                  <a:gd name="T2" fmla="*/ 315 w 809"/>
                  <a:gd name="T3" fmla="*/ 670 h 670"/>
                  <a:gd name="T4" fmla="*/ 50 w 809"/>
                  <a:gd name="T5" fmla="*/ 335 h 670"/>
                  <a:gd name="T6" fmla="*/ 494 w 809"/>
                  <a:gd name="T7" fmla="*/ 0 h 670"/>
                  <a:gd name="T8" fmla="*/ 759 w 809"/>
                  <a:gd name="T9" fmla="*/ 335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670">
                    <a:moveTo>
                      <a:pt x="759" y="335"/>
                    </a:moveTo>
                    <a:cubicBezTo>
                      <a:pt x="710" y="520"/>
                      <a:pt x="511" y="670"/>
                      <a:pt x="315" y="670"/>
                    </a:cubicBezTo>
                    <a:cubicBezTo>
                      <a:pt x="119" y="670"/>
                      <a:pt x="0" y="520"/>
                      <a:pt x="50" y="335"/>
                    </a:cubicBezTo>
                    <a:cubicBezTo>
                      <a:pt x="99" y="150"/>
                      <a:pt x="298" y="0"/>
                      <a:pt x="494" y="0"/>
                    </a:cubicBezTo>
                    <a:cubicBezTo>
                      <a:pt x="690" y="0"/>
                      <a:pt x="809" y="150"/>
                      <a:pt x="759" y="33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0" name="îšḻîḍe">
                <a:extLst>
                  <a:ext uri="{FF2B5EF4-FFF2-40B4-BE49-F238E27FC236}">
                    <a16:creationId xmlns:a16="http://schemas.microsoft.com/office/drawing/2014/main" id="{EE027B1D-5C6B-4F94-8F83-A5752AE27F94}"/>
                  </a:ext>
                </a:extLst>
              </p:cNvPr>
              <p:cNvSpPr/>
              <p:nvPr/>
            </p:nvSpPr>
            <p:spPr bwMode="auto">
              <a:xfrm>
                <a:off x="8502154" y="3275437"/>
                <a:ext cx="1136871" cy="954277"/>
              </a:xfrm>
              <a:custGeom>
                <a:avLst/>
                <a:gdLst>
                  <a:gd name="T0" fmla="*/ 555 w 591"/>
                  <a:gd name="T1" fmla="*/ 248 h 496"/>
                  <a:gd name="T2" fmla="*/ 229 w 591"/>
                  <a:gd name="T3" fmla="*/ 496 h 496"/>
                  <a:gd name="T4" fmla="*/ 36 w 591"/>
                  <a:gd name="T5" fmla="*/ 248 h 496"/>
                  <a:gd name="T6" fmla="*/ 362 w 591"/>
                  <a:gd name="T7" fmla="*/ 0 h 496"/>
                  <a:gd name="T8" fmla="*/ 555 w 591"/>
                  <a:gd name="T9" fmla="*/ 248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1" h="496">
                    <a:moveTo>
                      <a:pt x="555" y="248"/>
                    </a:moveTo>
                    <a:cubicBezTo>
                      <a:pt x="518" y="385"/>
                      <a:pt x="372" y="496"/>
                      <a:pt x="229" y="496"/>
                    </a:cubicBezTo>
                    <a:cubicBezTo>
                      <a:pt x="86" y="496"/>
                      <a:pt x="0" y="385"/>
                      <a:pt x="36" y="248"/>
                    </a:cubicBezTo>
                    <a:cubicBezTo>
                      <a:pt x="73" y="111"/>
                      <a:pt x="219" y="0"/>
                      <a:pt x="362" y="0"/>
                    </a:cubicBezTo>
                    <a:cubicBezTo>
                      <a:pt x="505" y="0"/>
                      <a:pt x="591" y="111"/>
                      <a:pt x="555" y="2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1" name="ïŝľíḓé">
                <a:extLst>
                  <a:ext uri="{FF2B5EF4-FFF2-40B4-BE49-F238E27FC236}">
                    <a16:creationId xmlns:a16="http://schemas.microsoft.com/office/drawing/2014/main" id="{6A6E0A39-4BCA-4CEE-8B74-819DFEDF8396}"/>
                  </a:ext>
                </a:extLst>
              </p:cNvPr>
              <p:cNvSpPr/>
              <p:nvPr/>
            </p:nvSpPr>
            <p:spPr bwMode="auto">
              <a:xfrm>
                <a:off x="8797952" y="3529044"/>
                <a:ext cx="546901" cy="448689"/>
              </a:xfrm>
              <a:custGeom>
                <a:avLst/>
                <a:gdLst>
                  <a:gd name="T0" fmla="*/ 266 w 284"/>
                  <a:gd name="T1" fmla="*/ 116 h 233"/>
                  <a:gd name="T2" fmla="*/ 110 w 284"/>
                  <a:gd name="T3" fmla="*/ 233 h 233"/>
                  <a:gd name="T4" fmla="*/ 17 w 284"/>
                  <a:gd name="T5" fmla="*/ 116 h 233"/>
                  <a:gd name="T6" fmla="*/ 173 w 284"/>
                  <a:gd name="T7" fmla="*/ 0 h 233"/>
                  <a:gd name="T8" fmla="*/ 266 w 284"/>
                  <a:gd name="T9" fmla="*/ 11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" h="233">
                    <a:moveTo>
                      <a:pt x="266" y="116"/>
                    </a:moveTo>
                    <a:cubicBezTo>
                      <a:pt x="249" y="180"/>
                      <a:pt x="179" y="233"/>
                      <a:pt x="110" y="233"/>
                    </a:cubicBezTo>
                    <a:cubicBezTo>
                      <a:pt x="41" y="233"/>
                      <a:pt x="0" y="180"/>
                      <a:pt x="17" y="116"/>
                    </a:cubicBezTo>
                    <a:cubicBezTo>
                      <a:pt x="34" y="52"/>
                      <a:pt x="104" y="0"/>
                      <a:pt x="173" y="0"/>
                    </a:cubicBezTo>
                    <a:cubicBezTo>
                      <a:pt x="242" y="0"/>
                      <a:pt x="284" y="52"/>
                      <a:pt x="266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2" name="î$lïḋé">
                <a:extLst>
                  <a:ext uri="{FF2B5EF4-FFF2-40B4-BE49-F238E27FC236}">
                    <a16:creationId xmlns:a16="http://schemas.microsoft.com/office/drawing/2014/main" id="{6E71F39A-6D83-4BE9-ACB3-5459B0BEFCC1}"/>
                  </a:ext>
                </a:extLst>
              </p:cNvPr>
              <p:cNvSpPr/>
              <p:nvPr/>
            </p:nvSpPr>
            <p:spPr bwMode="auto">
              <a:xfrm>
                <a:off x="8732269" y="3420602"/>
                <a:ext cx="166760" cy="172730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3" name="iŝľïḓe">
                <a:extLst>
                  <a:ext uri="{FF2B5EF4-FFF2-40B4-BE49-F238E27FC236}">
                    <a16:creationId xmlns:a16="http://schemas.microsoft.com/office/drawing/2014/main" id="{B64DEE55-D863-4701-B7B2-423D20A97228}"/>
                  </a:ext>
                </a:extLst>
              </p:cNvPr>
              <p:cNvSpPr/>
              <p:nvPr/>
            </p:nvSpPr>
            <p:spPr bwMode="auto">
              <a:xfrm>
                <a:off x="8353039" y="3010791"/>
                <a:ext cx="417323" cy="481782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4" name="ïšḷïḑé">
                <a:extLst>
                  <a:ext uri="{FF2B5EF4-FFF2-40B4-BE49-F238E27FC236}">
                    <a16:creationId xmlns:a16="http://schemas.microsoft.com/office/drawing/2014/main" id="{DA15A562-710F-40BF-906D-290E861946DA}"/>
                  </a:ext>
                </a:extLst>
              </p:cNvPr>
              <p:cNvSpPr/>
              <p:nvPr/>
            </p:nvSpPr>
            <p:spPr bwMode="auto">
              <a:xfrm>
                <a:off x="8344573" y="3003170"/>
                <a:ext cx="116816" cy="186278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5" name="iSḻíďé">
                <a:extLst>
                  <a:ext uri="{FF2B5EF4-FFF2-40B4-BE49-F238E27FC236}">
                    <a16:creationId xmlns:a16="http://schemas.microsoft.com/office/drawing/2014/main" id="{D373A7E3-109F-411D-B420-3ABACB527170}"/>
                  </a:ext>
                </a:extLst>
              </p:cNvPr>
              <p:cNvSpPr/>
              <p:nvPr/>
            </p:nvSpPr>
            <p:spPr bwMode="auto">
              <a:xfrm>
                <a:off x="7258518" y="2278381"/>
                <a:ext cx="402086" cy="345460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6" name="iṩļíḋé">
                <a:extLst>
                  <a:ext uri="{FF2B5EF4-FFF2-40B4-BE49-F238E27FC236}">
                    <a16:creationId xmlns:a16="http://schemas.microsoft.com/office/drawing/2014/main" id="{78FB7F19-0034-4D99-B5B0-73BF2A3C125C}"/>
                  </a:ext>
                </a:extLst>
              </p:cNvPr>
              <p:cNvSpPr/>
              <p:nvPr/>
            </p:nvSpPr>
            <p:spPr bwMode="auto">
              <a:xfrm>
                <a:off x="7555638" y="1960861"/>
                <a:ext cx="148983" cy="389490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7" name="îšļiḋê">
                <a:extLst>
                  <a:ext uri="{FF2B5EF4-FFF2-40B4-BE49-F238E27FC236}">
                    <a16:creationId xmlns:a16="http://schemas.microsoft.com/office/drawing/2014/main" id="{31047EA4-E8BC-4797-BC64-83623FEBD59F}"/>
                  </a:ext>
                </a:extLst>
              </p:cNvPr>
              <p:cNvSpPr/>
              <p:nvPr/>
            </p:nvSpPr>
            <p:spPr bwMode="auto">
              <a:xfrm>
                <a:off x="7372795" y="2322409"/>
                <a:ext cx="428327" cy="519884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8" name="ïsļiḋe">
                <a:extLst>
                  <a:ext uri="{FF2B5EF4-FFF2-40B4-BE49-F238E27FC236}">
                    <a16:creationId xmlns:a16="http://schemas.microsoft.com/office/drawing/2014/main" id="{9BD2CE7A-7D10-435C-B90F-215BBBF6B633}"/>
                  </a:ext>
                </a:extLst>
              </p:cNvPr>
              <p:cNvSpPr/>
              <p:nvPr/>
            </p:nvSpPr>
            <p:spPr bwMode="auto">
              <a:xfrm>
                <a:off x="7592038" y="1916832"/>
                <a:ext cx="407165" cy="568147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9" name="iṧ1îḑé">
                <a:extLst>
                  <a:ext uri="{FF2B5EF4-FFF2-40B4-BE49-F238E27FC236}">
                    <a16:creationId xmlns:a16="http://schemas.microsoft.com/office/drawing/2014/main" id="{CA72BC0B-7F71-4422-B49E-A067CA8C2105}"/>
                  </a:ext>
                </a:extLst>
              </p:cNvPr>
              <p:cNvSpPr/>
              <p:nvPr/>
            </p:nvSpPr>
            <p:spPr bwMode="auto">
              <a:xfrm>
                <a:off x="7658065" y="2350351"/>
                <a:ext cx="766926" cy="787447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0" name="ís1îḍé">
                <a:extLst>
                  <a:ext uri="{FF2B5EF4-FFF2-40B4-BE49-F238E27FC236}">
                    <a16:creationId xmlns:a16="http://schemas.microsoft.com/office/drawing/2014/main" id="{E9E1243E-5EB6-4215-B014-4301DBA34376}"/>
                  </a:ext>
                </a:extLst>
              </p:cNvPr>
              <p:cNvSpPr/>
              <p:nvPr/>
            </p:nvSpPr>
            <p:spPr bwMode="auto">
              <a:xfrm>
                <a:off x="9725588" y="3684360"/>
                <a:ext cx="160589" cy="166339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1" name="ïṡľïḑê">
                <a:extLst>
                  <a:ext uri="{FF2B5EF4-FFF2-40B4-BE49-F238E27FC236}">
                    <a16:creationId xmlns:a16="http://schemas.microsoft.com/office/drawing/2014/main" id="{545DC501-86B5-4A3C-B921-A85B9FD3586D}"/>
                  </a:ext>
                </a:extLst>
              </p:cNvPr>
              <p:cNvSpPr/>
              <p:nvPr/>
            </p:nvSpPr>
            <p:spPr bwMode="auto">
              <a:xfrm>
                <a:off x="9360390" y="3289714"/>
                <a:ext cx="401880" cy="463955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2" name="ïšľîḋê">
                <a:extLst>
                  <a:ext uri="{FF2B5EF4-FFF2-40B4-BE49-F238E27FC236}">
                    <a16:creationId xmlns:a16="http://schemas.microsoft.com/office/drawing/2014/main" id="{2368BEE3-F59B-4952-836B-75154A71CF6F}"/>
                  </a:ext>
                </a:extLst>
              </p:cNvPr>
              <p:cNvSpPr/>
              <p:nvPr/>
            </p:nvSpPr>
            <p:spPr bwMode="auto">
              <a:xfrm>
                <a:off x="9352238" y="3282376"/>
                <a:ext cx="112494" cy="179385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3" name="îšḷïdè">
                <a:extLst>
                  <a:ext uri="{FF2B5EF4-FFF2-40B4-BE49-F238E27FC236}">
                    <a16:creationId xmlns:a16="http://schemas.microsoft.com/office/drawing/2014/main" id="{73579947-5544-4776-BFBF-849B56016902}"/>
                  </a:ext>
                </a:extLst>
              </p:cNvPr>
              <p:cNvSpPr/>
              <p:nvPr/>
            </p:nvSpPr>
            <p:spPr bwMode="auto">
              <a:xfrm>
                <a:off x="8306373" y="2584407"/>
                <a:ext cx="387207" cy="332677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4" name="išḻîḋe">
                <a:extLst>
                  <a:ext uri="{FF2B5EF4-FFF2-40B4-BE49-F238E27FC236}">
                    <a16:creationId xmlns:a16="http://schemas.microsoft.com/office/drawing/2014/main" id="{8A35EC36-8B8A-494D-8547-C4B635881375}"/>
                  </a:ext>
                </a:extLst>
              </p:cNvPr>
              <p:cNvSpPr/>
              <p:nvPr/>
            </p:nvSpPr>
            <p:spPr bwMode="auto">
              <a:xfrm>
                <a:off x="8592498" y="2278637"/>
                <a:ext cx="143471" cy="375077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5" name="îṡḷiďe">
                <a:extLst>
                  <a:ext uri="{FF2B5EF4-FFF2-40B4-BE49-F238E27FC236}">
                    <a16:creationId xmlns:a16="http://schemas.microsoft.com/office/drawing/2014/main" id="{EE2913E9-51A4-45C7-B71D-F1EDF427A5A6}"/>
                  </a:ext>
                </a:extLst>
              </p:cNvPr>
              <p:cNvSpPr/>
              <p:nvPr/>
            </p:nvSpPr>
            <p:spPr bwMode="auto">
              <a:xfrm>
                <a:off x="8416421" y="2626806"/>
                <a:ext cx="412477" cy="500646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6" name="îSľïḋê">
                <a:extLst>
                  <a:ext uri="{FF2B5EF4-FFF2-40B4-BE49-F238E27FC236}">
                    <a16:creationId xmlns:a16="http://schemas.microsoft.com/office/drawing/2014/main" id="{023DD71B-457C-4EAC-826E-602457AE44DC}"/>
                  </a:ext>
                </a:extLst>
              </p:cNvPr>
              <p:cNvSpPr/>
              <p:nvPr/>
            </p:nvSpPr>
            <p:spPr bwMode="auto">
              <a:xfrm>
                <a:off x="8627550" y="2236236"/>
                <a:ext cx="392098" cy="547123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7" name="îSļîḋè">
                <a:extLst>
                  <a:ext uri="{FF2B5EF4-FFF2-40B4-BE49-F238E27FC236}">
                    <a16:creationId xmlns:a16="http://schemas.microsoft.com/office/drawing/2014/main" id="{377B47CA-9ADB-432F-9AAF-F128CD73355E}"/>
                  </a:ext>
                </a:extLst>
              </p:cNvPr>
              <p:cNvSpPr/>
              <p:nvPr/>
            </p:nvSpPr>
            <p:spPr bwMode="auto">
              <a:xfrm>
                <a:off x="8691135" y="2653714"/>
                <a:ext cx="738546" cy="758308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8" name="ïṩļidé">
                <a:extLst>
                  <a:ext uri="{FF2B5EF4-FFF2-40B4-BE49-F238E27FC236}">
                    <a16:creationId xmlns:a16="http://schemas.microsoft.com/office/drawing/2014/main" id="{055FF419-95F8-4A0A-934F-733BA422C18C}"/>
                  </a:ext>
                </a:extLst>
              </p:cNvPr>
              <p:cNvSpPr/>
              <p:nvPr/>
            </p:nvSpPr>
            <p:spPr bwMode="auto">
              <a:xfrm>
                <a:off x="8960103" y="4104624"/>
                <a:ext cx="158920" cy="164609"/>
              </a:xfrm>
              <a:custGeom>
                <a:avLst/>
                <a:gdLst>
                  <a:gd name="T0" fmla="*/ 68 w 83"/>
                  <a:gd name="T1" fmla="*/ 68 h 86"/>
                  <a:gd name="T2" fmla="*/ 34 w 83"/>
                  <a:gd name="T3" fmla="*/ 30 h 86"/>
                  <a:gd name="T4" fmla="*/ 16 w 83"/>
                  <a:gd name="T5" fmla="*/ 10 h 86"/>
                  <a:gd name="T6" fmla="*/ 6 w 83"/>
                  <a:gd name="T7" fmla="*/ 0 h 86"/>
                  <a:gd name="T8" fmla="*/ 3 w 83"/>
                  <a:gd name="T9" fmla="*/ 5 h 86"/>
                  <a:gd name="T10" fmla="*/ 0 w 83"/>
                  <a:gd name="T11" fmla="*/ 11 h 86"/>
                  <a:gd name="T12" fmla="*/ 9 w 83"/>
                  <a:gd name="T13" fmla="*/ 21 h 86"/>
                  <a:gd name="T14" fmla="*/ 29 w 83"/>
                  <a:gd name="T15" fmla="*/ 39 h 86"/>
                  <a:gd name="T16" fmla="*/ 66 w 83"/>
                  <a:gd name="T17" fmla="*/ 72 h 86"/>
                  <a:gd name="T18" fmla="*/ 83 w 83"/>
                  <a:gd name="T19" fmla="*/ 86 h 86"/>
                  <a:gd name="T20" fmla="*/ 83 w 83"/>
                  <a:gd name="T21" fmla="*/ 85 h 86"/>
                  <a:gd name="T22" fmla="*/ 68 w 83"/>
                  <a:gd name="T23" fmla="*/ 6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6">
                    <a:moveTo>
                      <a:pt x="68" y="68"/>
                    </a:moveTo>
                    <a:cubicBezTo>
                      <a:pt x="59" y="57"/>
                      <a:pt x="46" y="44"/>
                      <a:pt x="34" y="30"/>
                    </a:cubicBezTo>
                    <a:cubicBezTo>
                      <a:pt x="28" y="23"/>
                      <a:pt x="22" y="16"/>
                      <a:pt x="16" y="10"/>
                    </a:cubicBezTo>
                    <a:cubicBezTo>
                      <a:pt x="13" y="6"/>
                      <a:pt x="9" y="3"/>
                      <a:pt x="6" y="0"/>
                    </a:cubicBezTo>
                    <a:cubicBezTo>
                      <a:pt x="5" y="2"/>
                      <a:pt x="4" y="4"/>
                      <a:pt x="3" y="5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3" y="14"/>
                      <a:pt x="6" y="18"/>
                      <a:pt x="9" y="21"/>
                    </a:cubicBezTo>
                    <a:cubicBezTo>
                      <a:pt x="15" y="27"/>
                      <a:pt x="22" y="33"/>
                      <a:pt x="29" y="39"/>
                    </a:cubicBezTo>
                    <a:cubicBezTo>
                      <a:pt x="42" y="51"/>
                      <a:pt x="56" y="63"/>
                      <a:pt x="66" y="72"/>
                    </a:cubicBezTo>
                    <a:cubicBezTo>
                      <a:pt x="76" y="81"/>
                      <a:pt x="83" y="86"/>
                      <a:pt x="83" y="86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77" y="78"/>
                      <a:pt x="68" y="68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9" name="ïṥ1îḑé">
                <a:extLst>
                  <a:ext uri="{FF2B5EF4-FFF2-40B4-BE49-F238E27FC236}">
                    <a16:creationId xmlns:a16="http://schemas.microsoft.com/office/drawing/2014/main" id="{6D13507A-2F3E-42BE-A217-E160F7EB4A55}"/>
                  </a:ext>
                </a:extLst>
              </p:cNvPr>
              <p:cNvSpPr/>
              <p:nvPr/>
            </p:nvSpPr>
            <p:spPr bwMode="auto">
              <a:xfrm>
                <a:off x="8598703" y="3714080"/>
                <a:ext cx="397702" cy="459131"/>
              </a:xfrm>
              <a:custGeom>
                <a:avLst/>
                <a:gdLst>
                  <a:gd name="T0" fmla="*/ 204 w 208"/>
                  <a:gd name="T1" fmla="*/ 156 h 240"/>
                  <a:gd name="T2" fmla="*/ 48 w 208"/>
                  <a:gd name="T3" fmla="*/ 0 h 240"/>
                  <a:gd name="T4" fmla="*/ 48 w 208"/>
                  <a:gd name="T5" fmla="*/ 0 h 240"/>
                  <a:gd name="T6" fmla="*/ 35 w 208"/>
                  <a:gd name="T7" fmla="*/ 53 h 240"/>
                  <a:gd name="T8" fmla="*/ 0 w 208"/>
                  <a:gd name="T9" fmla="*/ 84 h 240"/>
                  <a:gd name="T10" fmla="*/ 156 w 208"/>
                  <a:gd name="T11" fmla="*/ 240 h 240"/>
                  <a:gd name="T12" fmla="*/ 189 w 208"/>
                  <a:gd name="T13" fmla="*/ 215 h 240"/>
                  <a:gd name="T14" fmla="*/ 192 w 208"/>
                  <a:gd name="T15" fmla="*/ 209 h 240"/>
                  <a:gd name="T16" fmla="*/ 195 w 208"/>
                  <a:gd name="T17" fmla="*/ 204 h 240"/>
                  <a:gd name="T18" fmla="*/ 204 w 208"/>
                  <a:gd name="T19" fmla="*/ 15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40">
                    <a:moveTo>
                      <a:pt x="204" y="15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4" y="6"/>
                      <a:pt x="48" y="30"/>
                      <a:pt x="35" y="53"/>
                    </a:cubicBezTo>
                    <a:cubicBezTo>
                      <a:pt x="22" y="75"/>
                      <a:pt x="7" y="89"/>
                      <a:pt x="0" y="84"/>
                    </a:cubicBezTo>
                    <a:cubicBezTo>
                      <a:pt x="156" y="240"/>
                      <a:pt x="156" y="240"/>
                      <a:pt x="156" y="240"/>
                    </a:cubicBezTo>
                    <a:cubicBezTo>
                      <a:pt x="156" y="240"/>
                      <a:pt x="173" y="237"/>
                      <a:pt x="189" y="215"/>
                    </a:cubicBezTo>
                    <a:cubicBezTo>
                      <a:pt x="190" y="213"/>
                      <a:pt x="191" y="211"/>
                      <a:pt x="192" y="209"/>
                    </a:cubicBezTo>
                    <a:cubicBezTo>
                      <a:pt x="193" y="208"/>
                      <a:pt x="194" y="206"/>
                      <a:pt x="195" y="204"/>
                    </a:cubicBezTo>
                    <a:cubicBezTo>
                      <a:pt x="208" y="179"/>
                      <a:pt x="204" y="156"/>
                      <a:pt x="204" y="15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0" name="ï$1íḋe">
                <a:extLst>
                  <a:ext uri="{FF2B5EF4-FFF2-40B4-BE49-F238E27FC236}">
                    <a16:creationId xmlns:a16="http://schemas.microsoft.com/office/drawing/2014/main" id="{65CBD730-59DB-4635-A921-8DA0B4B9A862}"/>
                  </a:ext>
                </a:extLst>
              </p:cNvPr>
              <p:cNvSpPr/>
              <p:nvPr/>
            </p:nvSpPr>
            <p:spPr bwMode="auto">
              <a:xfrm>
                <a:off x="8590636" y="3706818"/>
                <a:ext cx="111325" cy="177520"/>
              </a:xfrm>
              <a:custGeom>
                <a:avLst/>
                <a:gdLst>
                  <a:gd name="T0" fmla="*/ 52 w 58"/>
                  <a:gd name="T1" fmla="*/ 4 h 93"/>
                  <a:gd name="T2" fmla="*/ 32 w 58"/>
                  <a:gd name="T3" fmla="*/ 13 h 93"/>
                  <a:gd name="T4" fmla="*/ 39 w 58"/>
                  <a:gd name="T5" fmla="*/ 21 h 93"/>
                  <a:gd name="T6" fmla="*/ 39 w 58"/>
                  <a:gd name="T7" fmla="*/ 26 h 93"/>
                  <a:gd name="T8" fmla="*/ 32 w 58"/>
                  <a:gd name="T9" fmla="*/ 51 h 93"/>
                  <a:gd name="T10" fmla="*/ 16 w 58"/>
                  <a:gd name="T11" fmla="*/ 66 h 93"/>
                  <a:gd name="T12" fmla="*/ 13 w 58"/>
                  <a:gd name="T13" fmla="*/ 67 h 93"/>
                  <a:gd name="T14" fmla="*/ 5 w 58"/>
                  <a:gd name="T15" fmla="*/ 59 h 93"/>
                  <a:gd name="T16" fmla="*/ 4 w 58"/>
                  <a:gd name="T17" fmla="*/ 87 h 93"/>
                  <a:gd name="T18" fmla="*/ 4 w 58"/>
                  <a:gd name="T19" fmla="*/ 88 h 93"/>
                  <a:gd name="T20" fmla="*/ 39 w 58"/>
                  <a:gd name="T21" fmla="*/ 57 h 93"/>
                  <a:gd name="T22" fmla="*/ 52 w 58"/>
                  <a:gd name="T23" fmla="*/ 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93">
                    <a:moveTo>
                      <a:pt x="52" y="4"/>
                    </a:moveTo>
                    <a:cubicBezTo>
                      <a:pt x="48" y="0"/>
                      <a:pt x="40" y="4"/>
                      <a:pt x="32" y="13"/>
                    </a:cubicBezTo>
                    <a:cubicBezTo>
                      <a:pt x="37" y="18"/>
                      <a:pt x="39" y="21"/>
                      <a:pt x="39" y="21"/>
                    </a:cubicBezTo>
                    <a:cubicBezTo>
                      <a:pt x="39" y="21"/>
                      <a:pt x="40" y="23"/>
                      <a:pt x="39" y="26"/>
                    </a:cubicBezTo>
                    <a:cubicBezTo>
                      <a:pt x="39" y="31"/>
                      <a:pt x="38" y="40"/>
                      <a:pt x="32" y="51"/>
                    </a:cubicBezTo>
                    <a:cubicBezTo>
                      <a:pt x="25" y="61"/>
                      <a:pt x="20" y="65"/>
                      <a:pt x="16" y="66"/>
                    </a:cubicBezTo>
                    <a:cubicBezTo>
                      <a:pt x="14" y="67"/>
                      <a:pt x="13" y="67"/>
                      <a:pt x="13" y="67"/>
                    </a:cubicBezTo>
                    <a:cubicBezTo>
                      <a:pt x="13" y="67"/>
                      <a:pt x="10" y="64"/>
                      <a:pt x="5" y="59"/>
                    </a:cubicBezTo>
                    <a:cubicBezTo>
                      <a:pt x="1" y="72"/>
                      <a:pt x="0" y="83"/>
                      <a:pt x="4" y="87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11" y="93"/>
                      <a:pt x="26" y="79"/>
                      <a:pt x="39" y="57"/>
                    </a:cubicBezTo>
                    <a:cubicBezTo>
                      <a:pt x="52" y="34"/>
                      <a:pt x="58" y="10"/>
                      <a:pt x="52" y="4"/>
                    </a:cubicBez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ffectLst/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1" name="ïş1íde">
                <a:extLst>
                  <a:ext uri="{FF2B5EF4-FFF2-40B4-BE49-F238E27FC236}">
                    <a16:creationId xmlns:a16="http://schemas.microsoft.com/office/drawing/2014/main" id="{B49CEFA0-7D1D-4672-8BF1-D42E03BACD6A}"/>
                  </a:ext>
                </a:extLst>
              </p:cNvPr>
              <p:cNvSpPr/>
              <p:nvPr/>
            </p:nvSpPr>
            <p:spPr bwMode="auto">
              <a:xfrm>
                <a:off x="7555642" y="3016104"/>
                <a:ext cx="383181" cy="329219"/>
              </a:xfrm>
              <a:custGeom>
                <a:avLst/>
                <a:gdLst>
                  <a:gd name="T0" fmla="*/ 82 w 200"/>
                  <a:gd name="T1" fmla="*/ 64 h 172"/>
                  <a:gd name="T2" fmla="*/ 200 w 200"/>
                  <a:gd name="T3" fmla="*/ 38 h 172"/>
                  <a:gd name="T4" fmla="*/ 200 w 200"/>
                  <a:gd name="T5" fmla="*/ 36 h 172"/>
                  <a:gd name="T6" fmla="*/ 73 w 200"/>
                  <a:gd name="T7" fmla="*/ 14 h 172"/>
                  <a:gd name="T8" fmla="*/ 8 w 200"/>
                  <a:gd name="T9" fmla="*/ 126 h 172"/>
                  <a:gd name="T10" fmla="*/ 63 w 200"/>
                  <a:gd name="T11" fmla="*/ 172 h 172"/>
                  <a:gd name="T12" fmla="*/ 82 w 200"/>
                  <a:gd name="T13" fmla="*/ 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172">
                    <a:moveTo>
                      <a:pt x="82" y="64"/>
                    </a:moveTo>
                    <a:cubicBezTo>
                      <a:pt x="105" y="25"/>
                      <a:pt x="156" y="22"/>
                      <a:pt x="200" y="38"/>
                    </a:cubicBezTo>
                    <a:cubicBezTo>
                      <a:pt x="200" y="37"/>
                      <a:pt x="199" y="36"/>
                      <a:pt x="200" y="36"/>
                    </a:cubicBezTo>
                    <a:cubicBezTo>
                      <a:pt x="159" y="13"/>
                      <a:pt x="108" y="0"/>
                      <a:pt x="73" y="14"/>
                    </a:cubicBezTo>
                    <a:cubicBezTo>
                      <a:pt x="5" y="41"/>
                      <a:pt x="0" y="80"/>
                      <a:pt x="8" y="126"/>
                    </a:cubicBezTo>
                    <a:cubicBezTo>
                      <a:pt x="13" y="151"/>
                      <a:pt x="34" y="167"/>
                      <a:pt x="63" y="172"/>
                    </a:cubicBezTo>
                    <a:cubicBezTo>
                      <a:pt x="57" y="136"/>
                      <a:pt x="63" y="96"/>
                      <a:pt x="8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2" name="íšļïḋe">
                <a:extLst>
                  <a:ext uri="{FF2B5EF4-FFF2-40B4-BE49-F238E27FC236}">
                    <a16:creationId xmlns:a16="http://schemas.microsoft.com/office/drawing/2014/main" id="{0AB43B37-7F81-4DFF-8DC9-3C7275A4C2EA}"/>
                  </a:ext>
                </a:extLst>
              </p:cNvPr>
              <p:cNvSpPr/>
              <p:nvPr/>
            </p:nvSpPr>
            <p:spPr bwMode="auto">
              <a:xfrm>
                <a:off x="7838793" y="2713513"/>
                <a:ext cx="141979" cy="371178"/>
              </a:xfrm>
              <a:custGeom>
                <a:avLst/>
                <a:gdLst>
                  <a:gd name="T0" fmla="*/ 40 w 74"/>
                  <a:gd name="T1" fmla="*/ 38 h 194"/>
                  <a:gd name="T2" fmla="*/ 74 w 74"/>
                  <a:gd name="T3" fmla="*/ 0 h 194"/>
                  <a:gd name="T4" fmla="*/ 1 w 74"/>
                  <a:gd name="T5" fmla="*/ 100 h 194"/>
                  <a:gd name="T6" fmla="*/ 52 w 74"/>
                  <a:gd name="T7" fmla="*/ 194 h 194"/>
                  <a:gd name="T8" fmla="*/ 52 w 74"/>
                  <a:gd name="T9" fmla="*/ 194 h 194"/>
                  <a:gd name="T10" fmla="*/ 40 w 74"/>
                  <a:gd name="T11" fmla="*/ 3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94">
                    <a:moveTo>
                      <a:pt x="40" y="38"/>
                    </a:moveTo>
                    <a:cubicBezTo>
                      <a:pt x="50" y="21"/>
                      <a:pt x="62" y="9"/>
                      <a:pt x="74" y="0"/>
                    </a:cubicBezTo>
                    <a:cubicBezTo>
                      <a:pt x="32" y="10"/>
                      <a:pt x="0" y="31"/>
                      <a:pt x="1" y="100"/>
                    </a:cubicBezTo>
                    <a:cubicBezTo>
                      <a:pt x="1" y="132"/>
                      <a:pt x="23" y="166"/>
                      <a:pt x="52" y="194"/>
                    </a:cubicBezTo>
                    <a:cubicBezTo>
                      <a:pt x="52" y="194"/>
                      <a:pt x="52" y="194"/>
                      <a:pt x="52" y="194"/>
                    </a:cubicBezTo>
                    <a:cubicBezTo>
                      <a:pt x="29" y="143"/>
                      <a:pt x="18" y="77"/>
                      <a:pt x="40" y="3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3" name="ïṡļîďê">
                <a:extLst>
                  <a:ext uri="{FF2B5EF4-FFF2-40B4-BE49-F238E27FC236}">
                    <a16:creationId xmlns:a16="http://schemas.microsoft.com/office/drawing/2014/main" id="{489B9BD5-5BC5-431D-BE6A-E94994065BEE}"/>
                  </a:ext>
                </a:extLst>
              </p:cNvPr>
              <p:cNvSpPr/>
              <p:nvPr/>
            </p:nvSpPr>
            <p:spPr bwMode="auto">
              <a:xfrm>
                <a:off x="7664547" y="3047772"/>
                <a:ext cx="408189" cy="495442"/>
              </a:xfrm>
              <a:custGeom>
                <a:avLst/>
                <a:gdLst>
                  <a:gd name="T0" fmla="*/ 199 w 213"/>
                  <a:gd name="T1" fmla="*/ 83 h 259"/>
                  <a:gd name="T2" fmla="*/ 143 w 213"/>
                  <a:gd name="T3" fmla="*/ 16 h 259"/>
                  <a:gd name="T4" fmla="*/ 25 w 213"/>
                  <a:gd name="T5" fmla="*/ 42 h 259"/>
                  <a:gd name="T6" fmla="*/ 6 w 213"/>
                  <a:gd name="T7" fmla="*/ 150 h 259"/>
                  <a:gd name="T8" fmla="*/ 39 w 213"/>
                  <a:gd name="T9" fmla="*/ 218 h 259"/>
                  <a:gd name="T10" fmla="*/ 172 w 213"/>
                  <a:gd name="T11" fmla="*/ 190 h 259"/>
                  <a:gd name="T12" fmla="*/ 211 w 213"/>
                  <a:gd name="T13" fmla="*/ 104 h 259"/>
                  <a:gd name="T14" fmla="*/ 213 w 213"/>
                  <a:gd name="T15" fmla="*/ 99 h 259"/>
                  <a:gd name="T16" fmla="*/ 212 w 213"/>
                  <a:gd name="T17" fmla="*/ 98 h 259"/>
                  <a:gd name="T18" fmla="*/ 199 w 213"/>
                  <a:gd name="T19" fmla="*/ 8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59">
                    <a:moveTo>
                      <a:pt x="199" y="83"/>
                    </a:moveTo>
                    <a:cubicBezTo>
                      <a:pt x="173" y="54"/>
                      <a:pt x="145" y="23"/>
                      <a:pt x="143" y="16"/>
                    </a:cubicBezTo>
                    <a:cubicBezTo>
                      <a:pt x="99" y="0"/>
                      <a:pt x="48" y="3"/>
                      <a:pt x="25" y="42"/>
                    </a:cubicBezTo>
                    <a:cubicBezTo>
                      <a:pt x="6" y="74"/>
                      <a:pt x="0" y="114"/>
                      <a:pt x="6" y="150"/>
                    </a:cubicBezTo>
                    <a:cubicBezTo>
                      <a:pt x="11" y="176"/>
                      <a:pt x="22" y="201"/>
                      <a:pt x="39" y="218"/>
                    </a:cubicBezTo>
                    <a:cubicBezTo>
                      <a:pt x="80" y="259"/>
                      <a:pt x="140" y="246"/>
                      <a:pt x="172" y="190"/>
                    </a:cubicBezTo>
                    <a:cubicBezTo>
                      <a:pt x="191" y="158"/>
                      <a:pt x="207" y="130"/>
                      <a:pt x="211" y="104"/>
                    </a:cubicBezTo>
                    <a:cubicBezTo>
                      <a:pt x="212" y="102"/>
                      <a:pt x="213" y="101"/>
                      <a:pt x="213" y="99"/>
                    </a:cubicBezTo>
                    <a:cubicBezTo>
                      <a:pt x="213" y="99"/>
                      <a:pt x="213" y="98"/>
                      <a:pt x="212" y="98"/>
                    </a:cubicBezTo>
                    <a:cubicBezTo>
                      <a:pt x="207" y="92"/>
                      <a:pt x="203" y="87"/>
                      <a:pt x="199" y="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4" name="íṩľidè">
                <a:extLst>
                  <a:ext uri="{FF2B5EF4-FFF2-40B4-BE49-F238E27FC236}">
                    <a16:creationId xmlns:a16="http://schemas.microsoft.com/office/drawing/2014/main" id="{D36F3E81-D544-44AD-81B4-DB27B33DCF8C}"/>
                  </a:ext>
                </a:extLst>
              </p:cNvPr>
              <p:cNvSpPr/>
              <p:nvPr/>
            </p:nvSpPr>
            <p:spPr bwMode="auto">
              <a:xfrm>
                <a:off x="7868337" y="2676701"/>
                <a:ext cx="388022" cy="541436"/>
              </a:xfrm>
              <a:custGeom>
                <a:avLst/>
                <a:gdLst>
                  <a:gd name="T0" fmla="*/ 22 w 203"/>
                  <a:gd name="T1" fmla="*/ 60 h 283"/>
                  <a:gd name="T2" fmla="*/ 34 w 203"/>
                  <a:gd name="T3" fmla="*/ 216 h 283"/>
                  <a:gd name="T4" fmla="*/ 72 w 203"/>
                  <a:gd name="T5" fmla="*/ 246 h 283"/>
                  <a:gd name="T6" fmla="*/ 95 w 203"/>
                  <a:gd name="T7" fmla="*/ 267 h 283"/>
                  <a:gd name="T8" fmla="*/ 99 w 203"/>
                  <a:gd name="T9" fmla="*/ 270 h 283"/>
                  <a:gd name="T10" fmla="*/ 113 w 203"/>
                  <a:gd name="T11" fmla="*/ 283 h 283"/>
                  <a:gd name="T12" fmla="*/ 170 w 203"/>
                  <a:gd name="T13" fmla="*/ 207 h 283"/>
                  <a:gd name="T14" fmla="*/ 155 w 203"/>
                  <a:gd name="T15" fmla="*/ 31 h 283"/>
                  <a:gd name="T16" fmla="*/ 56 w 203"/>
                  <a:gd name="T17" fmla="*/ 22 h 283"/>
                  <a:gd name="T18" fmla="*/ 22 w 203"/>
                  <a:gd name="T19" fmla="*/ 6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83">
                    <a:moveTo>
                      <a:pt x="22" y="60"/>
                    </a:moveTo>
                    <a:cubicBezTo>
                      <a:pt x="0" y="99"/>
                      <a:pt x="11" y="165"/>
                      <a:pt x="34" y="216"/>
                    </a:cubicBezTo>
                    <a:cubicBezTo>
                      <a:pt x="37" y="216"/>
                      <a:pt x="55" y="231"/>
                      <a:pt x="72" y="246"/>
                    </a:cubicBezTo>
                    <a:cubicBezTo>
                      <a:pt x="79" y="252"/>
                      <a:pt x="87" y="259"/>
                      <a:pt x="95" y="267"/>
                    </a:cubicBezTo>
                    <a:cubicBezTo>
                      <a:pt x="97" y="268"/>
                      <a:pt x="98" y="269"/>
                      <a:pt x="99" y="270"/>
                    </a:cubicBezTo>
                    <a:cubicBezTo>
                      <a:pt x="103" y="274"/>
                      <a:pt x="108" y="278"/>
                      <a:pt x="113" y="283"/>
                    </a:cubicBezTo>
                    <a:cubicBezTo>
                      <a:pt x="133" y="272"/>
                      <a:pt x="150" y="241"/>
                      <a:pt x="170" y="207"/>
                    </a:cubicBezTo>
                    <a:cubicBezTo>
                      <a:pt x="203" y="151"/>
                      <a:pt x="196" y="72"/>
                      <a:pt x="155" y="31"/>
                    </a:cubicBezTo>
                    <a:cubicBezTo>
                      <a:pt x="126" y="2"/>
                      <a:pt x="88" y="0"/>
                      <a:pt x="56" y="22"/>
                    </a:cubicBezTo>
                    <a:cubicBezTo>
                      <a:pt x="44" y="31"/>
                      <a:pt x="32" y="43"/>
                      <a:pt x="22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5" name="iSľïďe">
                <a:extLst>
                  <a:ext uri="{FF2B5EF4-FFF2-40B4-BE49-F238E27FC236}">
                    <a16:creationId xmlns:a16="http://schemas.microsoft.com/office/drawing/2014/main" id="{374ABE22-7323-4DAC-9E02-9A761B15E0E4}"/>
                  </a:ext>
                </a:extLst>
              </p:cNvPr>
              <p:cNvSpPr/>
              <p:nvPr/>
            </p:nvSpPr>
            <p:spPr bwMode="auto">
              <a:xfrm>
                <a:off x="7936404" y="3084691"/>
                <a:ext cx="730868" cy="750425"/>
              </a:xfrm>
              <a:custGeom>
                <a:avLst/>
                <a:gdLst>
                  <a:gd name="T0" fmla="*/ 381 w 382"/>
                  <a:gd name="T1" fmla="*/ 346 h 392"/>
                  <a:gd name="T2" fmla="*/ 374 w 382"/>
                  <a:gd name="T3" fmla="*/ 338 h 392"/>
                  <a:gd name="T4" fmla="*/ 80 w 382"/>
                  <a:gd name="T5" fmla="*/ 67 h 392"/>
                  <a:gd name="T6" fmla="*/ 66 w 382"/>
                  <a:gd name="T7" fmla="*/ 54 h 392"/>
                  <a:gd name="T8" fmla="*/ 62 w 382"/>
                  <a:gd name="T9" fmla="*/ 51 h 392"/>
                  <a:gd name="T10" fmla="*/ 39 w 382"/>
                  <a:gd name="T11" fmla="*/ 30 h 392"/>
                  <a:gd name="T12" fmla="*/ 1 w 382"/>
                  <a:gd name="T13" fmla="*/ 0 h 392"/>
                  <a:gd name="T14" fmla="*/ 1 w 382"/>
                  <a:gd name="T15" fmla="*/ 0 h 392"/>
                  <a:gd name="T16" fmla="*/ 1 w 382"/>
                  <a:gd name="T17" fmla="*/ 0 h 392"/>
                  <a:gd name="T18" fmla="*/ 1 w 382"/>
                  <a:gd name="T19" fmla="*/ 0 h 392"/>
                  <a:gd name="T20" fmla="*/ 1 w 382"/>
                  <a:gd name="T21" fmla="*/ 2 h 392"/>
                  <a:gd name="T22" fmla="*/ 57 w 382"/>
                  <a:gd name="T23" fmla="*/ 69 h 392"/>
                  <a:gd name="T24" fmla="*/ 70 w 382"/>
                  <a:gd name="T25" fmla="*/ 84 h 392"/>
                  <a:gd name="T26" fmla="*/ 71 w 382"/>
                  <a:gd name="T27" fmla="*/ 85 h 392"/>
                  <a:gd name="T28" fmla="*/ 347 w 382"/>
                  <a:gd name="T29" fmla="*/ 384 h 392"/>
                  <a:gd name="T30" fmla="*/ 355 w 382"/>
                  <a:gd name="T31" fmla="*/ 392 h 392"/>
                  <a:gd name="T32" fmla="*/ 358 w 382"/>
                  <a:gd name="T33" fmla="*/ 391 h 392"/>
                  <a:gd name="T34" fmla="*/ 374 w 382"/>
                  <a:gd name="T35" fmla="*/ 376 h 392"/>
                  <a:gd name="T36" fmla="*/ 381 w 382"/>
                  <a:gd name="T37" fmla="*/ 351 h 392"/>
                  <a:gd name="T38" fmla="*/ 381 w 382"/>
                  <a:gd name="T39" fmla="*/ 34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2" h="392">
                    <a:moveTo>
                      <a:pt x="381" y="346"/>
                    </a:moveTo>
                    <a:cubicBezTo>
                      <a:pt x="381" y="346"/>
                      <a:pt x="379" y="343"/>
                      <a:pt x="374" y="338"/>
                    </a:cubicBezTo>
                    <a:cubicBezTo>
                      <a:pt x="337" y="304"/>
                      <a:pt x="177" y="154"/>
                      <a:pt x="80" y="67"/>
                    </a:cubicBezTo>
                    <a:cubicBezTo>
                      <a:pt x="75" y="62"/>
                      <a:pt x="70" y="58"/>
                      <a:pt x="66" y="54"/>
                    </a:cubicBezTo>
                    <a:cubicBezTo>
                      <a:pt x="65" y="53"/>
                      <a:pt x="64" y="52"/>
                      <a:pt x="62" y="51"/>
                    </a:cubicBezTo>
                    <a:cubicBezTo>
                      <a:pt x="54" y="43"/>
                      <a:pt x="46" y="36"/>
                      <a:pt x="39" y="30"/>
                    </a:cubicBezTo>
                    <a:cubicBezTo>
                      <a:pt x="22" y="15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3" y="9"/>
                      <a:pt x="31" y="40"/>
                      <a:pt x="57" y="69"/>
                    </a:cubicBezTo>
                    <a:cubicBezTo>
                      <a:pt x="61" y="73"/>
                      <a:pt x="65" y="78"/>
                      <a:pt x="70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162" y="186"/>
                      <a:pt x="312" y="347"/>
                      <a:pt x="347" y="384"/>
                    </a:cubicBezTo>
                    <a:cubicBezTo>
                      <a:pt x="352" y="389"/>
                      <a:pt x="355" y="392"/>
                      <a:pt x="355" y="392"/>
                    </a:cubicBezTo>
                    <a:cubicBezTo>
                      <a:pt x="355" y="392"/>
                      <a:pt x="356" y="392"/>
                      <a:pt x="358" y="391"/>
                    </a:cubicBezTo>
                    <a:cubicBezTo>
                      <a:pt x="362" y="390"/>
                      <a:pt x="367" y="386"/>
                      <a:pt x="374" y="376"/>
                    </a:cubicBezTo>
                    <a:cubicBezTo>
                      <a:pt x="380" y="365"/>
                      <a:pt x="381" y="356"/>
                      <a:pt x="381" y="351"/>
                    </a:cubicBezTo>
                    <a:cubicBezTo>
                      <a:pt x="382" y="348"/>
                      <a:pt x="381" y="346"/>
                      <a:pt x="381" y="3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70" name="î$ḷíḓè">
              <a:extLst>
                <a:ext uri="{FF2B5EF4-FFF2-40B4-BE49-F238E27FC236}">
                  <a16:creationId xmlns:a16="http://schemas.microsoft.com/office/drawing/2014/main" id="{A377E026-4BDE-4BA0-AA3D-51A70B05AE2E}"/>
                </a:ext>
              </a:extLst>
            </p:cNvPr>
            <p:cNvSpPr/>
            <p:nvPr/>
          </p:nvSpPr>
          <p:spPr>
            <a:xfrm>
              <a:off x="2027548" y="3471621"/>
              <a:ext cx="676984" cy="496907"/>
            </a:xfrm>
            <a:custGeom>
              <a:avLst/>
              <a:gdLst>
                <a:gd name="T0" fmla="*/ 511 w 5827"/>
                <a:gd name="T1" fmla="*/ 1015 h 4283"/>
                <a:gd name="T2" fmla="*/ 1058 w 5827"/>
                <a:gd name="T3" fmla="*/ 0 h 4283"/>
                <a:gd name="T4" fmla="*/ 785 w 5827"/>
                <a:gd name="T5" fmla="*/ 945 h 4283"/>
                <a:gd name="T6" fmla="*/ 511 w 5827"/>
                <a:gd name="T7" fmla="*/ 4283 h 4283"/>
                <a:gd name="T8" fmla="*/ 1058 w 5827"/>
                <a:gd name="T9" fmla="*/ 2600 h 4283"/>
                <a:gd name="T10" fmla="*/ 511 w 5827"/>
                <a:gd name="T11" fmla="*/ 2617 h 4283"/>
                <a:gd name="T12" fmla="*/ 784 w 5827"/>
                <a:gd name="T13" fmla="*/ 2602 h 4283"/>
                <a:gd name="T14" fmla="*/ 784 w 5827"/>
                <a:gd name="T15" fmla="*/ 1033 h 4283"/>
                <a:gd name="T16" fmla="*/ 1195 w 5827"/>
                <a:gd name="T17" fmla="*/ 1818 h 4283"/>
                <a:gd name="T18" fmla="*/ 374 w 5827"/>
                <a:gd name="T19" fmla="*/ 1818 h 4283"/>
                <a:gd name="T20" fmla="*/ 1195 w 5827"/>
                <a:gd name="T21" fmla="*/ 1818 h 4283"/>
                <a:gd name="T22" fmla="*/ 3100 w 5827"/>
                <a:gd name="T23" fmla="*/ 0 h 4283"/>
                <a:gd name="T24" fmla="*/ 2553 w 5827"/>
                <a:gd name="T25" fmla="*/ 1949 h 4283"/>
                <a:gd name="T26" fmla="*/ 3100 w 5827"/>
                <a:gd name="T27" fmla="*/ 1949 h 4283"/>
                <a:gd name="T28" fmla="*/ 2553 w 5827"/>
                <a:gd name="T29" fmla="*/ 4283 h 4283"/>
                <a:gd name="T30" fmla="*/ 3100 w 5827"/>
                <a:gd name="T31" fmla="*/ 3534 h 4283"/>
                <a:gd name="T32" fmla="*/ 2553 w 5827"/>
                <a:gd name="T33" fmla="*/ 3550 h 4283"/>
                <a:gd name="T34" fmla="*/ 2827 w 5827"/>
                <a:gd name="T35" fmla="*/ 3536 h 4283"/>
                <a:gd name="T36" fmla="*/ 2827 w 5827"/>
                <a:gd name="T37" fmla="*/ 1967 h 4283"/>
                <a:gd name="T38" fmla="*/ 3237 w 5827"/>
                <a:gd name="T39" fmla="*/ 2752 h 4283"/>
                <a:gd name="T40" fmla="*/ 2416 w 5827"/>
                <a:gd name="T41" fmla="*/ 2752 h 4283"/>
                <a:gd name="T42" fmla="*/ 3237 w 5827"/>
                <a:gd name="T43" fmla="*/ 2752 h 4283"/>
                <a:gd name="T44" fmla="*/ 5317 w 5827"/>
                <a:gd name="T45" fmla="*/ 0 h 4283"/>
                <a:gd name="T46" fmla="*/ 4769 w 5827"/>
                <a:gd name="T47" fmla="*/ 791 h 4283"/>
                <a:gd name="T48" fmla="*/ 5317 w 5827"/>
                <a:gd name="T49" fmla="*/ 791 h 4283"/>
                <a:gd name="T50" fmla="*/ 4769 w 5827"/>
                <a:gd name="T51" fmla="*/ 4283 h 4283"/>
                <a:gd name="T52" fmla="*/ 5317 w 5827"/>
                <a:gd name="T53" fmla="*/ 2376 h 4283"/>
                <a:gd name="T54" fmla="*/ 4769 w 5827"/>
                <a:gd name="T55" fmla="*/ 2392 h 4283"/>
                <a:gd name="T56" fmla="*/ 5043 w 5827"/>
                <a:gd name="T57" fmla="*/ 2378 h 4283"/>
                <a:gd name="T58" fmla="*/ 5043 w 5827"/>
                <a:gd name="T59" fmla="*/ 809 h 4283"/>
                <a:gd name="T60" fmla="*/ 5454 w 5827"/>
                <a:gd name="T61" fmla="*/ 1594 h 4283"/>
                <a:gd name="T62" fmla="*/ 4632 w 5827"/>
                <a:gd name="T63" fmla="*/ 1594 h 4283"/>
                <a:gd name="T64" fmla="*/ 5454 w 5827"/>
                <a:gd name="T65" fmla="*/ 1594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27" h="4283">
                  <a:moveTo>
                    <a:pt x="785" y="945"/>
                  </a:moveTo>
                  <a:cubicBezTo>
                    <a:pt x="673" y="945"/>
                    <a:pt x="582" y="965"/>
                    <a:pt x="511" y="1015"/>
                  </a:cubicBezTo>
                  <a:lnTo>
                    <a:pt x="511" y="0"/>
                  </a:lnTo>
                  <a:lnTo>
                    <a:pt x="1058" y="0"/>
                  </a:lnTo>
                  <a:lnTo>
                    <a:pt x="1058" y="1015"/>
                  </a:lnTo>
                  <a:cubicBezTo>
                    <a:pt x="987" y="965"/>
                    <a:pt x="896" y="945"/>
                    <a:pt x="785" y="945"/>
                  </a:cubicBezTo>
                  <a:close/>
                  <a:moveTo>
                    <a:pt x="511" y="2617"/>
                  </a:moveTo>
                  <a:lnTo>
                    <a:pt x="511" y="4283"/>
                  </a:lnTo>
                  <a:lnTo>
                    <a:pt x="1058" y="4283"/>
                  </a:lnTo>
                  <a:lnTo>
                    <a:pt x="1058" y="2600"/>
                  </a:lnTo>
                  <a:cubicBezTo>
                    <a:pt x="985" y="2655"/>
                    <a:pt x="901" y="2682"/>
                    <a:pt x="783" y="2682"/>
                  </a:cubicBezTo>
                  <a:cubicBezTo>
                    <a:pt x="678" y="2682"/>
                    <a:pt x="580" y="2662"/>
                    <a:pt x="511" y="2617"/>
                  </a:cubicBezTo>
                  <a:close/>
                  <a:moveTo>
                    <a:pt x="1569" y="1818"/>
                  </a:moveTo>
                  <a:cubicBezTo>
                    <a:pt x="1569" y="2250"/>
                    <a:pt x="1217" y="2602"/>
                    <a:pt x="784" y="2602"/>
                  </a:cubicBezTo>
                  <a:cubicBezTo>
                    <a:pt x="352" y="2602"/>
                    <a:pt x="0" y="2250"/>
                    <a:pt x="0" y="1818"/>
                  </a:cubicBezTo>
                  <a:cubicBezTo>
                    <a:pt x="0" y="1385"/>
                    <a:pt x="352" y="1033"/>
                    <a:pt x="784" y="1033"/>
                  </a:cubicBezTo>
                  <a:cubicBezTo>
                    <a:pt x="1217" y="1033"/>
                    <a:pt x="1569" y="1385"/>
                    <a:pt x="1569" y="1818"/>
                  </a:cubicBezTo>
                  <a:close/>
                  <a:moveTo>
                    <a:pt x="1195" y="1818"/>
                  </a:moveTo>
                  <a:cubicBezTo>
                    <a:pt x="1195" y="1591"/>
                    <a:pt x="1011" y="1407"/>
                    <a:pt x="784" y="1407"/>
                  </a:cubicBezTo>
                  <a:cubicBezTo>
                    <a:pt x="558" y="1407"/>
                    <a:pt x="374" y="1591"/>
                    <a:pt x="374" y="1818"/>
                  </a:cubicBezTo>
                  <a:cubicBezTo>
                    <a:pt x="374" y="2045"/>
                    <a:pt x="558" y="2229"/>
                    <a:pt x="784" y="2229"/>
                  </a:cubicBezTo>
                  <a:cubicBezTo>
                    <a:pt x="1011" y="2229"/>
                    <a:pt x="1195" y="2045"/>
                    <a:pt x="1195" y="1818"/>
                  </a:cubicBezTo>
                  <a:close/>
                  <a:moveTo>
                    <a:pt x="3100" y="1949"/>
                  </a:moveTo>
                  <a:lnTo>
                    <a:pt x="3100" y="0"/>
                  </a:lnTo>
                  <a:lnTo>
                    <a:pt x="2553" y="0"/>
                  </a:lnTo>
                  <a:lnTo>
                    <a:pt x="2553" y="1949"/>
                  </a:lnTo>
                  <a:cubicBezTo>
                    <a:pt x="2624" y="1899"/>
                    <a:pt x="2715" y="1879"/>
                    <a:pt x="2827" y="1879"/>
                  </a:cubicBezTo>
                  <a:cubicBezTo>
                    <a:pt x="2938" y="1879"/>
                    <a:pt x="3029" y="1899"/>
                    <a:pt x="3100" y="1949"/>
                  </a:cubicBezTo>
                  <a:close/>
                  <a:moveTo>
                    <a:pt x="2553" y="3550"/>
                  </a:moveTo>
                  <a:lnTo>
                    <a:pt x="2553" y="4283"/>
                  </a:lnTo>
                  <a:lnTo>
                    <a:pt x="3100" y="4283"/>
                  </a:lnTo>
                  <a:lnTo>
                    <a:pt x="3100" y="3534"/>
                  </a:lnTo>
                  <a:cubicBezTo>
                    <a:pt x="3027" y="3589"/>
                    <a:pt x="2943" y="3616"/>
                    <a:pt x="2825" y="3616"/>
                  </a:cubicBezTo>
                  <a:cubicBezTo>
                    <a:pt x="2720" y="3616"/>
                    <a:pt x="2622" y="3596"/>
                    <a:pt x="2553" y="3550"/>
                  </a:cubicBezTo>
                  <a:close/>
                  <a:moveTo>
                    <a:pt x="3611" y="2752"/>
                  </a:moveTo>
                  <a:cubicBezTo>
                    <a:pt x="3611" y="3184"/>
                    <a:pt x="3259" y="3536"/>
                    <a:pt x="2827" y="3536"/>
                  </a:cubicBezTo>
                  <a:cubicBezTo>
                    <a:pt x="2394" y="3536"/>
                    <a:pt x="2042" y="3184"/>
                    <a:pt x="2042" y="2752"/>
                  </a:cubicBezTo>
                  <a:cubicBezTo>
                    <a:pt x="2042" y="2319"/>
                    <a:pt x="2394" y="1967"/>
                    <a:pt x="2827" y="1967"/>
                  </a:cubicBezTo>
                  <a:cubicBezTo>
                    <a:pt x="3259" y="1967"/>
                    <a:pt x="3611" y="2319"/>
                    <a:pt x="3611" y="2752"/>
                  </a:cubicBezTo>
                  <a:close/>
                  <a:moveTo>
                    <a:pt x="3237" y="2752"/>
                  </a:moveTo>
                  <a:cubicBezTo>
                    <a:pt x="3237" y="2525"/>
                    <a:pt x="3053" y="2341"/>
                    <a:pt x="2827" y="2341"/>
                  </a:cubicBezTo>
                  <a:cubicBezTo>
                    <a:pt x="2600" y="2341"/>
                    <a:pt x="2416" y="2525"/>
                    <a:pt x="2416" y="2752"/>
                  </a:cubicBezTo>
                  <a:cubicBezTo>
                    <a:pt x="2416" y="2978"/>
                    <a:pt x="2600" y="3163"/>
                    <a:pt x="2827" y="3163"/>
                  </a:cubicBezTo>
                  <a:cubicBezTo>
                    <a:pt x="3053" y="3163"/>
                    <a:pt x="3237" y="2978"/>
                    <a:pt x="3237" y="2752"/>
                  </a:cubicBezTo>
                  <a:close/>
                  <a:moveTo>
                    <a:pt x="5317" y="791"/>
                  </a:moveTo>
                  <a:lnTo>
                    <a:pt x="5317" y="0"/>
                  </a:lnTo>
                  <a:lnTo>
                    <a:pt x="4769" y="0"/>
                  </a:lnTo>
                  <a:lnTo>
                    <a:pt x="4769" y="791"/>
                  </a:lnTo>
                  <a:cubicBezTo>
                    <a:pt x="4841" y="741"/>
                    <a:pt x="4932" y="721"/>
                    <a:pt x="5043" y="721"/>
                  </a:cubicBezTo>
                  <a:cubicBezTo>
                    <a:pt x="5154" y="721"/>
                    <a:pt x="5245" y="741"/>
                    <a:pt x="5317" y="791"/>
                  </a:cubicBezTo>
                  <a:close/>
                  <a:moveTo>
                    <a:pt x="4769" y="2392"/>
                  </a:moveTo>
                  <a:lnTo>
                    <a:pt x="4769" y="4283"/>
                  </a:lnTo>
                  <a:lnTo>
                    <a:pt x="5317" y="4283"/>
                  </a:lnTo>
                  <a:lnTo>
                    <a:pt x="5317" y="2376"/>
                  </a:lnTo>
                  <a:cubicBezTo>
                    <a:pt x="5243" y="2431"/>
                    <a:pt x="5159" y="2458"/>
                    <a:pt x="5042" y="2458"/>
                  </a:cubicBezTo>
                  <a:cubicBezTo>
                    <a:pt x="4937" y="2458"/>
                    <a:pt x="4839" y="2438"/>
                    <a:pt x="4769" y="2392"/>
                  </a:cubicBezTo>
                  <a:close/>
                  <a:moveTo>
                    <a:pt x="5827" y="1594"/>
                  </a:moveTo>
                  <a:cubicBezTo>
                    <a:pt x="5827" y="2026"/>
                    <a:pt x="5476" y="2378"/>
                    <a:pt x="5043" y="2378"/>
                  </a:cubicBezTo>
                  <a:cubicBezTo>
                    <a:pt x="4610" y="2378"/>
                    <a:pt x="4258" y="2026"/>
                    <a:pt x="4258" y="1594"/>
                  </a:cubicBezTo>
                  <a:cubicBezTo>
                    <a:pt x="4258" y="1161"/>
                    <a:pt x="4610" y="809"/>
                    <a:pt x="5043" y="809"/>
                  </a:cubicBezTo>
                  <a:cubicBezTo>
                    <a:pt x="5476" y="809"/>
                    <a:pt x="5827" y="1161"/>
                    <a:pt x="5827" y="1594"/>
                  </a:cubicBezTo>
                  <a:close/>
                  <a:moveTo>
                    <a:pt x="5454" y="1594"/>
                  </a:moveTo>
                  <a:cubicBezTo>
                    <a:pt x="5454" y="1367"/>
                    <a:pt x="5269" y="1183"/>
                    <a:pt x="5043" y="1183"/>
                  </a:cubicBezTo>
                  <a:cubicBezTo>
                    <a:pt x="4816" y="1183"/>
                    <a:pt x="4632" y="1367"/>
                    <a:pt x="4632" y="1594"/>
                  </a:cubicBezTo>
                  <a:cubicBezTo>
                    <a:pt x="4632" y="1820"/>
                    <a:pt x="4816" y="2005"/>
                    <a:pt x="5043" y="2005"/>
                  </a:cubicBezTo>
                  <a:cubicBezTo>
                    <a:pt x="5269" y="2005"/>
                    <a:pt x="5454" y="1820"/>
                    <a:pt x="5454" y="1594"/>
                  </a:cubicBezTo>
                  <a:close/>
                </a:path>
              </a:pathLst>
            </a:custGeom>
            <a:solidFill>
              <a:srgbClr val="66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1" name="iSliḑe">
              <a:extLst>
                <a:ext uri="{FF2B5EF4-FFF2-40B4-BE49-F238E27FC236}">
                  <a16:creationId xmlns:a16="http://schemas.microsoft.com/office/drawing/2014/main" id="{2BDBE67F-CE79-4E2C-8CC2-99E20795EFEF}"/>
                </a:ext>
              </a:extLst>
            </p:cNvPr>
            <p:cNvSpPr/>
            <p:nvPr/>
          </p:nvSpPr>
          <p:spPr>
            <a:xfrm>
              <a:off x="2027548" y="4686852"/>
              <a:ext cx="676984" cy="675853"/>
            </a:xfrm>
            <a:custGeom>
              <a:avLst/>
              <a:gdLst>
                <a:gd name="T0" fmla="*/ 422 w 576"/>
                <a:gd name="T1" fmla="*/ 288 h 576"/>
                <a:gd name="T2" fmla="*/ 400 w 576"/>
                <a:gd name="T3" fmla="*/ 342 h 576"/>
                <a:gd name="T4" fmla="*/ 379 w 576"/>
                <a:gd name="T5" fmla="*/ 288 h 576"/>
                <a:gd name="T6" fmla="*/ 400 w 576"/>
                <a:gd name="T7" fmla="*/ 235 h 576"/>
                <a:gd name="T8" fmla="*/ 278 w 576"/>
                <a:gd name="T9" fmla="*/ 235 h 576"/>
                <a:gd name="T10" fmla="*/ 256 w 576"/>
                <a:gd name="T11" fmla="*/ 288 h 576"/>
                <a:gd name="T12" fmla="*/ 278 w 576"/>
                <a:gd name="T13" fmla="*/ 342 h 576"/>
                <a:gd name="T14" fmla="*/ 299 w 576"/>
                <a:gd name="T15" fmla="*/ 288 h 576"/>
                <a:gd name="T16" fmla="*/ 278 w 576"/>
                <a:gd name="T17" fmla="*/ 235 h 576"/>
                <a:gd name="T18" fmla="*/ 288 w 576"/>
                <a:gd name="T19" fmla="*/ 576 h 576"/>
                <a:gd name="T20" fmla="*/ 288 w 576"/>
                <a:gd name="T21" fmla="*/ 0 h 576"/>
                <a:gd name="T22" fmla="*/ 552 w 576"/>
                <a:gd name="T23" fmla="*/ 288 h 576"/>
                <a:gd name="T24" fmla="*/ 25 w 576"/>
                <a:gd name="T25" fmla="*/ 288 h 576"/>
                <a:gd name="T26" fmla="*/ 552 w 576"/>
                <a:gd name="T27" fmla="*/ 288 h 576"/>
                <a:gd name="T28" fmla="*/ 288 w 576"/>
                <a:gd name="T29" fmla="*/ 538 h 576"/>
                <a:gd name="T30" fmla="*/ 288 w 576"/>
                <a:gd name="T31" fmla="*/ 38 h 576"/>
                <a:gd name="T32" fmla="*/ 190 w 576"/>
                <a:gd name="T33" fmla="*/ 225 h 576"/>
                <a:gd name="T34" fmla="*/ 164 w 576"/>
                <a:gd name="T35" fmla="*/ 214 h 576"/>
                <a:gd name="T36" fmla="*/ 158 w 576"/>
                <a:gd name="T37" fmla="*/ 228 h 576"/>
                <a:gd name="T38" fmla="*/ 134 w 576"/>
                <a:gd name="T39" fmla="*/ 237 h 576"/>
                <a:gd name="T40" fmla="*/ 137 w 576"/>
                <a:gd name="T41" fmla="*/ 258 h 576"/>
                <a:gd name="T42" fmla="*/ 159 w 576"/>
                <a:gd name="T43" fmla="*/ 271 h 576"/>
                <a:gd name="T44" fmla="*/ 173 w 576"/>
                <a:gd name="T45" fmla="*/ 362 h 576"/>
                <a:gd name="T46" fmla="*/ 190 w 576"/>
                <a:gd name="T47" fmla="*/ 349 h 576"/>
                <a:gd name="T48" fmla="*/ 330 w 576"/>
                <a:gd name="T49" fmla="*/ 288 h 576"/>
                <a:gd name="T50" fmla="*/ 278 w 576"/>
                <a:gd name="T51" fmla="*/ 210 h 576"/>
                <a:gd name="T52" fmla="*/ 226 w 576"/>
                <a:gd name="T53" fmla="*/ 288 h 576"/>
                <a:gd name="T54" fmla="*/ 278 w 576"/>
                <a:gd name="T55" fmla="*/ 366 h 576"/>
                <a:gd name="T56" fmla="*/ 330 w 576"/>
                <a:gd name="T57" fmla="*/ 288 h 576"/>
                <a:gd name="T58" fmla="*/ 441 w 576"/>
                <a:gd name="T59" fmla="*/ 231 h 576"/>
                <a:gd name="T60" fmla="*/ 360 w 576"/>
                <a:gd name="T61" fmla="*/ 231 h 576"/>
                <a:gd name="T62" fmla="*/ 360 w 576"/>
                <a:gd name="T63" fmla="*/ 346 h 576"/>
                <a:gd name="T64" fmla="*/ 441 w 576"/>
                <a:gd name="T65" fmla="*/ 34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576">
                  <a:moveTo>
                    <a:pt x="418" y="248"/>
                  </a:moveTo>
                  <a:cubicBezTo>
                    <a:pt x="421" y="257"/>
                    <a:pt x="422" y="270"/>
                    <a:pt x="422" y="288"/>
                  </a:cubicBezTo>
                  <a:cubicBezTo>
                    <a:pt x="422" y="306"/>
                    <a:pt x="421" y="319"/>
                    <a:pt x="418" y="328"/>
                  </a:cubicBezTo>
                  <a:cubicBezTo>
                    <a:pt x="415" y="337"/>
                    <a:pt x="409" y="342"/>
                    <a:pt x="400" y="342"/>
                  </a:cubicBezTo>
                  <a:cubicBezTo>
                    <a:pt x="392" y="342"/>
                    <a:pt x="386" y="337"/>
                    <a:pt x="383" y="328"/>
                  </a:cubicBezTo>
                  <a:cubicBezTo>
                    <a:pt x="380" y="319"/>
                    <a:pt x="379" y="306"/>
                    <a:pt x="379" y="288"/>
                  </a:cubicBezTo>
                  <a:cubicBezTo>
                    <a:pt x="379" y="270"/>
                    <a:pt x="380" y="257"/>
                    <a:pt x="383" y="248"/>
                  </a:cubicBezTo>
                  <a:cubicBezTo>
                    <a:pt x="386" y="239"/>
                    <a:pt x="392" y="235"/>
                    <a:pt x="400" y="235"/>
                  </a:cubicBezTo>
                  <a:cubicBezTo>
                    <a:pt x="409" y="235"/>
                    <a:pt x="415" y="239"/>
                    <a:pt x="418" y="248"/>
                  </a:cubicBezTo>
                  <a:close/>
                  <a:moveTo>
                    <a:pt x="278" y="235"/>
                  </a:moveTo>
                  <a:cubicBezTo>
                    <a:pt x="269" y="235"/>
                    <a:pt x="263" y="239"/>
                    <a:pt x="260" y="248"/>
                  </a:cubicBezTo>
                  <a:cubicBezTo>
                    <a:pt x="257" y="257"/>
                    <a:pt x="256" y="270"/>
                    <a:pt x="256" y="288"/>
                  </a:cubicBezTo>
                  <a:cubicBezTo>
                    <a:pt x="256" y="306"/>
                    <a:pt x="257" y="319"/>
                    <a:pt x="260" y="328"/>
                  </a:cubicBezTo>
                  <a:cubicBezTo>
                    <a:pt x="263" y="337"/>
                    <a:pt x="269" y="342"/>
                    <a:pt x="278" y="342"/>
                  </a:cubicBezTo>
                  <a:cubicBezTo>
                    <a:pt x="286" y="342"/>
                    <a:pt x="292" y="337"/>
                    <a:pt x="295" y="328"/>
                  </a:cubicBezTo>
                  <a:cubicBezTo>
                    <a:pt x="298" y="319"/>
                    <a:pt x="299" y="306"/>
                    <a:pt x="299" y="288"/>
                  </a:cubicBezTo>
                  <a:cubicBezTo>
                    <a:pt x="299" y="270"/>
                    <a:pt x="298" y="257"/>
                    <a:pt x="295" y="248"/>
                  </a:cubicBezTo>
                  <a:cubicBezTo>
                    <a:pt x="292" y="239"/>
                    <a:pt x="286" y="235"/>
                    <a:pt x="278" y="235"/>
                  </a:cubicBezTo>
                  <a:close/>
                  <a:moveTo>
                    <a:pt x="576" y="288"/>
                  </a:moveTo>
                  <a:cubicBezTo>
                    <a:pt x="576" y="447"/>
                    <a:pt x="447" y="576"/>
                    <a:pt x="288" y="576"/>
                  </a:cubicBezTo>
                  <a:cubicBezTo>
                    <a:pt x="129" y="576"/>
                    <a:pt x="0" y="447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7" y="0"/>
                    <a:pt x="576" y="129"/>
                    <a:pt x="576" y="288"/>
                  </a:cubicBezTo>
                  <a:close/>
                  <a:moveTo>
                    <a:pt x="552" y="288"/>
                  </a:moveTo>
                  <a:cubicBezTo>
                    <a:pt x="552" y="143"/>
                    <a:pt x="433" y="25"/>
                    <a:pt x="288" y="25"/>
                  </a:cubicBezTo>
                  <a:cubicBezTo>
                    <a:pt x="143" y="25"/>
                    <a:pt x="25" y="143"/>
                    <a:pt x="25" y="288"/>
                  </a:cubicBezTo>
                  <a:cubicBezTo>
                    <a:pt x="25" y="433"/>
                    <a:pt x="143" y="552"/>
                    <a:pt x="288" y="552"/>
                  </a:cubicBezTo>
                  <a:cubicBezTo>
                    <a:pt x="433" y="552"/>
                    <a:pt x="552" y="433"/>
                    <a:pt x="552" y="288"/>
                  </a:cubicBezTo>
                  <a:close/>
                  <a:moveTo>
                    <a:pt x="538" y="288"/>
                  </a:moveTo>
                  <a:cubicBezTo>
                    <a:pt x="538" y="426"/>
                    <a:pt x="426" y="538"/>
                    <a:pt x="288" y="538"/>
                  </a:cubicBezTo>
                  <a:cubicBezTo>
                    <a:pt x="150" y="538"/>
                    <a:pt x="38" y="426"/>
                    <a:pt x="38" y="288"/>
                  </a:cubicBezTo>
                  <a:cubicBezTo>
                    <a:pt x="38" y="150"/>
                    <a:pt x="150" y="38"/>
                    <a:pt x="288" y="38"/>
                  </a:cubicBezTo>
                  <a:cubicBezTo>
                    <a:pt x="426" y="38"/>
                    <a:pt x="538" y="150"/>
                    <a:pt x="538" y="288"/>
                  </a:cubicBezTo>
                  <a:close/>
                  <a:moveTo>
                    <a:pt x="190" y="225"/>
                  </a:moveTo>
                  <a:cubicBezTo>
                    <a:pt x="190" y="217"/>
                    <a:pt x="184" y="211"/>
                    <a:pt x="177" y="211"/>
                  </a:cubicBezTo>
                  <a:cubicBezTo>
                    <a:pt x="170" y="211"/>
                    <a:pt x="165" y="213"/>
                    <a:pt x="164" y="214"/>
                  </a:cubicBezTo>
                  <a:cubicBezTo>
                    <a:pt x="164" y="215"/>
                    <a:pt x="164" y="216"/>
                    <a:pt x="164" y="217"/>
                  </a:cubicBezTo>
                  <a:cubicBezTo>
                    <a:pt x="162" y="222"/>
                    <a:pt x="160" y="225"/>
                    <a:pt x="158" y="228"/>
                  </a:cubicBezTo>
                  <a:cubicBezTo>
                    <a:pt x="154" y="232"/>
                    <a:pt x="149" y="235"/>
                    <a:pt x="143" y="236"/>
                  </a:cubicBezTo>
                  <a:cubicBezTo>
                    <a:pt x="141" y="237"/>
                    <a:pt x="138" y="237"/>
                    <a:pt x="134" y="237"/>
                  </a:cubicBezTo>
                  <a:cubicBezTo>
                    <a:pt x="128" y="238"/>
                    <a:pt x="124" y="242"/>
                    <a:pt x="124" y="248"/>
                  </a:cubicBezTo>
                  <a:cubicBezTo>
                    <a:pt x="124" y="254"/>
                    <a:pt x="130" y="258"/>
                    <a:pt x="137" y="258"/>
                  </a:cubicBezTo>
                  <a:lnTo>
                    <a:pt x="146" y="258"/>
                  </a:lnTo>
                  <a:cubicBezTo>
                    <a:pt x="153" y="258"/>
                    <a:pt x="159" y="264"/>
                    <a:pt x="159" y="271"/>
                  </a:cubicBezTo>
                  <a:lnTo>
                    <a:pt x="159" y="349"/>
                  </a:lnTo>
                  <a:cubicBezTo>
                    <a:pt x="159" y="356"/>
                    <a:pt x="165" y="362"/>
                    <a:pt x="173" y="362"/>
                  </a:cubicBezTo>
                  <a:lnTo>
                    <a:pt x="176" y="362"/>
                  </a:lnTo>
                  <a:cubicBezTo>
                    <a:pt x="184" y="362"/>
                    <a:pt x="190" y="356"/>
                    <a:pt x="190" y="349"/>
                  </a:cubicBezTo>
                  <a:lnTo>
                    <a:pt x="190" y="225"/>
                  </a:lnTo>
                  <a:close/>
                  <a:moveTo>
                    <a:pt x="330" y="288"/>
                  </a:moveTo>
                  <a:cubicBezTo>
                    <a:pt x="330" y="263"/>
                    <a:pt x="326" y="244"/>
                    <a:pt x="318" y="231"/>
                  </a:cubicBezTo>
                  <a:cubicBezTo>
                    <a:pt x="310" y="217"/>
                    <a:pt x="297" y="210"/>
                    <a:pt x="278" y="210"/>
                  </a:cubicBezTo>
                  <a:cubicBezTo>
                    <a:pt x="258" y="210"/>
                    <a:pt x="245" y="217"/>
                    <a:pt x="237" y="231"/>
                  </a:cubicBezTo>
                  <a:cubicBezTo>
                    <a:pt x="229" y="244"/>
                    <a:pt x="226" y="263"/>
                    <a:pt x="226" y="288"/>
                  </a:cubicBezTo>
                  <a:cubicBezTo>
                    <a:pt x="226" y="313"/>
                    <a:pt x="229" y="332"/>
                    <a:pt x="237" y="346"/>
                  </a:cubicBezTo>
                  <a:cubicBezTo>
                    <a:pt x="245" y="359"/>
                    <a:pt x="258" y="366"/>
                    <a:pt x="278" y="366"/>
                  </a:cubicBezTo>
                  <a:cubicBezTo>
                    <a:pt x="297" y="366"/>
                    <a:pt x="310" y="359"/>
                    <a:pt x="318" y="346"/>
                  </a:cubicBezTo>
                  <a:cubicBezTo>
                    <a:pt x="326" y="332"/>
                    <a:pt x="330" y="313"/>
                    <a:pt x="330" y="288"/>
                  </a:cubicBezTo>
                  <a:close/>
                  <a:moveTo>
                    <a:pt x="453" y="288"/>
                  </a:moveTo>
                  <a:cubicBezTo>
                    <a:pt x="453" y="263"/>
                    <a:pt x="449" y="244"/>
                    <a:pt x="441" y="231"/>
                  </a:cubicBezTo>
                  <a:cubicBezTo>
                    <a:pt x="433" y="217"/>
                    <a:pt x="420" y="210"/>
                    <a:pt x="400" y="210"/>
                  </a:cubicBezTo>
                  <a:cubicBezTo>
                    <a:pt x="381" y="210"/>
                    <a:pt x="368" y="217"/>
                    <a:pt x="360" y="231"/>
                  </a:cubicBezTo>
                  <a:cubicBezTo>
                    <a:pt x="352" y="244"/>
                    <a:pt x="348" y="263"/>
                    <a:pt x="348" y="288"/>
                  </a:cubicBezTo>
                  <a:cubicBezTo>
                    <a:pt x="348" y="313"/>
                    <a:pt x="352" y="332"/>
                    <a:pt x="360" y="346"/>
                  </a:cubicBezTo>
                  <a:cubicBezTo>
                    <a:pt x="368" y="359"/>
                    <a:pt x="381" y="366"/>
                    <a:pt x="400" y="366"/>
                  </a:cubicBezTo>
                  <a:cubicBezTo>
                    <a:pt x="420" y="366"/>
                    <a:pt x="433" y="359"/>
                    <a:pt x="441" y="346"/>
                  </a:cubicBezTo>
                  <a:cubicBezTo>
                    <a:pt x="449" y="332"/>
                    <a:pt x="453" y="313"/>
                    <a:pt x="453" y="28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3" name="ïšḷîḋe">
              <a:extLst>
                <a:ext uri="{FF2B5EF4-FFF2-40B4-BE49-F238E27FC236}">
                  <a16:creationId xmlns:a16="http://schemas.microsoft.com/office/drawing/2014/main" id="{5841975A-CEFD-47A4-966C-1E88A8E0BE1D}"/>
                </a:ext>
              </a:extLst>
            </p:cNvPr>
            <p:cNvSpPr/>
            <p:nvPr/>
          </p:nvSpPr>
          <p:spPr>
            <a:xfrm>
              <a:off x="2027548" y="2117721"/>
              <a:ext cx="676984" cy="580110"/>
            </a:xfrm>
            <a:custGeom>
              <a:avLst/>
              <a:gdLst>
                <a:gd name="T0" fmla="*/ 10000 w 10000"/>
                <a:gd name="T1" fmla="*/ 8035 h 8570"/>
                <a:gd name="T2" fmla="*/ 9465 w 10000"/>
                <a:gd name="T3" fmla="*/ 8570 h 8570"/>
                <a:gd name="T4" fmla="*/ 7300 w 10000"/>
                <a:gd name="T5" fmla="*/ 8414 h 8570"/>
                <a:gd name="T6" fmla="*/ 7144 w 10000"/>
                <a:gd name="T7" fmla="*/ 6249 h 8570"/>
                <a:gd name="T8" fmla="*/ 7679 w 10000"/>
                <a:gd name="T9" fmla="*/ 5714 h 8570"/>
                <a:gd name="T10" fmla="*/ 8214 w 10000"/>
                <a:gd name="T11" fmla="*/ 4643 h 8570"/>
                <a:gd name="T12" fmla="*/ 5356 w 10000"/>
                <a:gd name="T13" fmla="*/ 5714 h 8570"/>
                <a:gd name="T14" fmla="*/ 6270 w 10000"/>
                <a:gd name="T15" fmla="*/ 5870 h 8570"/>
                <a:gd name="T16" fmla="*/ 6426 w 10000"/>
                <a:gd name="T17" fmla="*/ 8035 h 8570"/>
                <a:gd name="T18" fmla="*/ 5891 w 10000"/>
                <a:gd name="T19" fmla="*/ 8570 h 8570"/>
                <a:gd name="T20" fmla="*/ 3728 w 10000"/>
                <a:gd name="T21" fmla="*/ 8414 h 8570"/>
                <a:gd name="T22" fmla="*/ 3571 w 10000"/>
                <a:gd name="T23" fmla="*/ 6249 h 8570"/>
                <a:gd name="T24" fmla="*/ 4106 w 10000"/>
                <a:gd name="T25" fmla="*/ 5714 h 8570"/>
                <a:gd name="T26" fmla="*/ 4641 w 10000"/>
                <a:gd name="T27" fmla="*/ 4643 h 8570"/>
                <a:gd name="T28" fmla="*/ 1785 w 10000"/>
                <a:gd name="T29" fmla="*/ 5714 h 8570"/>
                <a:gd name="T30" fmla="*/ 2699 w 10000"/>
                <a:gd name="T31" fmla="*/ 5870 h 8570"/>
                <a:gd name="T32" fmla="*/ 2855 w 10000"/>
                <a:gd name="T33" fmla="*/ 8035 h 8570"/>
                <a:gd name="T34" fmla="*/ 2320 w 10000"/>
                <a:gd name="T35" fmla="*/ 8570 h 8570"/>
                <a:gd name="T36" fmla="*/ 156 w 10000"/>
                <a:gd name="T37" fmla="*/ 8414 h 8570"/>
                <a:gd name="T38" fmla="*/ 0 w 10000"/>
                <a:gd name="T39" fmla="*/ 6249 h 8570"/>
                <a:gd name="T40" fmla="*/ 535 w 10000"/>
                <a:gd name="T41" fmla="*/ 5714 h 8570"/>
                <a:gd name="T42" fmla="*/ 1070 w 10000"/>
                <a:gd name="T43" fmla="*/ 4643 h 8570"/>
                <a:gd name="T44" fmla="*/ 1785 w 10000"/>
                <a:gd name="T45" fmla="*/ 3928 h 8570"/>
                <a:gd name="T46" fmla="*/ 4641 w 10000"/>
                <a:gd name="T47" fmla="*/ 2856 h 8570"/>
                <a:gd name="T48" fmla="*/ 3728 w 10000"/>
                <a:gd name="T49" fmla="*/ 2700 h 8570"/>
                <a:gd name="T50" fmla="*/ 3571 w 10000"/>
                <a:gd name="T51" fmla="*/ 535 h 8570"/>
                <a:gd name="T52" fmla="*/ 4106 w 10000"/>
                <a:gd name="T53" fmla="*/ 0 h 8570"/>
                <a:gd name="T54" fmla="*/ 6270 w 10000"/>
                <a:gd name="T55" fmla="*/ 156 h 8570"/>
                <a:gd name="T56" fmla="*/ 6426 w 10000"/>
                <a:gd name="T57" fmla="*/ 2321 h 8570"/>
                <a:gd name="T58" fmla="*/ 5891 w 10000"/>
                <a:gd name="T59" fmla="*/ 2856 h 8570"/>
                <a:gd name="T60" fmla="*/ 5356 w 10000"/>
                <a:gd name="T61" fmla="*/ 3928 h 8570"/>
                <a:gd name="T62" fmla="*/ 8715 w 10000"/>
                <a:gd name="T63" fmla="*/ 4140 h 8570"/>
                <a:gd name="T64" fmla="*/ 8928 w 10000"/>
                <a:gd name="T65" fmla="*/ 5714 h 8570"/>
                <a:gd name="T66" fmla="*/ 9841 w 10000"/>
                <a:gd name="T67" fmla="*/ 5870 h 8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00" h="8570">
                  <a:moveTo>
                    <a:pt x="10000" y="6249"/>
                  </a:moveTo>
                  <a:lnTo>
                    <a:pt x="10000" y="8035"/>
                  </a:lnTo>
                  <a:cubicBezTo>
                    <a:pt x="10000" y="8184"/>
                    <a:pt x="9949" y="8311"/>
                    <a:pt x="9844" y="8414"/>
                  </a:cubicBezTo>
                  <a:cubicBezTo>
                    <a:pt x="9739" y="8519"/>
                    <a:pt x="9613" y="8570"/>
                    <a:pt x="9465" y="8570"/>
                  </a:cubicBezTo>
                  <a:lnTo>
                    <a:pt x="7679" y="8570"/>
                  </a:lnTo>
                  <a:cubicBezTo>
                    <a:pt x="7530" y="8570"/>
                    <a:pt x="7403" y="8519"/>
                    <a:pt x="7300" y="8414"/>
                  </a:cubicBezTo>
                  <a:cubicBezTo>
                    <a:pt x="7195" y="8309"/>
                    <a:pt x="7144" y="8183"/>
                    <a:pt x="7144" y="8035"/>
                  </a:cubicBezTo>
                  <a:lnTo>
                    <a:pt x="7144" y="6249"/>
                  </a:lnTo>
                  <a:cubicBezTo>
                    <a:pt x="7144" y="6100"/>
                    <a:pt x="7195" y="5973"/>
                    <a:pt x="7300" y="5870"/>
                  </a:cubicBezTo>
                  <a:cubicBezTo>
                    <a:pt x="7405" y="5765"/>
                    <a:pt x="7531" y="5714"/>
                    <a:pt x="7679" y="5714"/>
                  </a:cubicBezTo>
                  <a:lnTo>
                    <a:pt x="8214" y="5714"/>
                  </a:lnTo>
                  <a:lnTo>
                    <a:pt x="8214" y="4643"/>
                  </a:lnTo>
                  <a:lnTo>
                    <a:pt x="5356" y="4643"/>
                  </a:lnTo>
                  <a:lnTo>
                    <a:pt x="5356" y="5714"/>
                  </a:lnTo>
                  <a:lnTo>
                    <a:pt x="5891" y="5714"/>
                  </a:lnTo>
                  <a:cubicBezTo>
                    <a:pt x="6040" y="5714"/>
                    <a:pt x="6168" y="5765"/>
                    <a:pt x="6270" y="5870"/>
                  </a:cubicBezTo>
                  <a:cubicBezTo>
                    <a:pt x="6375" y="5975"/>
                    <a:pt x="6426" y="6101"/>
                    <a:pt x="6426" y="6249"/>
                  </a:cubicBezTo>
                  <a:lnTo>
                    <a:pt x="6426" y="8035"/>
                  </a:lnTo>
                  <a:cubicBezTo>
                    <a:pt x="6426" y="8184"/>
                    <a:pt x="6375" y="8311"/>
                    <a:pt x="6270" y="8414"/>
                  </a:cubicBezTo>
                  <a:cubicBezTo>
                    <a:pt x="6165" y="8519"/>
                    <a:pt x="6039" y="8570"/>
                    <a:pt x="5891" y="8570"/>
                  </a:cubicBezTo>
                  <a:lnTo>
                    <a:pt x="4106" y="8570"/>
                  </a:lnTo>
                  <a:cubicBezTo>
                    <a:pt x="3958" y="8570"/>
                    <a:pt x="3830" y="8519"/>
                    <a:pt x="3728" y="8414"/>
                  </a:cubicBezTo>
                  <a:cubicBezTo>
                    <a:pt x="3623" y="8309"/>
                    <a:pt x="3571" y="8183"/>
                    <a:pt x="3571" y="8035"/>
                  </a:cubicBezTo>
                  <a:lnTo>
                    <a:pt x="3571" y="6249"/>
                  </a:lnTo>
                  <a:cubicBezTo>
                    <a:pt x="3571" y="6100"/>
                    <a:pt x="3623" y="5973"/>
                    <a:pt x="3728" y="5870"/>
                  </a:cubicBezTo>
                  <a:cubicBezTo>
                    <a:pt x="3833" y="5765"/>
                    <a:pt x="3959" y="5714"/>
                    <a:pt x="4106" y="5714"/>
                  </a:cubicBezTo>
                  <a:lnTo>
                    <a:pt x="4641" y="5714"/>
                  </a:lnTo>
                  <a:lnTo>
                    <a:pt x="4641" y="4643"/>
                  </a:lnTo>
                  <a:lnTo>
                    <a:pt x="1785" y="4643"/>
                  </a:lnTo>
                  <a:lnTo>
                    <a:pt x="1785" y="5714"/>
                  </a:lnTo>
                  <a:lnTo>
                    <a:pt x="2320" y="5714"/>
                  </a:lnTo>
                  <a:cubicBezTo>
                    <a:pt x="2469" y="5714"/>
                    <a:pt x="2596" y="5765"/>
                    <a:pt x="2699" y="5870"/>
                  </a:cubicBezTo>
                  <a:cubicBezTo>
                    <a:pt x="2804" y="5975"/>
                    <a:pt x="2855" y="6101"/>
                    <a:pt x="2855" y="6249"/>
                  </a:cubicBezTo>
                  <a:lnTo>
                    <a:pt x="2855" y="8035"/>
                  </a:lnTo>
                  <a:cubicBezTo>
                    <a:pt x="2855" y="8184"/>
                    <a:pt x="2804" y="8311"/>
                    <a:pt x="2699" y="8414"/>
                  </a:cubicBezTo>
                  <a:cubicBezTo>
                    <a:pt x="2594" y="8519"/>
                    <a:pt x="2468" y="8570"/>
                    <a:pt x="2320" y="8570"/>
                  </a:cubicBezTo>
                  <a:lnTo>
                    <a:pt x="535" y="8570"/>
                  </a:lnTo>
                  <a:cubicBezTo>
                    <a:pt x="386" y="8570"/>
                    <a:pt x="259" y="8519"/>
                    <a:pt x="156" y="8414"/>
                  </a:cubicBezTo>
                  <a:cubicBezTo>
                    <a:pt x="51" y="8310"/>
                    <a:pt x="0" y="8184"/>
                    <a:pt x="0" y="8035"/>
                  </a:cubicBezTo>
                  <a:lnTo>
                    <a:pt x="0" y="6249"/>
                  </a:lnTo>
                  <a:cubicBezTo>
                    <a:pt x="0" y="6100"/>
                    <a:pt x="51" y="5973"/>
                    <a:pt x="156" y="5870"/>
                  </a:cubicBezTo>
                  <a:cubicBezTo>
                    <a:pt x="261" y="5765"/>
                    <a:pt x="388" y="5714"/>
                    <a:pt x="535" y="5714"/>
                  </a:cubicBezTo>
                  <a:lnTo>
                    <a:pt x="1070" y="5714"/>
                  </a:lnTo>
                  <a:lnTo>
                    <a:pt x="1070" y="4643"/>
                  </a:lnTo>
                  <a:cubicBezTo>
                    <a:pt x="1070" y="4449"/>
                    <a:pt x="1140" y="4283"/>
                    <a:pt x="1283" y="4140"/>
                  </a:cubicBezTo>
                  <a:cubicBezTo>
                    <a:pt x="1424" y="3999"/>
                    <a:pt x="1591" y="3928"/>
                    <a:pt x="1785" y="3928"/>
                  </a:cubicBezTo>
                  <a:lnTo>
                    <a:pt x="4641" y="3928"/>
                  </a:lnTo>
                  <a:lnTo>
                    <a:pt x="4641" y="2856"/>
                  </a:lnTo>
                  <a:lnTo>
                    <a:pt x="4106" y="2856"/>
                  </a:lnTo>
                  <a:cubicBezTo>
                    <a:pt x="3958" y="2856"/>
                    <a:pt x="3830" y="2805"/>
                    <a:pt x="3728" y="2700"/>
                  </a:cubicBezTo>
                  <a:cubicBezTo>
                    <a:pt x="3623" y="2595"/>
                    <a:pt x="3571" y="2469"/>
                    <a:pt x="3571" y="2321"/>
                  </a:cubicBezTo>
                  <a:lnTo>
                    <a:pt x="3571" y="535"/>
                  </a:lnTo>
                  <a:cubicBezTo>
                    <a:pt x="3571" y="386"/>
                    <a:pt x="3623" y="259"/>
                    <a:pt x="3728" y="156"/>
                  </a:cubicBezTo>
                  <a:cubicBezTo>
                    <a:pt x="3833" y="51"/>
                    <a:pt x="3959" y="0"/>
                    <a:pt x="4106" y="0"/>
                  </a:cubicBezTo>
                  <a:lnTo>
                    <a:pt x="5891" y="0"/>
                  </a:lnTo>
                  <a:cubicBezTo>
                    <a:pt x="6040" y="0"/>
                    <a:pt x="6168" y="51"/>
                    <a:pt x="6270" y="156"/>
                  </a:cubicBezTo>
                  <a:cubicBezTo>
                    <a:pt x="6375" y="261"/>
                    <a:pt x="6426" y="388"/>
                    <a:pt x="6426" y="535"/>
                  </a:cubicBezTo>
                  <a:lnTo>
                    <a:pt x="6426" y="2321"/>
                  </a:lnTo>
                  <a:cubicBezTo>
                    <a:pt x="6426" y="2470"/>
                    <a:pt x="6375" y="2598"/>
                    <a:pt x="6270" y="2700"/>
                  </a:cubicBezTo>
                  <a:cubicBezTo>
                    <a:pt x="6165" y="2805"/>
                    <a:pt x="6039" y="2856"/>
                    <a:pt x="5891" y="2856"/>
                  </a:cubicBezTo>
                  <a:lnTo>
                    <a:pt x="5356" y="2856"/>
                  </a:lnTo>
                  <a:lnTo>
                    <a:pt x="5356" y="3928"/>
                  </a:lnTo>
                  <a:lnTo>
                    <a:pt x="8213" y="3928"/>
                  </a:lnTo>
                  <a:cubicBezTo>
                    <a:pt x="8406" y="3928"/>
                    <a:pt x="8573" y="3998"/>
                    <a:pt x="8715" y="4140"/>
                  </a:cubicBezTo>
                  <a:cubicBezTo>
                    <a:pt x="8856" y="4282"/>
                    <a:pt x="8928" y="4449"/>
                    <a:pt x="8928" y="4643"/>
                  </a:cubicBezTo>
                  <a:lnTo>
                    <a:pt x="8928" y="5714"/>
                  </a:lnTo>
                  <a:lnTo>
                    <a:pt x="9463" y="5714"/>
                  </a:lnTo>
                  <a:cubicBezTo>
                    <a:pt x="9611" y="5714"/>
                    <a:pt x="9739" y="5765"/>
                    <a:pt x="9841" y="5870"/>
                  </a:cubicBezTo>
                  <a:cubicBezTo>
                    <a:pt x="9949" y="5975"/>
                    <a:pt x="10000" y="6100"/>
                    <a:pt x="10000" y="62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74" name="íslîḓe">
              <a:extLst>
                <a:ext uri="{FF2B5EF4-FFF2-40B4-BE49-F238E27FC236}">
                  <a16:creationId xmlns:a16="http://schemas.microsoft.com/office/drawing/2014/main" id="{22C2BEA3-7DF2-4987-AEFC-F78C2EF40421}"/>
                </a:ext>
              </a:extLst>
            </p:cNvPr>
            <p:cNvGrpSpPr/>
            <p:nvPr/>
          </p:nvGrpSpPr>
          <p:grpSpPr>
            <a:xfrm>
              <a:off x="2704532" y="1991536"/>
              <a:ext cx="2462237" cy="870151"/>
              <a:chOff x="8747280" y="2537250"/>
              <a:chExt cx="2462237" cy="870151"/>
            </a:xfrm>
          </p:grpSpPr>
          <p:sp>
            <p:nvSpPr>
              <p:cNvPr id="181" name="ïśľïḍê">
                <a:extLst>
                  <a:ext uri="{FF2B5EF4-FFF2-40B4-BE49-F238E27FC236}">
                    <a16:creationId xmlns:a16="http://schemas.microsoft.com/office/drawing/2014/main" id="{0B12BFAD-C0F0-4295-B12F-670390A60242}"/>
                  </a:ext>
                </a:extLst>
              </p:cNvPr>
              <p:cNvSpPr txBox="1"/>
              <p:nvPr/>
            </p:nvSpPr>
            <p:spPr bwMode="auto">
              <a:xfrm>
                <a:off x="8747280" y="2537250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latinLnBrk="0"/>
                <a:r>
                  <a:rPr lang="zh-CN" altLang="en-US" sz="1600" b="1" dirty="0">
                    <a:effectLst/>
                  </a:rPr>
                  <a:t>分流</a:t>
                </a:r>
              </a:p>
            </p:txBody>
          </p:sp>
          <p:sp>
            <p:nvSpPr>
              <p:cNvPr id="182" name="îṣlíḓe">
                <a:extLst>
                  <a:ext uri="{FF2B5EF4-FFF2-40B4-BE49-F238E27FC236}">
                    <a16:creationId xmlns:a16="http://schemas.microsoft.com/office/drawing/2014/main" id="{63BAFDF3-47E0-45FC-93E0-C0ECC44265FA}"/>
                  </a:ext>
                </a:extLst>
              </p:cNvPr>
              <p:cNvSpPr txBox="1"/>
              <p:nvPr/>
            </p:nvSpPr>
            <p:spPr bwMode="auto">
              <a:xfrm>
                <a:off x="8747280" y="2851222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负载均衡配置负载策略</a:t>
                </a:r>
                <a:r>
                  <a:rPr lang="en-US" altLang="zh-CN" sz="1100" dirty="0"/>
                  <a:t>,</a:t>
                </a:r>
                <a:r>
                  <a:rPr lang="zh-CN" altLang="en-US" sz="1100" dirty="0"/>
                  <a:t>进行流量分解</a:t>
                </a:r>
                <a:endParaRPr lang="en-US" altLang="zh-CN" sz="1100" dirty="0"/>
              </a:p>
            </p:txBody>
          </p:sp>
        </p:grpSp>
        <p:grpSp>
          <p:nvGrpSpPr>
            <p:cNvPr id="175" name="îšľíďê">
              <a:extLst>
                <a:ext uri="{FF2B5EF4-FFF2-40B4-BE49-F238E27FC236}">
                  <a16:creationId xmlns:a16="http://schemas.microsoft.com/office/drawing/2014/main" id="{46F1756C-ABE8-4560-B222-3E9290E8D62B}"/>
                </a:ext>
              </a:extLst>
            </p:cNvPr>
            <p:cNvGrpSpPr/>
            <p:nvPr/>
          </p:nvGrpSpPr>
          <p:grpSpPr>
            <a:xfrm>
              <a:off x="2704532" y="3291249"/>
              <a:ext cx="2462237" cy="870152"/>
              <a:chOff x="8747280" y="3998259"/>
              <a:chExt cx="2462237" cy="870152"/>
            </a:xfrm>
          </p:grpSpPr>
          <p:sp>
            <p:nvSpPr>
              <p:cNvPr id="179" name="iṥḷiḓê">
                <a:extLst>
                  <a:ext uri="{FF2B5EF4-FFF2-40B4-BE49-F238E27FC236}">
                    <a16:creationId xmlns:a16="http://schemas.microsoft.com/office/drawing/2014/main" id="{12C1A619-D584-4A43-8106-B958377E2947}"/>
                  </a:ext>
                </a:extLst>
              </p:cNvPr>
              <p:cNvSpPr txBox="1"/>
              <p:nvPr/>
            </p:nvSpPr>
            <p:spPr bwMode="auto">
              <a:xfrm>
                <a:off x="8747280" y="3998259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latinLnBrk="0"/>
                <a:r>
                  <a:rPr lang="zh-CN" altLang="en-US" sz="1600" b="1" dirty="0">
                    <a:effectLst/>
                  </a:rPr>
                  <a:t>削峰</a:t>
                </a:r>
              </a:p>
            </p:txBody>
          </p:sp>
          <p:sp>
            <p:nvSpPr>
              <p:cNvPr id="180" name="îŝ1ïďê">
                <a:extLst>
                  <a:ext uri="{FF2B5EF4-FFF2-40B4-BE49-F238E27FC236}">
                    <a16:creationId xmlns:a16="http://schemas.microsoft.com/office/drawing/2014/main" id="{9DBD0326-FD59-43E1-B249-1CED5B1E52CF}"/>
                  </a:ext>
                </a:extLst>
              </p:cNvPr>
              <p:cNvSpPr txBox="1"/>
              <p:nvPr/>
            </p:nvSpPr>
            <p:spPr bwMode="auto">
              <a:xfrm>
                <a:off x="8747280" y="4312232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利用缓存和消息中间件根据业务逻辑进行削峰</a:t>
                </a:r>
                <a:r>
                  <a:rPr lang="en-US" altLang="zh-CN" sz="1100" dirty="0"/>
                  <a:t>.</a:t>
                </a:r>
                <a:r>
                  <a:rPr lang="zh-CN" altLang="en-US" sz="1100" dirty="0"/>
                  <a:t>如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订单信息进行缓存</a:t>
                </a:r>
                <a:r>
                  <a:rPr lang="en-US" altLang="zh-CN" sz="1100" dirty="0"/>
                  <a:t>, </a:t>
                </a:r>
                <a:r>
                  <a:rPr lang="zh-CN" altLang="en-US" sz="1100" dirty="0"/>
                  <a:t>下单调用使用消息中间件</a:t>
                </a:r>
                <a:r>
                  <a:rPr lang="en-US" altLang="zh-CN" sz="1100" dirty="0"/>
                  <a:t>.</a:t>
                </a:r>
              </a:p>
            </p:txBody>
          </p:sp>
        </p:grpSp>
        <p:grpSp>
          <p:nvGrpSpPr>
            <p:cNvPr id="176" name="ïṧliḓè">
              <a:extLst>
                <a:ext uri="{FF2B5EF4-FFF2-40B4-BE49-F238E27FC236}">
                  <a16:creationId xmlns:a16="http://schemas.microsoft.com/office/drawing/2014/main" id="{FF8D8917-AD3B-46AE-A466-57AA5AE33754}"/>
                </a:ext>
              </a:extLst>
            </p:cNvPr>
            <p:cNvGrpSpPr/>
            <p:nvPr/>
          </p:nvGrpSpPr>
          <p:grpSpPr>
            <a:xfrm>
              <a:off x="2704532" y="4601950"/>
              <a:ext cx="2462237" cy="870152"/>
              <a:chOff x="8747280" y="3998259"/>
              <a:chExt cx="2462237" cy="870152"/>
            </a:xfrm>
          </p:grpSpPr>
          <p:sp>
            <p:nvSpPr>
              <p:cNvPr id="177" name="iṥḻîḍe">
                <a:extLst>
                  <a:ext uri="{FF2B5EF4-FFF2-40B4-BE49-F238E27FC236}">
                    <a16:creationId xmlns:a16="http://schemas.microsoft.com/office/drawing/2014/main" id="{F2A98A4F-0F75-4E0E-8D25-D4EBF0FD9AF0}"/>
                  </a:ext>
                </a:extLst>
              </p:cNvPr>
              <p:cNvSpPr txBox="1"/>
              <p:nvPr/>
            </p:nvSpPr>
            <p:spPr bwMode="auto">
              <a:xfrm>
                <a:off x="8747280" y="3998259"/>
                <a:ext cx="2462237" cy="309958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latinLnBrk="0"/>
                <a:r>
                  <a:rPr lang="zh-CN" altLang="en-US" sz="1600" b="1" dirty="0">
                    <a:effectLst/>
                  </a:rPr>
                  <a:t>限流</a:t>
                </a:r>
              </a:p>
            </p:txBody>
          </p:sp>
          <p:sp>
            <p:nvSpPr>
              <p:cNvPr id="178" name="îṡļíḓê">
                <a:extLst>
                  <a:ext uri="{FF2B5EF4-FFF2-40B4-BE49-F238E27FC236}">
                    <a16:creationId xmlns:a16="http://schemas.microsoft.com/office/drawing/2014/main" id="{FDB09AA8-1DC6-4A31-8BF5-E6D832173853}"/>
                  </a:ext>
                </a:extLst>
              </p:cNvPr>
              <p:cNvSpPr txBox="1"/>
              <p:nvPr/>
            </p:nvSpPr>
            <p:spPr bwMode="auto">
              <a:xfrm>
                <a:off x="8747280" y="4312232"/>
                <a:ext cx="2462237" cy="556179"/>
              </a:xfrm>
              <a:prstGeom prst="rect">
                <a:avLst/>
              </a:prstGeom>
              <a:noFill/>
              <a:extLst/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100" dirty="0"/>
                  <a:t>Nginx </a:t>
                </a:r>
                <a:r>
                  <a:rPr lang="en-US" altLang="zh-CN" sz="1100" dirty="0" err="1"/>
                  <a:t>limit_conn</a:t>
                </a:r>
                <a:r>
                  <a:rPr lang="en-US" altLang="zh-CN" sz="1100" dirty="0"/>
                  <a:t>/ </a:t>
                </a:r>
                <a:r>
                  <a:rPr lang="en-US" altLang="zh-CN" sz="1100" dirty="0" err="1"/>
                  <a:t>limit_req</a:t>
                </a:r>
                <a:r>
                  <a:rPr lang="en-US" altLang="zh-CN" sz="1100" dirty="0"/>
                  <a:t>/ </a:t>
                </a:r>
                <a:r>
                  <a:rPr lang="en-US" altLang="zh-CN" sz="1100" dirty="0" err="1"/>
                  <a:t>limit_rate</a:t>
                </a:r>
                <a:r>
                  <a:rPr lang="en-US" altLang="zh-CN" sz="1100" dirty="0"/>
                  <a:t>,</a:t>
                </a:r>
                <a:r>
                  <a:rPr lang="zh-CN" altLang="en-US" sz="1100" dirty="0"/>
                  <a:t>限制并发连接数</a:t>
                </a:r>
                <a:r>
                  <a:rPr lang="en-US" altLang="zh-CN" sz="1100" dirty="0"/>
                  <a:t>/</a:t>
                </a:r>
                <a:r>
                  <a:rPr lang="zh-CN" altLang="en-US" sz="1100" dirty="0"/>
                  <a:t>平均速率</a:t>
                </a:r>
                <a:r>
                  <a:rPr lang="en-US" altLang="zh-CN" sz="1100" dirty="0"/>
                  <a:t>/</a:t>
                </a:r>
                <a:r>
                  <a:rPr lang="zh-CN" altLang="en-US" sz="1100" dirty="0"/>
                  <a:t>平均流量等</a:t>
                </a:r>
                <a:r>
                  <a:rPr lang="en-US" altLang="zh-CN" sz="1000" dirty="0"/>
                  <a:t>;</a:t>
                </a:r>
              </a:p>
            </p:txBody>
          </p:sp>
        </p:grpSp>
      </p:grpSp>
      <p:sp>
        <p:nvSpPr>
          <p:cNvPr id="52" name="îṡļíḓê">
            <a:extLst>
              <a:ext uri="{FF2B5EF4-FFF2-40B4-BE49-F238E27FC236}">
                <a16:creationId xmlns:a16="http://schemas.microsoft.com/office/drawing/2014/main" id="{577705FD-C73B-4E82-83FD-AAA5CD4958A8}"/>
              </a:ext>
            </a:extLst>
          </p:cNvPr>
          <p:cNvSpPr txBox="1"/>
          <p:nvPr/>
        </p:nvSpPr>
        <p:spPr bwMode="auto">
          <a:xfrm>
            <a:off x="669925" y="5792451"/>
            <a:ext cx="10850562" cy="390408"/>
          </a:xfrm>
          <a:prstGeom prst="rect">
            <a:avLst/>
          </a:prstGeom>
          <a:noFill/>
          <a:extLst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1200" b="1" dirty="0"/>
              <a:t>根据秒杀特点</a:t>
            </a:r>
            <a:r>
              <a:rPr lang="en-US" altLang="zh-CN" sz="1200" b="1" dirty="0"/>
              <a:t>, </a:t>
            </a:r>
            <a:r>
              <a:rPr lang="zh-CN" altLang="en-US" sz="1200" b="1" dirty="0"/>
              <a:t>限流是比较经济的解决方案</a:t>
            </a:r>
            <a:endParaRPr lang="en-US" altLang="zh-CN" sz="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552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f19ef08-84bf-4b7f-951a-56dda9a9f7b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337bce2-cb81-4f49-94f4-481fd55ecd4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3037;#144036;#21965;#39360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08;"/>
  <p:tag name="ISLIDE.ICON" val="#393912;#72833;#15656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08;"/>
  <p:tag name="ISLIDE.ICON" val="#393912;#72833;#145459;#37080;#7965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08;"/>
  <p:tag name="ISLIDE.ICON" val="#393912;#72833;#393851;#93675;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15978"/>
      </a:accent1>
      <a:accent2>
        <a:srgbClr val="10779D"/>
      </a:accent2>
      <a:accent3>
        <a:srgbClr val="2693A9"/>
      </a:accent3>
      <a:accent4>
        <a:srgbClr val="0E7999"/>
      </a:accent4>
      <a:accent5>
        <a:srgbClr val="3D84B0"/>
      </a:accent5>
      <a:accent6>
        <a:srgbClr val="416499"/>
      </a:accent6>
      <a:hlink>
        <a:srgbClr val="0CCA8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015978"/>
    </a:accent1>
    <a:accent2>
      <a:srgbClr val="10779D"/>
    </a:accent2>
    <a:accent3>
      <a:srgbClr val="2693A9"/>
    </a:accent3>
    <a:accent4>
      <a:srgbClr val="0E7999"/>
    </a:accent4>
    <a:accent5>
      <a:srgbClr val="3D84B0"/>
    </a:accent5>
    <a:accent6>
      <a:srgbClr val="416499"/>
    </a:accent6>
    <a:hlink>
      <a:srgbClr val="0CCA8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015978"/>
    </a:accent1>
    <a:accent2>
      <a:srgbClr val="10779D"/>
    </a:accent2>
    <a:accent3>
      <a:srgbClr val="2693A9"/>
    </a:accent3>
    <a:accent4>
      <a:srgbClr val="0E7999"/>
    </a:accent4>
    <a:accent5>
      <a:srgbClr val="3D84B0"/>
    </a:accent5>
    <a:accent6>
      <a:srgbClr val="416499"/>
    </a:accent6>
    <a:hlink>
      <a:srgbClr val="0CCA8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015978"/>
    </a:accent1>
    <a:accent2>
      <a:srgbClr val="10779D"/>
    </a:accent2>
    <a:accent3>
      <a:srgbClr val="2693A9"/>
    </a:accent3>
    <a:accent4>
      <a:srgbClr val="0E7999"/>
    </a:accent4>
    <a:accent5>
      <a:srgbClr val="3D84B0"/>
    </a:accent5>
    <a:accent6>
      <a:srgbClr val="416499"/>
    </a:accent6>
    <a:hlink>
      <a:srgbClr val="0CCA8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10402</TotalTime>
  <Words>353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秒杀技术浅谈</vt:lpstr>
      <vt:lpstr>PowerPoint 演示文稿</vt:lpstr>
      <vt:lpstr>秒杀定义</vt:lpstr>
      <vt:lpstr>什么是秒杀</vt:lpstr>
      <vt:lpstr>秒杀特点</vt:lpstr>
      <vt:lpstr>秒杀特点</vt:lpstr>
      <vt:lpstr>衍生问题及解决方案</vt:lpstr>
      <vt:lpstr>衍生问题</vt:lpstr>
      <vt:lpstr>高并发 解决方案</vt:lpstr>
      <vt:lpstr>超卖 解决方案</vt:lpstr>
      <vt:lpstr>防刷 解决方案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夏永辉</cp:lastModifiedBy>
  <cp:revision>90</cp:revision>
  <cp:lastPrinted>2017-11-01T16:00:00Z</cp:lastPrinted>
  <dcterms:created xsi:type="dcterms:W3CDTF">2017-11-01T16:00:00Z</dcterms:created>
  <dcterms:modified xsi:type="dcterms:W3CDTF">2020-04-10T11:25:08Z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2018-10-31T09:10:39.8580596Z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