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C9569-2D20-4748-89D0-AEE4BF75A281}" type="doc">
      <dgm:prSet loTypeId="urn:microsoft.com/office/officeart/2005/8/layout/radial1" loCatId="relationship" qsTypeId="urn:microsoft.com/office/officeart/2005/8/quickstyle/simple3" qsCatId="simple" csTypeId="urn:microsoft.com/office/officeart/2005/8/colors/colorful3" csCatId="accent1" phldr="0"/>
      <dgm:spPr/>
      <dgm:t>
        <a:bodyPr/>
        <a:p>
          <a:endParaRPr lang="zh-CN" altLang="en-US"/>
        </a:p>
      </dgm:t>
    </dgm:pt>
    <dgm:pt modelId="{63E439EB-AB8D-4BD3-9C76-C18615045EC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公共服务</a:t>
          </a:r>
          <a:r>
            <a:rPr lang="zh-CN" altLang="en-US"/>
            <a:t/>
          </a:r>
          <a:endParaRPr lang="zh-CN" altLang="en-US"/>
        </a:p>
      </dgm:t>
    </dgm:pt>
    <dgm:pt modelId="{8C15BBAC-0586-4C75-A1D3-73E5029BC0B9}" cxnId="{CCD8DDAE-65E1-43F3-AB07-DEC76BFD5F17}" type="parTrans">
      <dgm:prSet/>
      <dgm:spPr/>
      <dgm:t>
        <a:bodyPr/>
        <a:p>
          <a:endParaRPr lang="zh-CN" altLang="en-US"/>
        </a:p>
      </dgm:t>
    </dgm:pt>
    <dgm:pt modelId="{E4A6B797-521A-42F8-823D-60BDCBDCE1B8}" cxnId="{CCD8DDAE-65E1-43F3-AB07-DEC76BFD5F17}" type="sibTrans">
      <dgm:prSet/>
      <dgm:spPr/>
      <dgm:t>
        <a:bodyPr/>
        <a:p>
          <a:endParaRPr lang="zh-CN" altLang="en-US"/>
        </a:p>
      </dgm:t>
    </dgm:pt>
    <dgm:pt modelId="{E8FF67F8-79F3-4EC0-8F1E-A50933A051D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服务</a:t>
          </a:r>
          <a:r>
            <a:rPr lang="en-US" altLang="zh-CN">
              <a:sym typeface="+mn-ea"/>
            </a:rPr>
            <a:t>4</a:t>
          </a:r>
          <a:r>
            <a:rPr lang="en-US" altLang="zh-CN">
              <a:sym typeface="+mn-ea"/>
            </a:rPr>
            <a:t/>
          </a:r>
          <a:endParaRPr lang="en-US" altLang="zh-CN">
            <a:sym typeface="+mn-ea"/>
          </a:endParaRPr>
        </a:p>
      </dgm:t>
    </dgm:pt>
    <dgm:pt modelId="{1B5B9DFB-F9AF-408E-AEC6-C390ECB78FE0}" cxnId="{64326643-C7F8-46A2-A602-23B4ECED3CB2}" type="parTrans">
      <dgm:prSet/>
      <dgm:spPr/>
      <dgm:t>
        <a:bodyPr/>
        <a:p>
          <a:endParaRPr lang="zh-CN" altLang="en-US"/>
        </a:p>
      </dgm:t>
    </dgm:pt>
    <dgm:pt modelId="{C524346C-0C31-48FC-8006-B347A04E1DDE}" cxnId="{64326643-C7F8-46A2-A602-23B4ECED3CB2}" type="sibTrans">
      <dgm:prSet/>
      <dgm:spPr/>
      <dgm:t>
        <a:bodyPr/>
        <a:p>
          <a:endParaRPr lang="zh-CN" altLang="en-US"/>
        </a:p>
      </dgm:t>
    </dgm:pt>
    <dgm:pt modelId="{DACE22B3-B1D4-42B6-B673-4CF35C9589C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服务</a:t>
          </a:r>
          <a:r>
            <a:rPr lang="en-US" altLang="zh-CN">
              <a:sym typeface="+mn-ea"/>
            </a:rPr>
            <a:t>3</a:t>
          </a:r>
          <a:r>
            <a:rPr lang="en-US" altLang="zh-CN">
              <a:sym typeface="+mn-ea"/>
            </a:rPr>
            <a:t/>
          </a:r>
          <a:endParaRPr lang="en-US" altLang="zh-CN">
            <a:sym typeface="+mn-ea"/>
          </a:endParaRPr>
        </a:p>
      </dgm:t>
    </dgm:pt>
    <dgm:pt modelId="{62489D20-EFD1-4601-86DE-2A1E5EF27580}" cxnId="{2C44F2EF-5AB7-479C-80BF-60AE2AB2B6B3}" type="parTrans">
      <dgm:prSet/>
      <dgm:spPr/>
      <dgm:t>
        <a:bodyPr/>
        <a:p>
          <a:endParaRPr lang="zh-CN" altLang="en-US"/>
        </a:p>
      </dgm:t>
    </dgm:pt>
    <dgm:pt modelId="{3CCF12AD-6097-45CA-9788-3F35174D10FF}" cxnId="{2C44F2EF-5AB7-479C-80BF-60AE2AB2B6B3}" type="sibTrans">
      <dgm:prSet/>
      <dgm:spPr/>
      <dgm:t>
        <a:bodyPr/>
        <a:p>
          <a:endParaRPr lang="zh-CN" altLang="en-US"/>
        </a:p>
      </dgm:t>
    </dgm:pt>
    <dgm:pt modelId="{413A0E0B-DA20-4050-9CA5-A863C14335E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服务</a:t>
          </a:r>
          <a:r>
            <a:rPr lang="en-US" altLang="zh-CN">
              <a:sym typeface="+mn-ea"/>
            </a:rPr>
            <a:t>2</a:t>
          </a:r>
          <a:r>
            <a:rPr lang="en-US" altLang="zh-CN">
              <a:sym typeface="+mn-ea"/>
            </a:rPr>
            <a:t/>
          </a:r>
          <a:endParaRPr lang="en-US" altLang="zh-CN">
            <a:sym typeface="+mn-ea"/>
          </a:endParaRPr>
        </a:p>
      </dgm:t>
    </dgm:pt>
    <dgm:pt modelId="{5564DDAC-8D34-452A-900C-E2E9F4983571}" cxnId="{11FB3ED1-4797-4837-A97C-51D169A15532}" type="parTrans">
      <dgm:prSet/>
      <dgm:spPr/>
      <dgm:t>
        <a:bodyPr/>
        <a:p>
          <a:endParaRPr lang="zh-CN" altLang="en-US"/>
        </a:p>
      </dgm:t>
    </dgm:pt>
    <dgm:pt modelId="{FA9B6ABA-738A-48D0-B365-FD282DD1DE11}" cxnId="{11FB3ED1-4797-4837-A97C-51D169A15532}" type="sibTrans">
      <dgm:prSet/>
      <dgm:spPr/>
      <dgm:t>
        <a:bodyPr/>
        <a:p>
          <a:endParaRPr lang="zh-CN" altLang="en-US"/>
        </a:p>
      </dgm:t>
    </dgm:pt>
    <dgm:pt modelId="{902E38A5-01F8-41E6-A0BF-6B92B43D307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服务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4E6A9DA5-9251-4FA6-B75E-6D589BA395BD}" cxnId="{FAAF3699-947F-42F2-AA43-9BF2024C7902}" type="parTrans">
      <dgm:prSet/>
      <dgm:spPr/>
      <dgm:t>
        <a:bodyPr/>
        <a:p>
          <a:endParaRPr lang="zh-CN" altLang="en-US"/>
        </a:p>
      </dgm:t>
    </dgm:pt>
    <dgm:pt modelId="{512AE8B9-7BFC-4BF7-A698-FB929C3E2035}" cxnId="{FAAF3699-947F-42F2-AA43-9BF2024C7902}" type="sibTrans">
      <dgm:prSet/>
      <dgm:spPr/>
      <dgm:t>
        <a:bodyPr/>
        <a:p>
          <a:endParaRPr lang="zh-CN" altLang="en-US"/>
        </a:p>
      </dgm:t>
    </dgm:pt>
    <dgm:pt modelId="{936F9C90-3FD2-4203-8B97-DA14C41B8E71}" type="pres">
      <dgm:prSet presAssocID="{5CBC9569-2D20-4748-89D0-AEE4BF75A28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C79333-1A47-4AB1-A098-A871E6C38D98}" type="pres">
      <dgm:prSet presAssocID="{63E439EB-AB8D-4BD3-9C76-C18615045EC6}" presName="centerShape" presStyleLbl="node0" presStyleIdx="0" presStyleCnt="1"/>
      <dgm:spPr/>
    </dgm:pt>
    <dgm:pt modelId="{1F4A2000-0AAC-48C4-B73B-57D94AD4262A}" type="pres">
      <dgm:prSet presAssocID="{1B5B9DFB-F9AF-408E-AEC6-C390ECB78FE0}" presName="Name9" presStyleLbl="parChTrans1D2" presStyleIdx="0" presStyleCnt="4"/>
      <dgm:spPr/>
    </dgm:pt>
    <dgm:pt modelId="{805134C6-2E50-4171-825A-CFF2AA5015A8}" type="pres">
      <dgm:prSet presAssocID="{1B5B9DFB-F9AF-408E-AEC6-C390ECB78FE0}" presName="connTx" presStyleCnt="0"/>
      <dgm:spPr/>
    </dgm:pt>
    <dgm:pt modelId="{AB66D3ED-2357-45C5-91C7-D985FAA29C29}" type="pres">
      <dgm:prSet presAssocID="{E8FF67F8-79F3-4EC0-8F1E-A50933A051D0}" presName="node" presStyleLbl="node1" presStyleIdx="0" presStyleCnt="4">
        <dgm:presLayoutVars>
          <dgm:bulletEnabled val="1"/>
        </dgm:presLayoutVars>
      </dgm:prSet>
      <dgm:spPr/>
    </dgm:pt>
    <dgm:pt modelId="{965BCBD8-5850-4DF2-9F45-D8E5B27DBF51}" type="pres">
      <dgm:prSet presAssocID="{62489D20-EFD1-4601-86DE-2A1E5EF27580}" presName="Name9" presStyleLbl="parChTrans1D2" presStyleIdx="1" presStyleCnt="4"/>
      <dgm:spPr/>
    </dgm:pt>
    <dgm:pt modelId="{398642B3-E66F-4ED9-98E6-06C3A88742E0}" type="pres">
      <dgm:prSet presAssocID="{62489D20-EFD1-4601-86DE-2A1E5EF27580}" presName="connTx" presStyleCnt="0"/>
      <dgm:spPr/>
    </dgm:pt>
    <dgm:pt modelId="{C0978AD7-B1E0-454A-AC36-184C5008E14F}" type="pres">
      <dgm:prSet presAssocID="{DACE22B3-B1D4-42B6-B673-4CF35C9589CE}" presName="node" presStyleLbl="node1" presStyleIdx="1" presStyleCnt="4">
        <dgm:presLayoutVars>
          <dgm:bulletEnabled val="1"/>
        </dgm:presLayoutVars>
      </dgm:prSet>
      <dgm:spPr/>
    </dgm:pt>
    <dgm:pt modelId="{01D9C2DA-0916-478A-9F5A-C15BC20C0A16}" type="pres">
      <dgm:prSet presAssocID="{5564DDAC-8D34-452A-900C-E2E9F4983571}" presName="Name9" presStyleLbl="parChTrans1D2" presStyleIdx="2" presStyleCnt="4"/>
      <dgm:spPr/>
    </dgm:pt>
    <dgm:pt modelId="{A8F87601-3273-45CE-8995-9015058226CD}" type="pres">
      <dgm:prSet presAssocID="{5564DDAC-8D34-452A-900C-E2E9F4983571}" presName="connTx" presStyleCnt="0"/>
      <dgm:spPr/>
    </dgm:pt>
    <dgm:pt modelId="{DDEB6042-02FA-40F9-BECE-96693F3F8D5A}" type="pres">
      <dgm:prSet presAssocID="{413A0E0B-DA20-4050-9CA5-A863C14335EF}" presName="node" presStyleLbl="node1" presStyleIdx="2" presStyleCnt="4">
        <dgm:presLayoutVars>
          <dgm:bulletEnabled val="1"/>
        </dgm:presLayoutVars>
      </dgm:prSet>
      <dgm:spPr/>
    </dgm:pt>
    <dgm:pt modelId="{AD985C30-CFB1-4793-B522-1A83C6F7ED0E}" type="pres">
      <dgm:prSet presAssocID="{4E6A9DA5-9251-4FA6-B75E-6D589BA395BD}" presName="Name9" presStyleLbl="parChTrans1D2" presStyleIdx="3" presStyleCnt="4"/>
      <dgm:spPr/>
    </dgm:pt>
    <dgm:pt modelId="{5732A18E-51BF-47CC-B4DB-2C146D7D1FEF}" type="pres">
      <dgm:prSet presAssocID="{4E6A9DA5-9251-4FA6-B75E-6D589BA395BD}" presName="connTx" presStyleCnt="0"/>
      <dgm:spPr/>
    </dgm:pt>
    <dgm:pt modelId="{A1F477E8-4B6B-4D17-BD7D-BD187A1A8031}" type="pres">
      <dgm:prSet presAssocID="{902E38A5-01F8-41E6-A0BF-6B92B43D307F}" presName="node" presStyleLbl="node1" presStyleIdx="3" presStyleCnt="4">
        <dgm:presLayoutVars>
          <dgm:bulletEnabled val="1"/>
        </dgm:presLayoutVars>
      </dgm:prSet>
      <dgm:spPr/>
    </dgm:pt>
  </dgm:ptLst>
  <dgm:cxnLst>
    <dgm:cxn modelId="{CCD8DDAE-65E1-43F3-AB07-DEC76BFD5F17}" srcId="{5CBC9569-2D20-4748-89D0-AEE4BF75A281}" destId="{63E439EB-AB8D-4BD3-9C76-C18615045EC6}" srcOrd="0" destOrd="0" parTransId="{8C15BBAC-0586-4C75-A1D3-73E5029BC0B9}" sibTransId="{E4A6B797-521A-42F8-823D-60BDCBDCE1B8}"/>
    <dgm:cxn modelId="{64326643-C7F8-46A2-A602-23B4ECED3CB2}" srcId="{63E439EB-AB8D-4BD3-9C76-C18615045EC6}" destId="{E8FF67F8-79F3-4EC0-8F1E-A50933A051D0}" srcOrd="0" destOrd="0" parTransId="{1B5B9DFB-F9AF-408E-AEC6-C390ECB78FE0}" sibTransId="{C524346C-0C31-48FC-8006-B347A04E1DDE}"/>
    <dgm:cxn modelId="{2C44F2EF-5AB7-479C-80BF-60AE2AB2B6B3}" srcId="{63E439EB-AB8D-4BD3-9C76-C18615045EC6}" destId="{DACE22B3-B1D4-42B6-B673-4CF35C9589CE}" srcOrd="1" destOrd="0" parTransId="{62489D20-EFD1-4601-86DE-2A1E5EF27580}" sibTransId="{3CCF12AD-6097-45CA-9788-3F35174D10FF}"/>
    <dgm:cxn modelId="{11FB3ED1-4797-4837-A97C-51D169A15532}" srcId="{63E439EB-AB8D-4BD3-9C76-C18615045EC6}" destId="{413A0E0B-DA20-4050-9CA5-A863C14335EF}" srcOrd="2" destOrd="0" parTransId="{5564DDAC-8D34-452A-900C-E2E9F4983571}" sibTransId="{FA9B6ABA-738A-48D0-B365-FD282DD1DE11}"/>
    <dgm:cxn modelId="{FAAF3699-947F-42F2-AA43-9BF2024C7902}" srcId="{63E439EB-AB8D-4BD3-9C76-C18615045EC6}" destId="{902E38A5-01F8-41E6-A0BF-6B92B43D307F}" srcOrd="3" destOrd="0" parTransId="{4E6A9DA5-9251-4FA6-B75E-6D589BA395BD}" sibTransId="{512AE8B9-7BFC-4BF7-A698-FB929C3E2035}"/>
    <dgm:cxn modelId="{EFBFDB6E-9D2B-4EFA-A00F-4FD357245334}" type="presOf" srcId="{5CBC9569-2D20-4748-89D0-AEE4BF75A281}" destId="{936F9C90-3FD2-4203-8B97-DA14C41B8E71}" srcOrd="0" destOrd="0" presId="urn:microsoft.com/office/officeart/2005/8/layout/radial1"/>
    <dgm:cxn modelId="{D12A6F9E-025D-4616-BF6D-FE8160288440}" type="presParOf" srcId="{936F9C90-3FD2-4203-8B97-DA14C41B8E71}" destId="{86C79333-1A47-4AB1-A098-A871E6C38D98}" srcOrd="0" destOrd="0" presId="urn:microsoft.com/office/officeart/2005/8/layout/radial1"/>
    <dgm:cxn modelId="{30A3AD3B-DB5F-4B22-881F-A6E5776DF622}" type="presOf" srcId="{63E439EB-AB8D-4BD3-9C76-C18615045EC6}" destId="{86C79333-1A47-4AB1-A098-A871E6C38D98}" srcOrd="0" destOrd="0" presId="urn:microsoft.com/office/officeart/2005/8/layout/radial1"/>
    <dgm:cxn modelId="{FAC9AD7A-2CC9-439B-9A22-5864C8FDA610}" type="presParOf" srcId="{936F9C90-3FD2-4203-8B97-DA14C41B8E71}" destId="{1F4A2000-0AAC-48C4-B73B-57D94AD4262A}" srcOrd="1" destOrd="0" presId="urn:microsoft.com/office/officeart/2005/8/layout/radial1"/>
    <dgm:cxn modelId="{318F1588-5ACF-4EC4-BC5D-2E8F6BD3641F}" type="presOf" srcId="{1B5B9DFB-F9AF-408E-AEC6-C390ECB78FE0}" destId="{1F4A2000-0AAC-48C4-B73B-57D94AD4262A}" srcOrd="0" destOrd="0" presId="urn:microsoft.com/office/officeart/2005/8/layout/radial1"/>
    <dgm:cxn modelId="{688A1CA9-F236-4265-923D-519144538CB5}" type="presParOf" srcId="{1F4A2000-0AAC-48C4-B73B-57D94AD4262A}" destId="{805134C6-2E50-4171-825A-CFF2AA5015A8}" srcOrd="0" destOrd="1" presId="urn:microsoft.com/office/officeart/2005/8/layout/radial1"/>
    <dgm:cxn modelId="{C6B4FA49-810F-403E-8ED4-36C8FEF27E18}" type="presOf" srcId="{1B5B9DFB-F9AF-408E-AEC6-C390ECB78FE0}" destId="{805134C6-2E50-4171-825A-CFF2AA5015A8}" srcOrd="1" destOrd="0" presId="urn:microsoft.com/office/officeart/2005/8/layout/radial1"/>
    <dgm:cxn modelId="{86985C06-51B2-43CE-9E21-2978BDBAFBA3}" type="presParOf" srcId="{936F9C90-3FD2-4203-8B97-DA14C41B8E71}" destId="{AB66D3ED-2357-45C5-91C7-D985FAA29C29}" srcOrd="2" destOrd="0" presId="urn:microsoft.com/office/officeart/2005/8/layout/radial1"/>
    <dgm:cxn modelId="{6795B88A-EE6E-40F2-8186-025F4B13FF1B}" type="presOf" srcId="{E8FF67F8-79F3-4EC0-8F1E-A50933A051D0}" destId="{AB66D3ED-2357-45C5-91C7-D985FAA29C29}" srcOrd="0" destOrd="0" presId="urn:microsoft.com/office/officeart/2005/8/layout/radial1"/>
    <dgm:cxn modelId="{809D2D68-146D-47FF-BACF-4B27BA40B2AE}" type="presParOf" srcId="{936F9C90-3FD2-4203-8B97-DA14C41B8E71}" destId="{965BCBD8-5850-4DF2-9F45-D8E5B27DBF51}" srcOrd="3" destOrd="0" presId="urn:microsoft.com/office/officeart/2005/8/layout/radial1"/>
    <dgm:cxn modelId="{8CAC15A4-D85D-40BE-AA51-234827FAFA13}" type="presOf" srcId="{62489D20-EFD1-4601-86DE-2A1E5EF27580}" destId="{965BCBD8-5850-4DF2-9F45-D8E5B27DBF51}" srcOrd="0" destOrd="0" presId="urn:microsoft.com/office/officeart/2005/8/layout/radial1"/>
    <dgm:cxn modelId="{B3E66CB6-D43B-45A3-8BAE-FE11F0CB296D}" type="presParOf" srcId="{965BCBD8-5850-4DF2-9F45-D8E5B27DBF51}" destId="{398642B3-E66F-4ED9-98E6-06C3A88742E0}" srcOrd="0" destOrd="3" presId="urn:microsoft.com/office/officeart/2005/8/layout/radial1"/>
    <dgm:cxn modelId="{58846CBB-4D47-4967-9F0B-009D09CD11ED}" type="presOf" srcId="{62489D20-EFD1-4601-86DE-2A1E5EF27580}" destId="{398642B3-E66F-4ED9-98E6-06C3A88742E0}" srcOrd="1" destOrd="0" presId="urn:microsoft.com/office/officeart/2005/8/layout/radial1"/>
    <dgm:cxn modelId="{E2C460FB-36F9-4681-BFD2-E98AB3F32906}" type="presParOf" srcId="{936F9C90-3FD2-4203-8B97-DA14C41B8E71}" destId="{C0978AD7-B1E0-454A-AC36-184C5008E14F}" srcOrd="4" destOrd="0" presId="urn:microsoft.com/office/officeart/2005/8/layout/radial1"/>
    <dgm:cxn modelId="{E9C61DCD-47E0-4F71-BD4E-687431B28313}" type="presOf" srcId="{DACE22B3-B1D4-42B6-B673-4CF35C9589CE}" destId="{C0978AD7-B1E0-454A-AC36-184C5008E14F}" srcOrd="0" destOrd="0" presId="urn:microsoft.com/office/officeart/2005/8/layout/radial1"/>
    <dgm:cxn modelId="{BCC6DFD5-EDB5-4877-BF5F-1A5A5B6EC380}" type="presParOf" srcId="{936F9C90-3FD2-4203-8B97-DA14C41B8E71}" destId="{01D9C2DA-0916-478A-9F5A-C15BC20C0A16}" srcOrd="5" destOrd="0" presId="urn:microsoft.com/office/officeart/2005/8/layout/radial1"/>
    <dgm:cxn modelId="{66CEFD40-DAD0-4C87-8611-0DEA86623964}" type="presOf" srcId="{5564DDAC-8D34-452A-900C-E2E9F4983571}" destId="{01D9C2DA-0916-478A-9F5A-C15BC20C0A16}" srcOrd="0" destOrd="0" presId="urn:microsoft.com/office/officeart/2005/8/layout/radial1"/>
    <dgm:cxn modelId="{175FA4BC-91D6-4DB5-9DDE-0081584CC403}" type="presParOf" srcId="{01D9C2DA-0916-478A-9F5A-C15BC20C0A16}" destId="{A8F87601-3273-45CE-8995-9015058226CD}" srcOrd="0" destOrd="5" presId="urn:microsoft.com/office/officeart/2005/8/layout/radial1"/>
    <dgm:cxn modelId="{3A799366-4F47-4439-8634-096D1C898865}" type="presOf" srcId="{5564DDAC-8D34-452A-900C-E2E9F4983571}" destId="{A8F87601-3273-45CE-8995-9015058226CD}" srcOrd="1" destOrd="0" presId="urn:microsoft.com/office/officeart/2005/8/layout/radial1"/>
    <dgm:cxn modelId="{FE578FE9-6C21-411F-844F-1B7B95657C92}" type="presParOf" srcId="{936F9C90-3FD2-4203-8B97-DA14C41B8E71}" destId="{DDEB6042-02FA-40F9-BECE-96693F3F8D5A}" srcOrd="6" destOrd="0" presId="urn:microsoft.com/office/officeart/2005/8/layout/radial1"/>
    <dgm:cxn modelId="{BCBF4778-B4A1-49EB-967E-1104029F3CBC}" type="presOf" srcId="{413A0E0B-DA20-4050-9CA5-A863C14335EF}" destId="{DDEB6042-02FA-40F9-BECE-96693F3F8D5A}" srcOrd="0" destOrd="0" presId="urn:microsoft.com/office/officeart/2005/8/layout/radial1"/>
    <dgm:cxn modelId="{314C1A03-00DE-489A-88A7-418C5FBD9E8F}" type="presParOf" srcId="{936F9C90-3FD2-4203-8B97-DA14C41B8E71}" destId="{AD985C30-CFB1-4793-B522-1A83C6F7ED0E}" srcOrd="7" destOrd="0" presId="urn:microsoft.com/office/officeart/2005/8/layout/radial1"/>
    <dgm:cxn modelId="{9FF1CC8B-83F5-409B-849C-2C2BA12964D2}" type="presOf" srcId="{4E6A9DA5-9251-4FA6-B75E-6D589BA395BD}" destId="{AD985C30-CFB1-4793-B522-1A83C6F7ED0E}" srcOrd="0" destOrd="0" presId="urn:microsoft.com/office/officeart/2005/8/layout/radial1"/>
    <dgm:cxn modelId="{C1A830A8-0A0E-4278-A89C-075432A4DCC7}" type="presParOf" srcId="{AD985C30-CFB1-4793-B522-1A83C6F7ED0E}" destId="{5732A18E-51BF-47CC-B4DB-2C146D7D1FEF}" srcOrd="0" destOrd="7" presId="urn:microsoft.com/office/officeart/2005/8/layout/radial1"/>
    <dgm:cxn modelId="{DE234177-F02E-4D5C-B07A-9700336EB3BE}" type="presOf" srcId="{4E6A9DA5-9251-4FA6-B75E-6D589BA395BD}" destId="{5732A18E-51BF-47CC-B4DB-2C146D7D1FEF}" srcOrd="1" destOrd="0" presId="urn:microsoft.com/office/officeart/2005/8/layout/radial1"/>
    <dgm:cxn modelId="{6FD42B3F-F913-45FA-8AF3-1F3DC564E4D6}" type="presParOf" srcId="{936F9C90-3FD2-4203-8B97-DA14C41B8E71}" destId="{A1F477E8-4B6B-4D17-BD7D-BD187A1A8031}" srcOrd="8" destOrd="0" presId="urn:microsoft.com/office/officeart/2005/8/layout/radial1"/>
    <dgm:cxn modelId="{A70CDDCA-06C2-44AB-888D-D5C649712EBA}" type="presOf" srcId="{902E38A5-01F8-41E6-A0BF-6B92B43D307F}" destId="{A1F477E8-4B6B-4D17-BD7D-BD187A1A8031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747F6-A844-4E8F-A0A0-423B86FE2B27}" type="doc">
      <dgm:prSet loTypeId="urn:microsoft.com/office/officeart/2005/8/layout/cycle2" loCatId="cycle" qsTypeId="urn:microsoft.com/office/officeart/2005/8/quickstyle/simple3" qsCatId="simple" csTypeId="urn:microsoft.com/office/officeart/2005/8/colors/accent6_4" csCatId="accent1" phldr="0"/>
      <dgm:spPr/>
      <dgm:t>
        <a:bodyPr/>
        <a:p>
          <a:endParaRPr lang="zh-CN" altLang="en-US"/>
        </a:p>
      </dgm:t>
    </dgm:pt>
    <dgm:pt modelId="{BE1D93E0-1064-4E35-84F1-274817A8FA1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accent2">
                  <a:lumMod val="75000"/>
                </a:schemeClr>
              </a:solidFill>
            </a:rPr>
            <a:t>参数固定化</a:t>
          </a:r>
          <a:r>
            <a:rPr lang="zh-CN" altLang="en-US">
              <a:solidFill>
                <a:schemeClr val="accent2">
                  <a:lumMod val="75000"/>
                </a:schemeClr>
              </a:solidFill>
            </a:rPr>
            <a:t/>
          </a:r>
          <a:endParaRPr lang="zh-CN" altLang="en-US">
            <a:solidFill>
              <a:schemeClr val="accent2">
                <a:lumMod val="75000"/>
              </a:schemeClr>
            </a:solidFill>
          </a:endParaRPr>
        </a:p>
      </dgm:t>
    </dgm:pt>
    <dgm:pt modelId="{B76F6F1F-7313-47A5-BC2E-994D915C21FA}" cxnId="{78F92DD7-F813-4962-9BBB-96B265E9DC1E}" type="parTrans">
      <dgm:prSet/>
      <dgm:spPr/>
      <dgm:t>
        <a:bodyPr/>
        <a:p>
          <a:endParaRPr lang="zh-CN" altLang="en-US"/>
        </a:p>
      </dgm:t>
    </dgm:pt>
    <dgm:pt modelId="{485E5104-1EB8-413E-A70E-ADACDF839B14}" cxnId="{78F92DD7-F813-4962-9BBB-96B265E9DC1E}" type="sibTrans">
      <dgm:prSet/>
      <dgm:spPr/>
      <dgm:t>
        <a:bodyPr/>
        <a:p>
          <a:endParaRPr lang="zh-CN" altLang="en-US"/>
        </a:p>
      </dgm:t>
    </dgm:pt>
    <dgm:pt modelId="{C850D67D-D455-40F2-BF40-958244ECBEC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accent5">
                  <a:lumMod val="75000"/>
                </a:schemeClr>
              </a:solidFill>
            </a:rPr>
            <a:t>公共代码</a:t>
          </a:r>
          <a:r>
            <a:rPr lang="zh-CN" altLang="en-US">
              <a:solidFill>
                <a:schemeClr val="accent5">
                  <a:lumMod val="75000"/>
                </a:schemeClr>
              </a:solidFill>
            </a:rPr>
            <a:t>工具化</a:t>
          </a:r>
          <a:r>
            <a:rPr lang="zh-CN" altLang="en-US">
              <a:solidFill>
                <a:schemeClr val="accent5">
                  <a:lumMod val="75000"/>
                </a:schemeClr>
              </a:solidFill>
            </a:rPr>
            <a:t/>
          </a:r>
          <a:endParaRPr lang="zh-CN" altLang="en-US">
            <a:solidFill>
              <a:schemeClr val="accent5">
                <a:lumMod val="75000"/>
              </a:schemeClr>
            </a:solidFill>
          </a:endParaRPr>
        </a:p>
      </dgm:t>
    </dgm:pt>
    <dgm:pt modelId="{815BEECE-237C-451B-AD1A-99AD91077DC5}" cxnId="{D711B7BB-C229-4334-87EC-1E059264BA6B}" type="parTrans">
      <dgm:prSet/>
      <dgm:spPr/>
      <dgm:t>
        <a:bodyPr/>
        <a:p>
          <a:endParaRPr lang="zh-CN" altLang="en-US"/>
        </a:p>
      </dgm:t>
    </dgm:pt>
    <dgm:pt modelId="{440047A4-99C5-4142-9A9A-791B1494D18D}" cxnId="{D711B7BB-C229-4334-87EC-1E059264BA6B}" type="sibTrans">
      <dgm:prSet/>
      <dgm:spPr/>
      <dgm:t>
        <a:bodyPr/>
        <a:p>
          <a:endParaRPr lang="zh-CN" altLang="en-US"/>
        </a:p>
      </dgm:t>
    </dgm:pt>
    <dgm:pt modelId="{B8C84936-1FF8-491C-957F-E93A0D56BE7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基础业务服务化</a:t>
          </a:r>
          <a:r>
            <a:rPr lang="zh-CN" altLang="en-US"/>
            <a:t/>
          </a:r>
          <a:endParaRPr lang="zh-CN" altLang="en-US"/>
        </a:p>
      </dgm:t>
    </dgm:pt>
    <dgm:pt modelId="{0A3DB1B2-EEAB-46E8-83B7-3C75439F76AD}" cxnId="{7493DDCF-5AF5-490B-8A5E-CFFD63A85221}" type="parTrans">
      <dgm:prSet/>
      <dgm:spPr/>
      <dgm:t>
        <a:bodyPr/>
        <a:p>
          <a:endParaRPr lang="zh-CN" altLang="en-US"/>
        </a:p>
      </dgm:t>
    </dgm:pt>
    <dgm:pt modelId="{1D27C24F-A927-4600-8878-8630ECEBD341}" cxnId="{7493DDCF-5AF5-490B-8A5E-CFFD63A85221}" type="sibTrans">
      <dgm:prSet/>
      <dgm:spPr/>
      <dgm:t>
        <a:bodyPr/>
        <a:p>
          <a:endParaRPr lang="zh-CN" altLang="en-US"/>
        </a:p>
      </dgm:t>
    </dgm:pt>
    <dgm:pt modelId="{BDF19F98-1BB6-4691-BA39-AC544680C92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accent6">
                  <a:lumMod val="75000"/>
                </a:schemeClr>
              </a:solidFill>
            </a:rPr>
            <a:t>数据库独立化</a:t>
          </a:r>
          <a:endParaRPr lang="zh-CN" altLang="en-US">
            <a:solidFill>
              <a:schemeClr val="accent6">
                <a:lumMod val="75000"/>
              </a:schemeClr>
            </a:solidFill>
          </a:endParaRPr>
        </a:p>
      </dgm:t>
    </dgm:pt>
    <dgm:pt modelId="{0E0CE0D5-07C4-4901-B365-8211F8750388}" cxnId="{10BCC4EA-660F-4317-9681-E31FFB1522C1}" type="parTrans">
      <dgm:prSet/>
      <dgm:spPr/>
      <dgm:t>
        <a:bodyPr/>
        <a:p>
          <a:endParaRPr lang="zh-CN" altLang="en-US"/>
        </a:p>
      </dgm:t>
    </dgm:pt>
    <dgm:pt modelId="{ABEF5CDB-B202-47B1-8976-6563592DD193}" cxnId="{10BCC4EA-660F-4317-9681-E31FFB1522C1}" type="sibTrans">
      <dgm:prSet/>
      <dgm:spPr/>
      <dgm:t>
        <a:bodyPr/>
        <a:p>
          <a:endParaRPr lang="zh-CN" altLang="en-US"/>
        </a:p>
      </dgm:t>
    </dgm:pt>
    <dgm:pt modelId="{A76F7821-8389-4FF6-81DA-C4B97FDCE57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accent5"/>
              </a:solidFill>
            </a:rPr>
            <a:t>服务配置中心化</a:t>
          </a:r>
          <a:r>
            <a:rPr lang="zh-CN" altLang="en-US">
              <a:solidFill>
                <a:schemeClr val="accent5"/>
              </a:solidFill>
            </a:rPr>
            <a:t/>
          </a:r>
          <a:endParaRPr lang="zh-CN" altLang="en-US">
            <a:solidFill>
              <a:schemeClr val="accent5"/>
            </a:solidFill>
          </a:endParaRPr>
        </a:p>
      </dgm:t>
    </dgm:pt>
    <dgm:pt modelId="{D69A4B64-ECF7-44B7-B11F-30D5FBCABAD0}" cxnId="{CA039B1A-440B-48C9-950F-097074A2C776}" type="parTrans">
      <dgm:prSet/>
      <dgm:spPr/>
      <dgm:t>
        <a:bodyPr/>
        <a:p>
          <a:endParaRPr lang="zh-CN" altLang="en-US"/>
        </a:p>
      </dgm:t>
    </dgm:pt>
    <dgm:pt modelId="{C62D58A2-E7B0-4326-BAF0-CD60EBC9C61D}" cxnId="{CA039B1A-440B-48C9-950F-097074A2C776}" type="sibTrans">
      <dgm:prSet/>
      <dgm:spPr/>
      <dgm:t>
        <a:bodyPr/>
        <a:p>
          <a:endParaRPr lang="zh-CN" altLang="en-US"/>
        </a:p>
      </dgm:t>
    </dgm:pt>
    <dgm:pt modelId="{A15C1A26-8DF5-40E1-BCEB-A9F490C30D57}" type="pres">
      <dgm:prSet presAssocID="{00F747F6-A844-4E8F-A0A0-423B86FE2B27}" presName="cycle" presStyleCnt="0">
        <dgm:presLayoutVars>
          <dgm:dir/>
          <dgm:resizeHandles val="exact"/>
        </dgm:presLayoutVars>
      </dgm:prSet>
      <dgm:spPr/>
    </dgm:pt>
    <dgm:pt modelId="{9027A074-C2B4-4B5C-8A24-9F326C135F2C}" type="pres">
      <dgm:prSet presAssocID="{BE1D93E0-1064-4E35-84F1-274817A8FA14}" presName="node" presStyleLbl="node1" presStyleIdx="0" presStyleCnt="5">
        <dgm:presLayoutVars>
          <dgm:bulletEnabled val="1"/>
        </dgm:presLayoutVars>
      </dgm:prSet>
      <dgm:spPr/>
    </dgm:pt>
    <dgm:pt modelId="{D428F19C-A8D3-4893-AD7E-2BA65F02F820}" type="pres">
      <dgm:prSet presAssocID="{485E5104-1EB8-413E-A70E-ADACDF839B14}" presName="sibTrans" presStyleLbl="sibTrans2D1" presStyleIdx="0" presStyleCnt="5"/>
      <dgm:spPr/>
    </dgm:pt>
    <dgm:pt modelId="{A9F3C989-90B4-4758-9A33-E49FCD0C7D74}" type="pres">
      <dgm:prSet presAssocID="{485E5104-1EB8-413E-A70E-ADACDF839B14}" presName="connectorText" presStyleCnt="0"/>
      <dgm:spPr/>
    </dgm:pt>
    <dgm:pt modelId="{ADA7BD43-8261-45C1-B84A-0D52FA1E4AE7}" type="pres">
      <dgm:prSet presAssocID="{C850D67D-D455-40F2-BF40-958244ECBECF}" presName="node" presStyleLbl="node1" presStyleIdx="1" presStyleCnt="5">
        <dgm:presLayoutVars>
          <dgm:bulletEnabled val="1"/>
        </dgm:presLayoutVars>
      </dgm:prSet>
      <dgm:spPr/>
    </dgm:pt>
    <dgm:pt modelId="{56F040CF-6F47-4847-8647-F5FDBC9F146A}" type="pres">
      <dgm:prSet presAssocID="{440047A4-99C5-4142-9A9A-791B1494D18D}" presName="sibTrans" presStyleLbl="sibTrans2D1" presStyleIdx="1" presStyleCnt="5"/>
      <dgm:spPr/>
    </dgm:pt>
    <dgm:pt modelId="{625DDE57-EEE3-4179-988C-D68B639218F6}" type="pres">
      <dgm:prSet presAssocID="{440047A4-99C5-4142-9A9A-791B1494D18D}" presName="connectorText" presStyleCnt="0"/>
      <dgm:spPr/>
    </dgm:pt>
    <dgm:pt modelId="{4DEB6BE5-009F-44B4-83FA-1FE41DB12AD9}" type="pres">
      <dgm:prSet presAssocID="{B8C84936-1FF8-491C-957F-E93A0D56BE72}" presName="node" presStyleLbl="node1" presStyleIdx="2" presStyleCnt="5">
        <dgm:presLayoutVars>
          <dgm:bulletEnabled val="1"/>
        </dgm:presLayoutVars>
      </dgm:prSet>
      <dgm:spPr/>
    </dgm:pt>
    <dgm:pt modelId="{212C6A32-E039-4B6C-B264-DA671275507E}" type="pres">
      <dgm:prSet presAssocID="{1D27C24F-A927-4600-8878-8630ECEBD341}" presName="sibTrans" presStyleLbl="sibTrans2D1" presStyleIdx="2" presStyleCnt="5"/>
      <dgm:spPr/>
    </dgm:pt>
    <dgm:pt modelId="{B2DF63D3-0027-42D6-BEB7-43AD254113F1}" type="pres">
      <dgm:prSet presAssocID="{1D27C24F-A927-4600-8878-8630ECEBD341}" presName="connectorText" presStyleCnt="0"/>
      <dgm:spPr/>
    </dgm:pt>
    <dgm:pt modelId="{16EAD731-A57C-4041-B559-7EC79077EC53}" type="pres">
      <dgm:prSet presAssocID="{BDF19F98-1BB6-4691-BA39-AC544680C920}" presName="node" presStyleLbl="node1" presStyleIdx="3" presStyleCnt="5">
        <dgm:presLayoutVars>
          <dgm:bulletEnabled val="1"/>
        </dgm:presLayoutVars>
      </dgm:prSet>
      <dgm:spPr/>
    </dgm:pt>
    <dgm:pt modelId="{2E34DF9E-868B-4A46-AA78-8199053E3B5A}" type="pres">
      <dgm:prSet presAssocID="{ABEF5CDB-B202-47B1-8976-6563592DD193}" presName="sibTrans" presStyleLbl="sibTrans2D1" presStyleIdx="3" presStyleCnt="5"/>
      <dgm:spPr/>
    </dgm:pt>
    <dgm:pt modelId="{3A69013B-636D-412C-A409-F6D854B1E8CF}" type="pres">
      <dgm:prSet presAssocID="{ABEF5CDB-B202-47B1-8976-6563592DD193}" presName="connectorText" presStyleCnt="0"/>
      <dgm:spPr/>
    </dgm:pt>
    <dgm:pt modelId="{12FF041E-83E1-47C9-B066-87396D274A0D}" type="pres">
      <dgm:prSet presAssocID="{A76F7821-8389-4FF6-81DA-C4B97FDCE57C}" presName="node" presStyleLbl="node1" presStyleIdx="4" presStyleCnt="5">
        <dgm:presLayoutVars>
          <dgm:bulletEnabled val="1"/>
        </dgm:presLayoutVars>
      </dgm:prSet>
      <dgm:spPr/>
    </dgm:pt>
    <dgm:pt modelId="{AAFAAFBE-67D6-4C79-BA3C-CA0235E4A8BE}" type="pres">
      <dgm:prSet presAssocID="{C62D58A2-E7B0-4326-BAF0-CD60EBC9C61D}" presName="sibTrans" presStyleLbl="sibTrans2D1" presStyleIdx="4" presStyleCnt="5"/>
      <dgm:spPr/>
    </dgm:pt>
    <dgm:pt modelId="{31E987A1-818B-493F-AA47-EA8FC0CAD285}" type="pres">
      <dgm:prSet presAssocID="{C62D58A2-E7B0-4326-BAF0-CD60EBC9C61D}" presName="connectorText" presStyleCnt="0"/>
      <dgm:spPr/>
    </dgm:pt>
  </dgm:ptLst>
  <dgm:cxnLst>
    <dgm:cxn modelId="{78F92DD7-F813-4962-9BBB-96B265E9DC1E}" srcId="{00F747F6-A844-4E8F-A0A0-423B86FE2B27}" destId="{BE1D93E0-1064-4E35-84F1-274817A8FA14}" srcOrd="0" destOrd="0" parTransId="{B76F6F1F-7313-47A5-BC2E-994D915C21FA}" sibTransId="{485E5104-1EB8-413E-A70E-ADACDF839B14}"/>
    <dgm:cxn modelId="{D711B7BB-C229-4334-87EC-1E059264BA6B}" srcId="{00F747F6-A844-4E8F-A0A0-423B86FE2B27}" destId="{C850D67D-D455-40F2-BF40-958244ECBECF}" srcOrd="1" destOrd="0" parTransId="{815BEECE-237C-451B-AD1A-99AD91077DC5}" sibTransId="{440047A4-99C5-4142-9A9A-791B1494D18D}"/>
    <dgm:cxn modelId="{7493DDCF-5AF5-490B-8A5E-CFFD63A85221}" srcId="{00F747F6-A844-4E8F-A0A0-423B86FE2B27}" destId="{B8C84936-1FF8-491C-957F-E93A0D56BE72}" srcOrd="2" destOrd="0" parTransId="{0A3DB1B2-EEAB-46E8-83B7-3C75439F76AD}" sibTransId="{1D27C24F-A927-4600-8878-8630ECEBD341}"/>
    <dgm:cxn modelId="{10BCC4EA-660F-4317-9681-E31FFB1522C1}" srcId="{00F747F6-A844-4E8F-A0A0-423B86FE2B27}" destId="{BDF19F98-1BB6-4691-BA39-AC544680C920}" srcOrd="3" destOrd="0" parTransId="{0E0CE0D5-07C4-4901-B365-8211F8750388}" sibTransId="{ABEF5CDB-B202-47B1-8976-6563592DD193}"/>
    <dgm:cxn modelId="{CA039B1A-440B-48C9-950F-097074A2C776}" srcId="{00F747F6-A844-4E8F-A0A0-423B86FE2B27}" destId="{A76F7821-8389-4FF6-81DA-C4B97FDCE57C}" srcOrd="4" destOrd="0" parTransId="{D69A4B64-ECF7-44B7-B11F-30D5FBCABAD0}" sibTransId="{C62D58A2-E7B0-4326-BAF0-CD60EBC9C61D}"/>
    <dgm:cxn modelId="{647AC053-955F-4714-8B44-994B6E939AFF}" type="presOf" srcId="{00F747F6-A844-4E8F-A0A0-423B86FE2B27}" destId="{A15C1A26-8DF5-40E1-BCEB-A9F490C30D57}" srcOrd="0" destOrd="0" presId="urn:microsoft.com/office/officeart/2005/8/layout/cycle2"/>
    <dgm:cxn modelId="{7906C672-C64F-427E-8AAB-8C3EC583A88C}" type="presParOf" srcId="{A15C1A26-8DF5-40E1-BCEB-A9F490C30D57}" destId="{9027A074-C2B4-4B5C-8A24-9F326C135F2C}" srcOrd="0" destOrd="0" presId="urn:microsoft.com/office/officeart/2005/8/layout/cycle2"/>
    <dgm:cxn modelId="{122A3289-5B1B-44C6-B0C2-31F76095D592}" type="presOf" srcId="{BE1D93E0-1064-4E35-84F1-274817A8FA14}" destId="{9027A074-C2B4-4B5C-8A24-9F326C135F2C}" srcOrd="0" destOrd="0" presId="urn:microsoft.com/office/officeart/2005/8/layout/cycle2"/>
    <dgm:cxn modelId="{A6DFFD47-BA9D-4728-9182-EE23D578E826}" type="presParOf" srcId="{A15C1A26-8DF5-40E1-BCEB-A9F490C30D57}" destId="{D428F19C-A8D3-4893-AD7E-2BA65F02F820}" srcOrd="1" destOrd="0" presId="urn:microsoft.com/office/officeart/2005/8/layout/cycle2"/>
    <dgm:cxn modelId="{CE24019E-7DE6-40CF-AF25-5E496E554DDB}" type="presOf" srcId="{485E5104-1EB8-413E-A70E-ADACDF839B14}" destId="{D428F19C-A8D3-4893-AD7E-2BA65F02F820}" srcOrd="0" destOrd="0" presId="urn:microsoft.com/office/officeart/2005/8/layout/cycle2"/>
    <dgm:cxn modelId="{AE16C625-72B4-41E5-8118-DA09204B7CE9}" type="presParOf" srcId="{D428F19C-A8D3-4893-AD7E-2BA65F02F820}" destId="{A9F3C989-90B4-4758-9A33-E49FCD0C7D74}" srcOrd="0" destOrd="1" presId="urn:microsoft.com/office/officeart/2005/8/layout/cycle2"/>
    <dgm:cxn modelId="{48C827C1-8378-4A01-83F2-082C92128328}" type="presOf" srcId="{485E5104-1EB8-413E-A70E-ADACDF839B14}" destId="{A9F3C989-90B4-4758-9A33-E49FCD0C7D74}" srcOrd="1" destOrd="0" presId="urn:microsoft.com/office/officeart/2005/8/layout/cycle2"/>
    <dgm:cxn modelId="{434AD0D7-B8A8-4C08-AA12-D8DD686B47B2}" type="presParOf" srcId="{A15C1A26-8DF5-40E1-BCEB-A9F490C30D57}" destId="{ADA7BD43-8261-45C1-B84A-0D52FA1E4AE7}" srcOrd="2" destOrd="0" presId="urn:microsoft.com/office/officeart/2005/8/layout/cycle2"/>
    <dgm:cxn modelId="{8A96D982-7AC1-48C1-A5B9-F69822EF6DD0}" type="presOf" srcId="{C850D67D-D455-40F2-BF40-958244ECBECF}" destId="{ADA7BD43-8261-45C1-B84A-0D52FA1E4AE7}" srcOrd="0" destOrd="0" presId="urn:microsoft.com/office/officeart/2005/8/layout/cycle2"/>
    <dgm:cxn modelId="{2C5658CA-F858-4275-AFF4-A87D037E102E}" type="presParOf" srcId="{A15C1A26-8DF5-40E1-BCEB-A9F490C30D57}" destId="{56F040CF-6F47-4847-8647-F5FDBC9F146A}" srcOrd="3" destOrd="0" presId="urn:microsoft.com/office/officeart/2005/8/layout/cycle2"/>
    <dgm:cxn modelId="{5F34FC22-B0C9-40A4-A8BE-4CC9BE6E6909}" type="presOf" srcId="{440047A4-99C5-4142-9A9A-791B1494D18D}" destId="{56F040CF-6F47-4847-8647-F5FDBC9F146A}" srcOrd="0" destOrd="0" presId="urn:microsoft.com/office/officeart/2005/8/layout/cycle2"/>
    <dgm:cxn modelId="{5EE5303C-D560-4A5A-B008-8F87B30DEEEB}" type="presParOf" srcId="{56F040CF-6F47-4847-8647-F5FDBC9F146A}" destId="{625DDE57-EEE3-4179-988C-D68B639218F6}" srcOrd="0" destOrd="3" presId="urn:microsoft.com/office/officeart/2005/8/layout/cycle2"/>
    <dgm:cxn modelId="{D1D965A6-C377-4D23-B8C7-1949C72CD64C}" type="presOf" srcId="{440047A4-99C5-4142-9A9A-791B1494D18D}" destId="{625DDE57-EEE3-4179-988C-D68B639218F6}" srcOrd="1" destOrd="0" presId="urn:microsoft.com/office/officeart/2005/8/layout/cycle2"/>
    <dgm:cxn modelId="{E9F59D71-AFC6-42B3-8402-9892F1115FAA}" type="presParOf" srcId="{A15C1A26-8DF5-40E1-BCEB-A9F490C30D57}" destId="{4DEB6BE5-009F-44B4-83FA-1FE41DB12AD9}" srcOrd="4" destOrd="0" presId="urn:microsoft.com/office/officeart/2005/8/layout/cycle2"/>
    <dgm:cxn modelId="{4E844334-FAFB-4458-A4D3-3ADD6FA6A07D}" type="presOf" srcId="{B8C84936-1FF8-491C-957F-E93A0D56BE72}" destId="{4DEB6BE5-009F-44B4-83FA-1FE41DB12AD9}" srcOrd="0" destOrd="0" presId="urn:microsoft.com/office/officeart/2005/8/layout/cycle2"/>
    <dgm:cxn modelId="{DC13CED4-FC44-4B5F-A3DA-9C64A48FB1CE}" type="presParOf" srcId="{A15C1A26-8DF5-40E1-BCEB-A9F490C30D57}" destId="{212C6A32-E039-4B6C-B264-DA671275507E}" srcOrd="5" destOrd="0" presId="urn:microsoft.com/office/officeart/2005/8/layout/cycle2"/>
    <dgm:cxn modelId="{6E7C494E-A297-4325-ABB3-940D7AA95991}" type="presOf" srcId="{1D27C24F-A927-4600-8878-8630ECEBD341}" destId="{212C6A32-E039-4B6C-B264-DA671275507E}" srcOrd="0" destOrd="0" presId="urn:microsoft.com/office/officeart/2005/8/layout/cycle2"/>
    <dgm:cxn modelId="{3230EA45-E523-499A-B0C7-17C8A199DDAF}" type="presParOf" srcId="{212C6A32-E039-4B6C-B264-DA671275507E}" destId="{B2DF63D3-0027-42D6-BEB7-43AD254113F1}" srcOrd="0" destOrd="5" presId="urn:microsoft.com/office/officeart/2005/8/layout/cycle2"/>
    <dgm:cxn modelId="{0663FF4B-56C9-471D-AF02-897DD846FE25}" type="presOf" srcId="{1D27C24F-A927-4600-8878-8630ECEBD341}" destId="{B2DF63D3-0027-42D6-BEB7-43AD254113F1}" srcOrd="1" destOrd="0" presId="urn:microsoft.com/office/officeart/2005/8/layout/cycle2"/>
    <dgm:cxn modelId="{C0321618-BA70-4D01-937D-821084B164E8}" type="presParOf" srcId="{A15C1A26-8DF5-40E1-BCEB-A9F490C30D57}" destId="{16EAD731-A57C-4041-B559-7EC79077EC53}" srcOrd="6" destOrd="0" presId="urn:microsoft.com/office/officeart/2005/8/layout/cycle2"/>
    <dgm:cxn modelId="{85190A33-B440-4D7C-AB31-79C70E567DAD}" type="presOf" srcId="{BDF19F98-1BB6-4691-BA39-AC544680C920}" destId="{16EAD731-A57C-4041-B559-7EC79077EC53}" srcOrd="0" destOrd="0" presId="urn:microsoft.com/office/officeart/2005/8/layout/cycle2"/>
    <dgm:cxn modelId="{9307D33D-EB7C-4EF0-937B-AC5844C7DBD6}" type="presParOf" srcId="{A15C1A26-8DF5-40E1-BCEB-A9F490C30D57}" destId="{2E34DF9E-868B-4A46-AA78-8199053E3B5A}" srcOrd="7" destOrd="0" presId="urn:microsoft.com/office/officeart/2005/8/layout/cycle2"/>
    <dgm:cxn modelId="{A251FBF4-722E-4862-8498-5C142B00F3E3}" type="presOf" srcId="{ABEF5CDB-B202-47B1-8976-6563592DD193}" destId="{2E34DF9E-868B-4A46-AA78-8199053E3B5A}" srcOrd="0" destOrd="0" presId="urn:microsoft.com/office/officeart/2005/8/layout/cycle2"/>
    <dgm:cxn modelId="{F2D2B322-9422-4C71-8395-398C10699CDC}" type="presParOf" srcId="{2E34DF9E-868B-4A46-AA78-8199053E3B5A}" destId="{3A69013B-636D-412C-A409-F6D854B1E8CF}" srcOrd="0" destOrd="7" presId="urn:microsoft.com/office/officeart/2005/8/layout/cycle2"/>
    <dgm:cxn modelId="{C968BBAA-13DD-4F13-8DFA-0B35559B8117}" type="presOf" srcId="{ABEF5CDB-B202-47B1-8976-6563592DD193}" destId="{3A69013B-636D-412C-A409-F6D854B1E8CF}" srcOrd="1" destOrd="0" presId="urn:microsoft.com/office/officeart/2005/8/layout/cycle2"/>
    <dgm:cxn modelId="{0FA582C7-05B5-491A-8FA6-327584CBB143}" type="presParOf" srcId="{A15C1A26-8DF5-40E1-BCEB-A9F490C30D57}" destId="{12FF041E-83E1-47C9-B066-87396D274A0D}" srcOrd="8" destOrd="0" presId="urn:microsoft.com/office/officeart/2005/8/layout/cycle2"/>
    <dgm:cxn modelId="{6EADA88B-1D6A-4765-A919-3E5009FC8E54}" type="presOf" srcId="{A76F7821-8389-4FF6-81DA-C4B97FDCE57C}" destId="{12FF041E-83E1-47C9-B066-87396D274A0D}" srcOrd="0" destOrd="0" presId="urn:microsoft.com/office/officeart/2005/8/layout/cycle2"/>
    <dgm:cxn modelId="{C9596998-8926-4F4A-9740-04393ABFE6B2}" type="presParOf" srcId="{A15C1A26-8DF5-40E1-BCEB-A9F490C30D57}" destId="{AAFAAFBE-67D6-4C79-BA3C-CA0235E4A8BE}" srcOrd="9" destOrd="0" presId="urn:microsoft.com/office/officeart/2005/8/layout/cycle2"/>
    <dgm:cxn modelId="{3AD76B12-CDBA-497E-BDFA-D0A9C09EFDB2}" type="presOf" srcId="{C62D58A2-E7B0-4326-BAF0-CD60EBC9C61D}" destId="{AAFAAFBE-67D6-4C79-BA3C-CA0235E4A8BE}" srcOrd="0" destOrd="0" presId="urn:microsoft.com/office/officeart/2005/8/layout/cycle2"/>
    <dgm:cxn modelId="{B8C4BE10-21E6-43FA-980D-56E546A89662}" type="presParOf" srcId="{AAFAAFBE-67D6-4C79-BA3C-CA0235E4A8BE}" destId="{31E987A1-818B-493F-AA47-EA8FC0CAD285}" srcOrd="0" destOrd="9" presId="urn:microsoft.com/office/officeart/2005/8/layout/cycle2"/>
    <dgm:cxn modelId="{5844688D-32A8-409B-AEFC-38EB15AF3662}" type="presOf" srcId="{C62D58A2-E7B0-4326-BAF0-CD60EBC9C61D}" destId="{31E987A1-818B-493F-AA47-EA8FC0CAD285}" srcOrd="1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59B9C-FEEC-4329-A08B-6FA372CC6954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40A2291-2E83-4B2A-8995-8BC01AB0F96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核心系统</a:t>
          </a:r>
          <a:r>
            <a:rPr lang="zh-CN" altLang="en-US"/>
            <a:t/>
          </a:r>
          <a:endParaRPr lang="zh-CN" altLang="en-US"/>
        </a:p>
      </dgm:t>
    </dgm:pt>
    <dgm:pt modelId="{E22F665A-5E17-4722-8114-5391F52AF2E7}" cxnId="{6EC88B53-EAD0-41B1-BABC-561E4BACDA83}" type="parTrans">
      <dgm:prSet/>
      <dgm:spPr/>
      <dgm:t>
        <a:bodyPr/>
        <a:p>
          <a:endParaRPr lang="zh-CN" altLang="en-US"/>
        </a:p>
      </dgm:t>
    </dgm:pt>
    <dgm:pt modelId="{394DD3D6-7559-48A3-8E77-BF73C529CF83}" cxnId="{6EC88B53-EAD0-41B1-BABC-561E4BACDA83}" type="sibTrans">
      <dgm:prSet/>
      <dgm:spPr/>
      <dgm:t>
        <a:bodyPr/>
        <a:p>
          <a:endParaRPr lang="zh-CN" altLang="en-US"/>
        </a:p>
      </dgm:t>
    </dgm:pt>
    <dgm:pt modelId="{E3F1BFD2-EE07-4727-8A36-CF273AC400D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CEF9325A-47D9-48BD-9304-55D92CA85860}" cxnId="{95F774D5-56FA-40B7-A2F1-174C45379F2F}" type="parTrans">
      <dgm:prSet/>
      <dgm:spPr/>
      <dgm:t>
        <a:bodyPr/>
        <a:p>
          <a:endParaRPr lang="zh-CN" altLang="en-US"/>
        </a:p>
      </dgm:t>
    </dgm:pt>
    <dgm:pt modelId="{007349D3-B452-4275-9723-9F2CF68DBB9F}" cxnId="{95F774D5-56FA-40B7-A2F1-174C45379F2F}" type="sibTrans">
      <dgm:prSet/>
      <dgm:spPr/>
      <dgm:t>
        <a:bodyPr/>
        <a:p>
          <a:endParaRPr lang="zh-CN" altLang="en-US"/>
        </a:p>
      </dgm:t>
    </dgm:pt>
    <dgm:pt modelId="{96E2BDC2-6468-43B4-8533-26BE957960B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2</a:t>
          </a:r>
          <a:r>
            <a:rPr lang="en-US" altLang="zh-CN"/>
            <a:t/>
          </a:r>
          <a:endParaRPr lang="en-US" altLang="zh-CN"/>
        </a:p>
      </dgm:t>
    </dgm:pt>
    <dgm:pt modelId="{79515031-F8AB-4FDB-96A5-95C47188E593}" cxnId="{4ED29101-FBCE-483F-8A12-1AF2B0C3BF9B}" type="parTrans">
      <dgm:prSet/>
      <dgm:spPr/>
      <dgm:t>
        <a:bodyPr/>
        <a:p>
          <a:endParaRPr lang="zh-CN" altLang="en-US"/>
        </a:p>
      </dgm:t>
    </dgm:pt>
    <dgm:pt modelId="{997971FE-AF1A-4F3D-AF4A-62777D7FFFF7}" cxnId="{4ED29101-FBCE-483F-8A12-1AF2B0C3BF9B}" type="sibTrans">
      <dgm:prSet/>
      <dgm:spPr/>
      <dgm:t>
        <a:bodyPr/>
        <a:p>
          <a:endParaRPr lang="zh-CN" altLang="en-US"/>
        </a:p>
      </dgm:t>
    </dgm:pt>
    <dgm:pt modelId="{B3D5158A-05D8-47A6-A68D-00643EFF8AC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待增加系统</a:t>
          </a:r>
          <a:r>
            <a:rPr lang="zh-CN"/>
            <a:t/>
          </a:r>
          <a:endParaRPr lang="zh-CN"/>
        </a:p>
      </dgm:t>
    </dgm:pt>
    <dgm:pt modelId="{5D893A4A-5E06-4A7D-BF93-1C244D57D4A5}" cxnId="{500B225B-4683-4C5B-B8E8-9F57EB2E440C}" type="parTrans">
      <dgm:prSet/>
      <dgm:spPr/>
    </dgm:pt>
    <dgm:pt modelId="{B5FE1FE9-0FA4-433D-96A8-F80DBF567703}" cxnId="{500B225B-4683-4C5B-B8E8-9F57EB2E440C}" type="sibTrans">
      <dgm:prSet/>
      <dgm:spPr/>
    </dgm:pt>
    <dgm:pt modelId="{9D21E124-E5DE-44E7-8FCB-FC31BA267B5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4</a:t>
          </a:r>
          <a:r>
            <a:rPr lang="en-US" altLang="zh-CN"/>
            <a:t/>
          </a:r>
          <a:endParaRPr lang="en-US" altLang="zh-CN"/>
        </a:p>
      </dgm:t>
    </dgm:pt>
    <dgm:pt modelId="{ED9A0B4A-3DDA-424D-97D6-CBE2259DD6C9}" cxnId="{96A5BBF5-D4E6-4D81-99CE-D3B1E61F2754}" type="parTrans">
      <dgm:prSet/>
      <dgm:spPr/>
      <dgm:t>
        <a:bodyPr/>
        <a:p>
          <a:endParaRPr lang="zh-CN" altLang="en-US"/>
        </a:p>
      </dgm:t>
    </dgm:pt>
    <dgm:pt modelId="{85439D43-9ADF-4373-B652-E903D59FD086}" cxnId="{96A5BBF5-D4E6-4D81-99CE-D3B1E61F2754}" type="sibTrans">
      <dgm:prSet/>
      <dgm:spPr/>
      <dgm:t>
        <a:bodyPr/>
        <a:p>
          <a:endParaRPr lang="zh-CN" altLang="en-US"/>
        </a:p>
      </dgm:t>
    </dgm:pt>
    <dgm:pt modelId="{0D0B8AA4-B6DA-40DC-B2EE-22C2CE3DDD3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3</a:t>
          </a:r>
          <a:r>
            <a:rPr lang="en-US" altLang="zh-CN"/>
            <a:t/>
          </a:r>
          <a:endParaRPr lang="en-US" altLang="zh-CN"/>
        </a:p>
      </dgm:t>
    </dgm:pt>
    <dgm:pt modelId="{C1E9F672-BE32-425D-BF02-6F60400159FD}" cxnId="{47070C4E-DAE7-4B12-8DF6-A7A06A10A3A4}" type="parTrans">
      <dgm:prSet/>
      <dgm:spPr/>
      <dgm:t>
        <a:bodyPr/>
        <a:p>
          <a:endParaRPr lang="zh-CN" altLang="en-US"/>
        </a:p>
      </dgm:t>
    </dgm:pt>
    <dgm:pt modelId="{8B178D51-AF6D-4FAD-B291-99BEF0FC6EF1}" cxnId="{47070C4E-DAE7-4B12-8DF6-A7A06A10A3A4}" type="sibTrans">
      <dgm:prSet/>
      <dgm:spPr/>
      <dgm:t>
        <a:bodyPr/>
        <a:p>
          <a:endParaRPr lang="zh-CN" altLang="en-US"/>
        </a:p>
      </dgm:t>
    </dgm:pt>
    <dgm:pt modelId="{FA3C74FD-F2B8-4F9C-87AC-14F18D670F02}" type="pres">
      <dgm:prSet presAssocID="{B1559B9C-FEEC-4329-A08B-6FA372CC695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F94D1A8-EF88-4ECC-926B-FDD0483F7D13}" type="pres">
      <dgm:prSet presAssocID="{B40A2291-2E83-4B2A-8995-8BC01AB0F962}" presName="centerShape" presStyleLbl="node0" presStyleIdx="0" presStyleCnt="1"/>
      <dgm:spPr/>
    </dgm:pt>
    <dgm:pt modelId="{A1C866BC-CD4B-4D09-85A6-73E56B077A70}" type="pres">
      <dgm:prSet presAssocID="{CEF9325A-47D9-48BD-9304-55D92CA85860}" presName="parTrans" presStyleLbl="sibTrans2D1" presStyleIdx="0" presStyleCnt="5"/>
      <dgm:spPr/>
    </dgm:pt>
    <dgm:pt modelId="{42C6AC26-61EC-4468-B753-8EA73A595B8D}" type="pres">
      <dgm:prSet presAssocID="{CEF9325A-47D9-48BD-9304-55D92CA85860}" presName="connectorText" presStyleCnt="0"/>
      <dgm:spPr/>
    </dgm:pt>
    <dgm:pt modelId="{39A42058-FFE8-4D22-8212-5FC4D4D3B437}" type="pres">
      <dgm:prSet presAssocID="{E3F1BFD2-EE07-4727-8A36-CF273AC400D1}" presName="node" presStyleLbl="node1" presStyleIdx="0" presStyleCnt="5">
        <dgm:presLayoutVars>
          <dgm:bulletEnabled val="1"/>
        </dgm:presLayoutVars>
      </dgm:prSet>
      <dgm:spPr/>
    </dgm:pt>
    <dgm:pt modelId="{2F5906E4-2DBE-4910-870A-C17260B23A38}" type="pres">
      <dgm:prSet presAssocID="{79515031-F8AB-4FDB-96A5-95C47188E593}" presName="parTrans" presStyleLbl="sibTrans2D1" presStyleIdx="1" presStyleCnt="5"/>
      <dgm:spPr/>
    </dgm:pt>
    <dgm:pt modelId="{3AE4614F-093A-4E33-A6BA-D38E3FDC6D93}" type="pres">
      <dgm:prSet presAssocID="{79515031-F8AB-4FDB-96A5-95C47188E593}" presName="connectorText" presStyleCnt="0"/>
      <dgm:spPr/>
    </dgm:pt>
    <dgm:pt modelId="{92A94663-DAD5-4549-9FA7-5B5D2EEED8A7}" type="pres">
      <dgm:prSet presAssocID="{96E2BDC2-6468-43B4-8533-26BE957960BE}" presName="node" presStyleLbl="node1" presStyleIdx="1" presStyleCnt="5">
        <dgm:presLayoutVars>
          <dgm:bulletEnabled val="1"/>
        </dgm:presLayoutVars>
      </dgm:prSet>
      <dgm:spPr/>
    </dgm:pt>
    <dgm:pt modelId="{03A082C3-6BC7-4F2D-B0E2-2D45BF5DD732}" type="pres">
      <dgm:prSet presAssocID="{5D893A4A-5E06-4A7D-BF93-1C244D57D4A5}" presName="parTrans" presStyleLbl="sibTrans2D1" presStyleIdx="2" presStyleCnt="5"/>
      <dgm:spPr/>
    </dgm:pt>
    <dgm:pt modelId="{E58BC58F-0891-4559-AB9A-A566D666E1A2}" type="pres">
      <dgm:prSet presAssocID="{5D893A4A-5E06-4A7D-BF93-1C244D57D4A5}" presName="connectorText" presStyleCnt="0"/>
      <dgm:spPr/>
    </dgm:pt>
    <dgm:pt modelId="{32715631-C32D-4DDD-8E98-BEA7D5ECE9BF}" type="pres">
      <dgm:prSet presAssocID="{B3D5158A-05D8-47A6-A68D-00643EFF8AC9}" presName="node" presStyleLbl="node1" presStyleIdx="2" presStyleCnt="5">
        <dgm:presLayoutVars>
          <dgm:bulletEnabled val="1"/>
        </dgm:presLayoutVars>
      </dgm:prSet>
      <dgm:spPr/>
    </dgm:pt>
    <dgm:pt modelId="{E3DFE4D0-72F3-4A44-A8CE-3702706CC9AC}" type="pres">
      <dgm:prSet presAssocID="{ED9A0B4A-3DDA-424D-97D6-CBE2259DD6C9}" presName="parTrans" presStyleLbl="sibTrans2D1" presStyleIdx="3" presStyleCnt="5"/>
      <dgm:spPr/>
    </dgm:pt>
    <dgm:pt modelId="{E93B1339-E04C-4620-8EE8-F0445A2A059A}" type="pres">
      <dgm:prSet presAssocID="{ED9A0B4A-3DDA-424D-97D6-CBE2259DD6C9}" presName="connectorText" presStyleCnt="0"/>
      <dgm:spPr/>
    </dgm:pt>
    <dgm:pt modelId="{64C119BA-44DC-439C-A9CF-68D5CD42586E}" type="pres">
      <dgm:prSet presAssocID="{9D21E124-E5DE-44E7-8FCB-FC31BA267B54}" presName="node" presStyleLbl="node1" presStyleIdx="3" presStyleCnt="5">
        <dgm:presLayoutVars>
          <dgm:bulletEnabled val="1"/>
        </dgm:presLayoutVars>
      </dgm:prSet>
      <dgm:spPr/>
    </dgm:pt>
    <dgm:pt modelId="{33FD52C8-EF19-47EF-B940-0E133A7B1CED}" type="pres">
      <dgm:prSet presAssocID="{C1E9F672-BE32-425D-BF02-6F60400159FD}" presName="parTrans" presStyleLbl="sibTrans2D1" presStyleIdx="4" presStyleCnt="5"/>
      <dgm:spPr/>
    </dgm:pt>
    <dgm:pt modelId="{C00C4C42-317D-4D2D-9B4B-EB6D548697B8}" type="pres">
      <dgm:prSet presAssocID="{C1E9F672-BE32-425D-BF02-6F60400159FD}" presName="connectorText" presStyleCnt="0"/>
      <dgm:spPr/>
    </dgm:pt>
    <dgm:pt modelId="{F56712D0-D292-48DB-AC7B-080E088E00D4}" type="pres">
      <dgm:prSet presAssocID="{0D0B8AA4-B6DA-40DC-B2EE-22C2CE3DDD34}" presName="node" presStyleLbl="node1" presStyleIdx="4" presStyleCnt="5">
        <dgm:presLayoutVars>
          <dgm:bulletEnabled val="1"/>
        </dgm:presLayoutVars>
      </dgm:prSet>
      <dgm:spPr/>
    </dgm:pt>
  </dgm:ptLst>
  <dgm:cxnLst>
    <dgm:cxn modelId="{6EC88B53-EAD0-41B1-BABC-561E4BACDA83}" srcId="{B1559B9C-FEEC-4329-A08B-6FA372CC6954}" destId="{B40A2291-2E83-4B2A-8995-8BC01AB0F962}" srcOrd="0" destOrd="0" parTransId="{E22F665A-5E17-4722-8114-5391F52AF2E7}" sibTransId="{394DD3D6-7559-48A3-8E77-BF73C529CF83}"/>
    <dgm:cxn modelId="{95F774D5-56FA-40B7-A2F1-174C45379F2F}" srcId="{B40A2291-2E83-4B2A-8995-8BC01AB0F962}" destId="{E3F1BFD2-EE07-4727-8A36-CF273AC400D1}" srcOrd="0" destOrd="0" parTransId="{CEF9325A-47D9-48BD-9304-55D92CA85860}" sibTransId="{007349D3-B452-4275-9723-9F2CF68DBB9F}"/>
    <dgm:cxn modelId="{4ED29101-FBCE-483F-8A12-1AF2B0C3BF9B}" srcId="{B40A2291-2E83-4B2A-8995-8BC01AB0F962}" destId="{96E2BDC2-6468-43B4-8533-26BE957960BE}" srcOrd="1" destOrd="0" parTransId="{79515031-F8AB-4FDB-96A5-95C47188E593}" sibTransId="{997971FE-AF1A-4F3D-AF4A-62777D7FFFF7}"/>
    <dgm:cxn modelId="{500B225B-4683-4C5B-B8E8-9F57EB2E440C}" srcId="{B40A2291-2E83-4B2A-8995-8BC01AB0F962}" destId="{B3D5158A-05D8-47A6-A68D-00643EFF8AC9}" srcOrd="2" destOrd="0" parTransId="{5D893A4A-5E06-4A7D-BF93-1C244D57D4A5}" sibTransId="{B5FE1FE9-0FA4-433D-96A8-F80DBF567703}"/>
    <dgm:cxn modelId="{96A5BBF5-D4E6-4D81-99CE-D3B1E61F2754}" srcId="{B40A2291-2E83-4B2A-8995-8BC01AB0F962}" destId="{9D21E124-E5DE-44E7-8FCB-FC31BA267B54}" srcOrd="3" destOrd="0" parTransId="{ED9A0B4A-3DDA-424D-97D6-CBE2259DD6C9}" sibTransId="{85439D43-9ADF-4373-B652-E903D59FD086}"/>
    <dgm:cxn modelId="{47070C4E-DAE7-4B12-8DF6-A7A06A10A3A4}" srcId="{B40A2291-2E83-4B2A-8995-8BC01AB0F962}" destId="{0D0B8AA4-B6DA-40DC-B2EE-22C2CE3DDD34}" srcOrd="4" destOrd="0" parTransId="{C1E9F672-BE32-425D-BF02-6F60400159FD}" sibTransId="{8B178D51-AF6D-4FAD-B291-99BEF0FC6EF1}"/>
    <dgm:cxn modelId="{F2F9F2FD-422E-4819-95C6-41B3223B785D}" type="presOf" srcId="{B1559B9C-FEEC-4329-A08B-6FA372CC6954}" destId="{FA3C74FD-F2B8-4F9C-87AC-14F18D670F02}" srcOrd="0" destOrd="0" presId="urn:microsoft.com/office/officeart/2005/8/layout/radial5"/>
    <dgm:cxn modelId="{D46457DC-D246-42AA-82D1-C3C2891E074D}" type="presParOf" srcId="{FA3C74FD-F2B8-4F9C-87AC-14F18D670F02}" destId="{6F94D1A8-EF88-4ECC-926B-FDD0483F7D13}" srcOrd="0" destOrd="0" presId="urn:microsoft.com/office/officeart/2005/8/layout/radial5"/>
    <dgm:cxn modelId="{0DCCC644-6F98-48B2-B27A-5BD16DF4EC0E}" type="presOf" srcId="{B40A2291-2E83-4B2A-8995-8BC01AB0F962}" destId="{6F94D1A8-EF88-4ECC-926B-FDD0483F7D13}" srcOrd="0" destOrd="0" presId="urn:microsoft.com/office/officeart/2005/8/layout/radial5"/>
    <dgm:cxn modelId="{1D6DD009-57F6-431B-B86D-26511D62E143}" type="presParOf" srcId="{FA3C74FD-F2B8-4F9C-87AC-14F18D670F02}" destId="{A1C866BC-CD4B-4D09-85A6-73E56B077A70}" srcOrd="1" destOrd="0" presId="urn:microsoft.com/office/officeart/2005/8/layout/radial5"/>
    <dgm:cxn modelId="{977E9A46-F125-4B04-80A7-B0483EA0C06C}" type="presOf" srcId="{CEF9325A-47D9-48BD-9304-55D92CA85860}" destId="{A1C866BC-CD4B-4D09-85A6-73E56B077A70}" srcOrd="0" destOrd="0" presId="urn:microsoft.com/office/officeart/2005/8/layout/radial5"/>
    <dgm:cxn modelId="{C3C8F31F-3150-4A9A-8959-C28F9AB0E844}" type="presParOf" srcId="{A1C866BC-CD4B-4D09-85A6-73E56B077A70}" destId="{42C6AC26-61EC-4468-B753-8EA73A595B8D}" srcOrd="0" destOrd="1" presId="urn:microsoft.com/office/officeart/2005/8/layout/radial5"/>
    <dgm:cxn modelId="{C2E51FCB-480C-4D44-AE3B-D13784115701}" type="presOf" srcId="{CEF9325A-47D9-48BD-9304-55D92CA85860}" destId="{42C6AC26-61EC-4468-B753-8EA73A595B8D}" srcOrd="1" destOrd="0" presId="urn:microsoft.com/office/officeart/2005/8/layout/radial5"/>
    <dgm:cxn modelId="{4C885D31-D318-4EA3-9CD5-48EB77AF3D95}" type="presParOf" srcId="{FA3C74FD-F2B8-4F9C-87AC-14F18D670F02}" destId="{39A42058-FFE8-4D22-8212-5FC4D4D3B437}" srcOrd="2" destOrd="0" presId="urn:microsoft.com/office/officeart/2005/8/layout/radial5"/>
    <dgm:cxn modelId="{54627439-CFFF-4C59-B25E-A3DAD04A3267}" type="presOf" srcId="{E3F1BFD2-EE07-4727-8A36-CF273AC400D1}" destId="{39A42058-FFE8-4D22-8212-5FC4D4D3B437}" srcOrd="0" destOrd="0" presId="urn:microsoft.com/office/officeart/2005/8/layout/radial5"/>
    <dgm:cxn modelId="{E1EF6838-FC15-4AB6-9261-55BC93666E50}" type="presParOf" srcId="{FA3C74FD-F2B8-4F9C-87AC-14F18D670F02}" destId="{2F5906E4-2DBE-4910-870A-C17260B23A38}" srcOrd="3" destOrd="0" presId="urn:microsoft.com/office/officeart/2005/8/layout/radial5"/>
    <dgm:cxn modelId="{8340EAC7-E9EE-40E7-B804-51749D95035D}" type="presOf" srcId="{79515031-F8AB-4FDB-96A5-95C47188E593}" destId="{2F5906E4-2DBE-4910-870A-C17260B23A38}" srcOrd="0" destOrd="0" presId="urn:microsoft.com/office/officeart/2005/8/layout/radial5"/>
    <dgm:cxn modelId="{69CFA3C3-84E6-4187-BA46-420EA06404A0}" type="presParOf" srcId="{2F5906E4-2DBE-4910-870A-C17260B23A38}" destId="{3AE4614F-093A-4E33-A6BA-D38E3FDC6D93}" srcOrd="0" destOrd="3" presId="urn:microsoft.com/office/officeart/2005/8/layout/radial5"/>
    <dgm:cxn modelId="{52966E5E-2384-4126-AF92-95624CCB84D1}" type="presOf" srcId="{79515031-F8AB-4FDB-96A5-95C47188E593}" destId="{3AE4614F-093A-4E33-A6BA-D38E3FDC6D93}" srcOrd="1" destOrd="0" presId="urn:microsoft.com/office/officeart/2005/8/layout/radial5"/>
    <dgm:cxn modelId="{F73C9E58-1400-456C-B70B-7B8477636910}" type="presParOf" srcId="{FA3C74FD-F2B8-4F9C-87AC-14F18D670F02}" destId="{92A94663-DAD5-4549-9FA7-5B5D2EEED8A7}" srcOrd="4" destOrd="0" presId="urn:microsoft.com/office/officeart/2005/8/layout/radial5"/>
    <dgm:cxn modelId="{111CE017-8F8E-48C6-8458-8B6DFD7696A7}" type="presOf" srcId="{96E2BDC2-6468-43B4-8533-26BE957960BE}" destId="{92A94663-DAD5-4549-9FA7-5B5D2EEED8A7}" srcOrd="0" destOrd="0" presId="urn:microsoft.com/office/officeart/2005/8/layout/radial5"/>
    <dgm:cxn modelId="{4233477F-4886-4DB2-B89B-09C550AF8FD3}" type="presParOf" srcId="{FA3C74FD-F2B8-4F9C-87AC-14F18D670F02}" destId="{03A082C3-6BC7-4F2D-B0E2-2D45BF5DD732}" srcOrd="5" destOrd="0" presId="urn:microsoft.com/office/officeart/2005/8/layout/radial5"/>
    <dgm:cxn modelId="{607D3872-1F12-47BE-A354-596042711457}" type="presOf" srcId="{5D893A4A-5E06-4A7D-BF93-1C244D57D4A5}" destId="{03A082C3-6BC7-4F2D-B0E2-2D45BF5DD732}" srcOrd="0" destOrd="0" presId="urn:microsoft.com/office/officeart/2005/8/layout/radial5"/>
    <dgm:cxn modelId="{9C7C5A1F-0602-41FC-911A-3AECBD10FE04}" type="presParOf" srcId="{03A082C3-6BC7-4F2D-B0E2-2D45BF5DD732}" destId="{E58BC58F-0891-4559-AB9A-A566D666E1A2}" srcOrd="0" destOrd="5" presId="urn:microsoft.com/office/officeart/2005/8/layout/radial5"/>
    <dgm:cxn modelId="{139C648C-097E-46CF-BE71-A0D2030C2499}" type="presOf" srcId="{5D893A4A-5E06-4A7D-BF93-1C244D57D4A5}" destId="{E58BC58F-0891-4559-AB9A-A566D666E1A2}" srcOrd="1" destOrd="0" presId="urn:microsoft.com/office/officeart/2005/8/layout/radial5"/>
    <dgm:cxn modelId="{24FA014D-30BF-4706-8C18-217C560936CC}" type="presParOf" srcId="{FA3C74FD-F2B8-4F9C-87AC-14F18D670F02}" destId="{32715631-C32D-4DDD-8E98-BEA7D5ECE9BF}" srcOrd="6" destOrd="0" presId="urn:microsoft.com/office/officeart/2005/8/layout/radial5"/>
    <dgm:cxn modelId="{2FC90A4A-276A-41EE-B78C-CF3829E69A51}" type="presOf" srcId="{B3D5158A-05D8-47A6-A68D-00643EFF8AC9}" destId="{32715631-C32D-4DDD-8E98-BEA7D5ECE9BF}" srcOrd="0" destOrd="0" presId="urn:microsoft.com/office/officeart/2005/8/layout/radial5"/>
    <dgm:cxn modelId="{3D967431-6E45-48F3-8476-3EB7322424E6}" type="presParOf" srcId="{FA3C74FD-F2B8-4F9C-87AC-14F18D670F02}" destId="{E3DFE4D0-72F3-4A44-A8CE-3702706CC9AC}" srcOrd="7" destOrd="0" presId="urn:microsoft.com/office/officeart/2005/8/layout/radial5"/>
    <dgm:cxn modelId="{17C686F4-C8B0-448A-8D8E-DE0A7981206E}" type="presOf" srcId="{ED9A0B4A-3DDA-424D-97D6-CBE2259DD6C9}" destId="{E3DFE4D0-72F3-4A44-A8CE-3702706CC9AC}" srcOrd="0" destOrd="0" presId="urn:microsoft.com/office/officeart/2005/8/layout/radial5"/>
    <dgm:cxn modelId="{3B62294A-1092-455D-8F26-54A569980506}" type="presParOf" srcId="{E3DFE4D0-72F3-4A44-A8CE-3702706CC9AC}" destId="{E93B1339-E04C-4620-8EE8-F0445A2A059A}" srcOrd="0" destOrd="7" presId="urn:microsoft.com/office/officeart/2005/8/layout/radial5"/>
    <dgm:cxn modelId="{092161DA-FE62-45E9-87B7-2E8E1CFDC319}" type="presOf" srcId="{ED9A0B4A-3DDA-424D-97D6-CBE2259DD6C9}" destId="{E93B1339-E04C-4620-8EE8-F0445A2A059A}" srcOrd="1" destOrd="0" presId="urn:microsoft.com/office/officeart/2005/8/layout/radial5"/>
    <dgm:cxn modelId="{EF34647A-45A4-4443-A76A-1241210E3720}" type="presParOf" srcId="{FA3C74FD-F2B8-4F9C-87AC-14F18D670F02}" destId="{64C119BA-44DC-439C-A9CF-68D5CD42586E}" srcOrd="8" destOrd="0" presId="urn:microsoft.com/office/officeart/2005/8/layout/radial5"/>
    <dgm:cxn modelId="{4E521361-8DD9-4B05-8117-632C76A04CBA}" type="presOf" srcId="{9D21E124-E5DE-44E7-8FCB-FC31BA267B54}" destId="{64C119BA-44DC-439C-A9CF-68D5CD42586E}" srcOrd="0" destOrd="0" presId="urn:microsoft.com/office/officeart/2005/8/layout/radial5"/>
    <dgm:cxn modelId="{1FEFFB50-AB8D-40E3-8378-A87C2C14D441}" type="presParOf" srcId="{FA3C74FD-F2B8-4F9C-87AC-14F18D670F02}" destId="{33FD52C8-EF19-47EF-B940-0E133A7B1CED}" srcOrd="9" destOrd="0" presId="urn:microsoft.com/office/officeart/2005/8/layout/radial5"/>
    <dgm:cxn modelId="{757488BA-32B1-42A2-8B79-4C38C555C0E6}" type="presOf" srcId="{C1E9F672-BE32-425D-BF02-6F60400159FD}" destId="{33FD52C8-EF19-47EF-B940-0E133A7B1CED}" srcOrd="0" destOrd="0" presId="urn:microsoft.com/office/officeart/2005/8/layout/radial5"/>
    <dgm:cxn modelId="{9AC2DB0D-2592-4F70-A81F-F36763B6046B}" type="presParOf" srcId="{33FD52C8-EF19-47EF-B940-0E133A7B1CED}" destId="{C00C4C42-317D-4D2D-9B4B-EB6D548697B8}" srcOrd="0" destOrd="9" presId="urn:microsoft.com/office/officeart/2005/8/layout/radial5"/>
    <dgm:cxn modelId="{F6BCE385-FA2B-41E9-B41D-15FE54AFE86D}" type="presOf" srcId="{C1E9F672-BE32-425D-BF02-6F60400159FD}" destId="{C00C4C42-317D-4D2D-9B4B-EB6D548697B8}" srcOrd="1" destOrd="0" presId="urn:microsoft.com/office/officeart/2005/8/layout/radial5"/>
    <dgm:cxn modelId="{58743DB2-5281-4E11-9B16-FF11A7694CF1}" type="presParOf" srcId="{FA3C74FD-F2B8-4F9C-87AC-14F18D670F02}" destId="{F56712D0-D292-48DB-AC7B-080E088E00D4}" srcOrd="10" destOrd="0" presId="urn:microsoft.com/office/officeart/2005/8/layout/radial5"/>
    <dgm:cxn modelId="{5D79803D-5AE2-4645-89DC-A7AAB08F174F}" type="presOf" srcId="{0D0B8AA4-B6DA-40DC-B2EE-22C2CE3DDD34}" destId="{F56712D0-D292-48DB-AC7B-080E088E00D4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CC35F0-40B5-460D-A737-FC2ACF235663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zh-CN" altLang="en-US"/>
        </a:p>
      </dgm:t>
    </dgm:pt>
    <dgm:pt modelId="{5517B846-E84C-4864-89B5-1273D93BC89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A2D4F7F4-4D7B-4483-B239-95405595478C}" cxnId="{6545A23E-1ACE-448B-9506-53C1672F1B78}" type="parTrans">
      <dgm:prSet/>
      <dgm:spPr/>
      <dgm:t>
        <a:bodyPr/>
        <a:p>
          <a:endParaRPr lang="zh-CN" altLang="en-US"/>
        </a:p>
      </dgm:t>
    </dgm:pt>
    <dgm:pt modelId="{2B544C9C-8E05-42F5-9212-6599E4B2ECE4}" cxnId="{6545A23E-1ACE-448B-9506-53C1672F1B78}" type="sibTrans">
      <dgm:prSet/>
      <dgm:spPr/>
      <dgm:t>
        <a:bodyPr/>
        <a:p>
          <a:endParaRPr lang="zh-CN" altLang="en-US"/>
        </a:p>
      </dgm:t>
    </dgm:pt>
    <dgm:pt modelId="{E400A229-425E-4517-A4E8-259BA4F1D64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2</a:t>
          </a:r>
          <a:r>
            <a:rPr lang="en-US" altLang="zh-CN"/>
            <a:t/>
          </a:r>
          <a:endParaRPr lang="en-US" altLang="zh-CN"/>
        </a:p>
      </dgm:t>
    </dgm:pt>
    <dgm:pt modelId="{744BE3E2-E194-42E7-941A-C0F41144EE1E}" cxnId="{ADF9123E-C29C-4326-8488-AAA221202E9A}" type="parTrans">
      <dgm:prSet/>
      <dgm:spPr/>
      <dgm:t>
        <a:bodyPr/>
        <a:p>
          <a:endParaRPr lang="zh-CN" altLang="en-US"/>
        </a:p>
      </dgm:t>
    </dgm:pt>
    <dgm:pt modelId="{34CF2285-61E3-46B7-8454-DD4724942BE4}" cxnId="{ADF9123E-C29C-4326-8488-AAA221202E9A}" type="sibTrans">
      <dgm:prSet/>
      <dgm:spPr/>
      <dgm:t>
        <a:bodyPr/>
        <a:p>
          <a:endParaRPr lang="zh-CN" altLang="en-US"/>
        </a:p>
      </dgm:t>
    </dgm:pt>
    <dgm:pt modelId="{E4931E8F-11B9-4A4A-B71C-F4F8CBF2A50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3</a:t>
          </a:r>
          <a:r>
            <a:rPr lang="en-US" altLang="zh-CN"/>
            <a:t/>
          </a:r>
          <a:endParaRPr lang="en-US" altLang="zh-CN"/>
        </a:p>
      </dgm:t>
    </dgm:pt>
    <dgm:pt modelId="{A8B9A657-6E7B-4ED3-AB00-98E9F913A785}" cxnId="{A7031726-23B6-4104-A8E1-38CCD286FB8A}" type="parTrans">
      <dgm:prSet/>
      <dgm:spPr/>
      <dgm:t>
        <a:bodyPr/>
        <a:p>
          <a:endParaRPr lang="zh-CN" altLang="en-US"/>
        </a:p>
      </dgm:t>
    </dgm:pt>
    <dgm:pt modelId="{18A58144-A08A-4AA2-87B4-A1B3BEF9B79D}" cxnId="{A7031726-23B6-4104-A8E1-38CCD286FB8A}" type="sibTrans">
      <dgm:prSet/>
      <dgm:spPr/>
      <dgm:t>
        <a:bodyPr/>
        <a:p>
          <a:endParaRPr lang="zh-CN" altLang="en-US"/>
        </a:p>
      </dgm:t>
    </dgm:pt>
    <dgm:pt modelId="{68BD68BC-1A6F-4897-AE58-D220871191CC}" type="pres">
      <dgm:prSet presAssocID="{CECC35F0-40B5-460D-A737-FC2ACF2356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7CCDCB-1FEF-446D-879C-7B573A150A85}" type="pres">
      <dgm:prSet presAssocID="{CECC35F0-40B5-460D-A737-FC2ACF235663}" presName="cycle" presStyleCnt="0"/>
      <dgm:spPr/>
    </dgm:pt>
    <dgm:pt modelId="{42504826-0B2E-42B2-89E0-6C444D015311}" type="pres">
      <dgm:prSet presAssocID="{CECC35F0-40B5-460D-A737-FC2ACF235663}" presName="centerShape" presStyleCnt="0"/>
      <dgm:spPr/>
    </dgm:pt>
    <dgm:pt modelId="{85032AF7-CC0A-43B1-ADBC-12E888570430}" type="pres">
      <dgm:prSet presAssocID="{CECC35F0-40B5-460D-A737-FC2ACF235663}" presName="connSite" presStyleCnt="0"/>
      <dgm:spPr/>
    </dgm:pt>
    <dgm:pt modelId="{CE974068-7363-48BA-8A56-58FC71B522DC}" type="pres">
      <dgm:prSet presAssocID="{CECC35F0-40B5-460D-A737-FC2ACF235663}" presName="visible" presStyleLbl="node1" presStyleIdx="0" presStyleCnt="4"/>
      <dgm:spPr/>
    </dgm:pt>
    <dgm:pt modelId="{CFE719B1-FDDF-4968-9D26-52CE098EA344}" type="pres">
      <dgm:prSet presAssocID="{A2D4F7F4-4D7B-4483-B239-95405595478C}" presName="Name25" presStyleLbl="parChTrans1D1" presStyleIdx="0" presStyleCnt="3"/>
      <dgm:spPr/>
    </dgm:pt>
    <dgm:pt modelId="{269D1A46-C3B2-412B-A63B-90077459CAEC}" type="pres">
      <dgm:prSet presAssocID="{5517B846-E84C-4864-89B5-1273D93BC899}" presName="node" presStyleCnt="0"/>
      <dgm:spPr/>
    </dgm:pt>
    <dgm:pt modelId="{B9FD9A9B-F5B2-41C6-AA4C-23B98CB4FBF3}" type="pres">
      <dgm:prSet presAssocID="{5517B846-E84C-4864-89B5-1273D93BC89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4B22126E-6F7A-4ADB-A489-ACBD46EA330A}" type="pres">
      <dgm:prSet presAssocID="{5517B846-E84C-4864-89B5-1273D93BC899}" presName="childNode" presStyleCnt="0">
        <dgm:presLayoutVars>
          <dgm:bulletEnabled val="1"/>
        </dgm:presLayoutVars>
      </dgm:prSet>
      <dgm:spPr/>
    </dgm:pt>
    <dgm:pt modelId="{DB5F8B40-7FFB-4BF2-AB97-4DD23BBB3CB3}" type="pres">
      <dgm:prSet presAssocID="{744BE3E2-E194-42E7-941A-C0F41144EE1E}" presName="Name25" presStyleLbl="parChTrans1D1" presStyleIdx="1" presStyleCnt="3"/>
      <dgm:spPr/>
    </dgm:pt>
    <dgm:pt modelId="{66D0D311-5AB8-4EC8-ABBC-B19EB1C7F0C4}" type="pres">
      <dgm:prSet presAssocID="{E400A229-425E-4517-A4E8-259BA4F1D641}" presName="node" presStyleCnt="0"/>
      <dgm:spPr/>
    </dgm:pt>
    <dgm:pt modelId="{8C52F264-3E24-4EC4-9000-82B4D521C9E0}" type="pres">
      <dgm:prSet presAssocID="{E400A229-425E-4517-A4E8-259BA4F1D641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22A9452E-DB9D-4347-9D41-D29067BCCCC1}" type="pres">
      <dgm:prSet presAssocID="{E400A229-425E-4517-A4E8-259BA4F1D641}" presName="childNode" presStyleCnt="0">
        <dgm:presLayoutVars>
          <dgm:bulletEnabled val="1"/>
        </dgm:presLayoutVars>
      </dgm:prSet>
      <dgm:spPr/>
    </dgm:pt>
    <dgm:pt modelId="{863C0671-E2AB-40BD-AF6E-9FA09F369FF0}" type="pres">
      <dgm:prSet presAssocID="{A8B9A657-6E7B-4ED3-AB00-98E9F913A785}" presName="Name25" presStyleLbl="parChTrans1D1" presStyleIdx="2" presStyleCnt="3"/>
      <dgm:spPr/>
    </dgm:pt>
    <dgm:pt modelId="{A2B55D64-F506-4444-9F04-08EB2F045FE5}" type="pres">
      <dgm:prSet presAssocID="{E4931E8F-11B9-4A4A-B71C-F4F8CBF2A501}" presName="node" presStyleCnt="0"/>
      <dgm:spPr/>
    </dgm:pt>
    <dgm:pt modelId="{A4594B93-3116-410F-A9B6-83291B1F28AD}" type="pres">
      <dgm:prSet presAssocID="{E4931E8F-11B9-4A4A-B71C-F4F8CBF2A501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A27E8F25-3FF6-4BDB-AC60-BAC2D7C34B3C}" type="pres">
      <dgm:prSet presAssocID="{E4931E8F-11B9-4A4A-B71C-F4F8CBF2A501}" presName="childNode" presStyleCnt="0">
        <dgm:presLayoutVars>
          <dgm:bulletEnabled val="1"/>
        </dgm:presLayoutVars>
      </dgm:prSet>
      <dgm:spPr/>
    </dgm:pt>
  </dgm:ptLst>
  <dgm:cxnLst>
    <dgm:cxn modelId="{6545A23E-1ACE-448B-9506-53C1672F1B78}" srcId="{CECC35F0-40B5-460D-A737-FC2ACF235663}" destId="{5517B846-E84C-4864-89B5-1273D93BC899}" srcOrd="0" destOrd="0" parTransId="{A2D4F7F4-4D7B-4483-B239-95405595478C}" sibTransId="{2B544C9C-8E05-42F5-9212-6599E4B2ECE4}"/>
    <dgm:cxn modelId="{ADF9123E-C29C-4326-8488-AAA221202E9A}" srcId="{CECC35F0-40B5-460D-A737-FC2ACF235663}" destId="{E400A229-425E-4517-A4E8-259BA4F1D641}" srcOrd="1" destOrd="0" parTransId="{744BE3E2-E194-42E7-941A-C0F41144EE1E}" sibTransId="{34CF2285-61E3-46B7-8454-DD4724942BE4}"/>
    <dgm:cxn modelId="{A7031726-23B6-4104-A8E1-38CCD286FB8A}" srcId="{CECC35F0-40B5-460D-A737-FC2ACF235663}" destId="{E4931E8F-11B9-4A4A-B71C-F4F8CBF2A501}" srcOrd="2" destOrd="0" parTransId="{A8B9A657-6E7B-4ED3-AB00-98E9F913A785}" sibTransId="{18A58144-A08A-4AA2-87B4-A1B3BEF9B79D}"/>
    <dgm:cxn modelId="{00CF2469-7B58-4465-B04E-C8091979F630}" type="presOf" srcId="{CECC35F0-40B5-460D-A737-FC2ACF235663}" destId="{68BD68BC-1A6F-4897-AE58-D220871191CC}" srcOrd="0" destOrd="0" presId="urn:microsoft.com/office/officeart/2005/8/layout/radial2"/>
    <dgm:cxn modelId="{F695E999-BD09-4C13-962C-47574F3921E3}" type="presParOf" srcId="{68BD68BC-1A6F-4897-AE58-D220871191CC}" destId="{DF7CCDCB-1FEF-446D-879C-7B573A150A85}" srcOrd="0" destOrd="0" presId="urn:microsoft.com/office/officeart/2005/8/layout/radial2"/>
    <dgm:cxn modelId="{6FDBA485-08E6-48D4-8C9D-8894475C4E3F}" type="presParOf" srcId="{DF7CCDCB-1FEF-446D-879C-7B573A150A85}" destId="{42504826-0B2E-42B2-89E0-6C444D015311}" srcOrd="0" destOrd="0" presId="urn:microsoft.com/office/officeart/2005/8/layout/radial2"/>
    <dgm:cxn modelId="{A0E45D45-B137-411F-B186-102B47F43A0E}" type="presOf" srcId="{5517B846-E84C-4864-89B5-1273D93BC899}" destId="{42504826-0B2E-42B2-89E0-6C444D015311}" srcOrd="0" destOrd="0" presId="urn:microsoft.com/office/officeart/2005/8/layout/radial2"/>
    <dgm:cxn modelId="{6B375776-5B19-48D7-8A6F-088B9443A8A9}" type="presParOf" srcId="{42504826-0B2E-42B2-89E0-6C444D015311}" destId="{85032AF7-CC0A-43B1-ADBC-12E888570430}" srcOrd="0" destOrd="0" presId="urn:microsoft.com/office/officeart/2005/8/layout/radial2"/>
    <dgm:cxn modelId="{45D30726-2525-44AD-95C6-29858FEA9126}" type="presParOf" srcId="{42504826-0B2E-42B2-89E0-6C444D015311}" destId="{CE974068-7363-48BA-8A56-58FC71B522DC}" srcOrd="1" destOrd="0" presId="urn:microsoft.com/office/officeart/2005/8/layout/radial2"/>
    <dgm:cxn modelId="{2F611A54-FE5E-4FA6-A25F-905247FC9CF6}" type="presParOf" srcId="{DF7CCDCB-1FEF-446D-879C-7B573A150A85}" destId="{CFE719B1-FDDF-4968-9D26-52CE098EA344}" srcOrd="1" destOrd="0" presId="urn:microsoft.com/office/officeart/2005/8/layout/radial2"/>
    <dgm:cxn modelId="{00B4A87F-3281-4AA0-AF93-AA9AAB301F74}" type="presOf" srcId="{A2D4F7F4-4D7B-4483-B239-95405595478C}" destId="{CFE719B1-FDDF-4968-9D26-52CE098EA344}" srcOrd="0" destOrd="0" presId="urn:microsoft.com/office/officeart/2005/8/layout/radial2"/>
    <dgm:cxn modelId="{C20AC329-E26E-49C1-AAF3-945937D21197}" type="presParOf" srcId="{DF7CCDCB-1FEF-446D-879C-7B573A150A85}" destId="{269D1A46-C3B2-412B-A63B-90077459CAEC}" srcOrd="2" destOrd="0" presId="urn:microsoft.com/office/officeart/2005/8/layout/radial2"/>
    <dgm:cxn modelId="{E1A87F1C-E94C-4790-AD6F-19962C9DAFB5}" type="presParOf" srcId="{269D1A46-C3B2-412B-A63B-90077459CAEC}" destId="{B9FD9A9B-F5B2-41C6-AA4C-23B98CB4FBF3}" srcOrd="0" destOrd="2" presId="urn:microsoft.com/office/officeart/2005/8/layout/radial2"/>
    <dgm:cxn modelId="{6D8FAB86-0871-4F93-821A-BF2EB5AF010C}" type="presOf" srcId="{5517B846-E84C-4864-89B5-1273D93BC899}" destId="{B9FD9A9B-F5B2-41C6-AA4C-23B98CB4FBF3}" srcOrd="0" destOrd="0" presId="urn:microsoft.com/office/officeart/2005/8/layout/radial2"/>
    <dgm:cxn modelId="{E38A951F-58C0-47C2-8207-0EA5575CD2E2}" type="presParOf" srcId="{269D1A46-C3B2-412B-A63B-90077459CAEC}" destId="{4B22126E-6F7A-4ADB-A489-ACBD46EA330A}" srcOrd="1" destOrd="2" presId="urn:microsoft.com/office/officeart/2005/8/layout/radial2"/>
    <dgm:cxn modelId="{9BED5BA7-43E2-4C94-AE5A-F935AE17239D}" type="presParOf" srcId="{DF7CCDCB-1FEF-446D-879C-7B573A150A85}" destId="{DB5F8B40-7FFB-4BF2-AB97-4DD23BBB3CB3}" srcOrd="3" destOrd="0" presId="urn:microsoft.com/office/officeart/2005/8/layout/radial2"/>
    <dgm:cxn modelId="{21717367-6649-4304-B6CE-F41C5CEF7E68}" type="presOf" srcId="{744BE3E2-E194-42E7-941A-C0F41144EE1E}" destId="{DB5F8B40-7FFB-4BF2-AB97-4DD23BBB3CB3}" srcOrd="0" destOrd="0" presId="urn:microsoft.com/office/officeart/2005/8/layout/radial2"/>
    <dgm:cxn modelId="{85CECC86-32FA-4099-AD07-5AE1B6946118}" type="presParOf" srcId="{DF7CCDCB-1FEF-446D-879C-7B573A150A85}" destId="{66D0D311-5AB8-4EC8-ABBC-B19EB1C7F0C4}" srcOrd="4" destOrd="0" presId="urn:microsoft.com/office/officeart/2005/8/layout/radial2"/>
    <dgm:cxn modelId="{E5633483-0656-4426-B35D-A18EC2E52732}" type="presParOf" srcId="{66D0D311-5AB8-4EC8-ABBC-B19EB1C7F0C4}" destId="{8C52F264-3E24-4EC4-9000-82B4D521C9E0}" srcOrd="0" destOrd="4" presId="urn:microsoft.com/office/officeart/2005/8/layout/radial2"/>
    <dgm:cxn modelId="{DEDBEBA2-6CBF-4860-A8E6-36C255CF3C12}" type="presOf" srcId="{E400A229-425E-4517-A4E8-259BA4F1D641}" destId="{8C52F264-3E24-4EC4-9000-82B4D521C9E0}" srcOrd="0" destOrd="0" presId="urn:microsoft.com/office/officeart/2005/8/layout/radial2"/>
    <dgm:cxn modelId="{3DB099BE-67CF-4666-BE72-5841C05D4C47}" type="presParOf" srcId="{66D0D311-5AB8-4EC8-ABBC-B19EB1C7F0C4}" destId="{22A9452E-DB9D-4347-9D41-D29067BCCCC1}" srcOrd="1" destOrd="4" presId="urn:microsoft.com/office/officeart/2005/8/layout/radial2"/>
    <dgm:cxn modelId="{D0776732-75A8-443B-B59D-4FC0F588C52B}" type="presParOf" srcId="{DF7CCDCB-1FEF-446D-879C-7B573A150A85}" destId="{863C0671-E2AB-40BD-AF6E-9FA09F369FF0}" srcOrd="5" destOrd="0" presId="urn:microsoft.com/office/officeart/2005/8/layout/radial2"/>
    <dgm:cxn modelId="{F2609398-AEC8-4320-8756-4C3F4A737B18}" type="presOf" srcId="{A8B9A657-6E7B-4ED3-AB00-98E9F913A785}" destId="{863C0671-E2AB-40BD-AF6E-9FA09F369FF0}" srcOrd="0" destOrd="0" presId="urn:microsoft.com/office/officeart/2005/8/layout/radial2"/>
    <dgm:cxn modelId="{11A91998-4164-4705-9909-DEEBF1D710C0}" type="presParOf" srcId="{DF7CCDCB-1FEF-446D-879C-7B573A150A85}" destId="{A2B55D64-F506-4444-9F04-08EB2F045FE5}" srcOrd="6" destOrd="0" presId="urn:microsoft.com/office/officeart/2005/8/layout/radial2"/>
    <dgm:cxn modelId="{B380E07C-4893-4E16-940E-DDDC5FDB1803}" type="presParOf" srcId="{A2B55D64-F506-4444-9F04-08EB2F045FE5}" destId="{A4594B93-3116-410F-A9B6-83291B1F28AD}" srcOrd="0" destOrd="6" presId="urn:microsoft.com/office/officeart/2005/8/layout/radial2"/>
    <dgm:cxn modelId="{E8199888-FF0B-468D-9434-5B82BA6B59D4}" type="presOf" srcId="{E4931E8F-11B9-4A4A-B71C-F4F8CBF2A501}" destId="{A4594B93-3116-410F-A9B6-83291B1F28AD}" srcOrd="0" destOrd="0" presId="urn:microsoft.com/office/officeart/2005/8/layout/radial2"/>
    <dgm:cxn modelId="{D3A5A33A-BE8F-4C05-8D79-8939B6DB0050}" type="presParOf" srcId="{A2B55D64-F506-4444-9F04-08EB2F045FE5}" destId="{A27E8F25-3FF6-4BDB-AC60-BAC2D7C34B3C}" srcOrd="1" destOrd="6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19B6C7-CBB6-48D9-ADE7-A6B5ECBC9A35}" type="doc">
      <dgm:prSet loTypeId="urn:microsoft.com/office/officeart/2005/8/layout/radial4" loCatId="relationship" qsTypeId="urn:microsoft.com/office/officeart/2005/8/quickstyle/simple5" qsCatId="simple" csTypeId="urn:microsoft.com/office/officeart/2005/8/colors/accent6_4" csCatId="accent1" phldr="0"/>
      <dgm:spPr/>
      <dgm:t>
        <a:bodyPr/>
        <a:p>
          <a:endParaRPr lang="zh-CN" altLang="en-US"/>
        </a:p>
      </dgm:t>
    </dgm:pt>
    <dgm:pt modelId="{E2AAE795-EF57-4E98-8631-0B692121D82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消息系统</a:t>
          </a:r>
          <a:r>
            <a:rPr lang="zh-CN" altLang="en-US"/>
            <a:t/>
          </a:r>
          <a:endParaRPr lang="zh-CN" altLang="en-US"/>
        </a:p>
      </dgm:t>
    </dgm:pt>
    <dgm:pt modelId="{10E6E96C-1E3F-4C2F-9F10-217862FD780C}" cxnId="{59416EDD-6E5A-4606-A10C-EB43708CEAE5}" type="parTrans">
      <dgm:prSet/>
      <dgm:spPr/>
      <dgm:t>
        <a:bodyPr/>
        <a:p>
          <a:endParaRPr lang="zh-CN" altLang="en-US"/>
        </a:p>
      </dgm:t>
    </dgm:pt>
    <dgm:pt modelId="{23FE1042-D4F0-4571-B6C5-4E01D848301F}" cxnId="{59416EDD-6E5A-4606-A10C-EB43708CEAE5}" type="sibTrans">
      <dgm:prSet/>
      <dgm:spPr/>
      <dgm:t>
        <a:bodyPr/>
        <a:p>
          <a:endParaRPr lang="zh-CN" altLang="en-US"/>
        </a:p>
      </dgm:t>
    </dgm:pt>
    <dgm:pt modelId="{6348DD4B-840A-4F89-A904-7FC150CEC0D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1</a:t>
          </a:r>
          <a:r>
            <a:rPr lang="en-US" altLang="zh-CN"/>
            <a:t/>
          </a:r>
          <a:endParaRPr lang="en-US" altLang="zh-CN"/>
        </a:p>
      </dgm:t>
    </dgm:pt>
    <dgm:pt modelId="{0E233BD5-9884-4F5D-9E97-1B5F02FFD0C8}" cxnId="{E4E792F3-8558-40DD-8D40-8A51C8757930}" type="parTrans">
      <dgm:prSet/>
      <dgm:spPr/>
      <dgm:t>
        <a:bodyPr/>
        <a:p>
          <a:endParaRPr lang="zh-CN" altLang="en-US"/>
        </a:p>
      </dgm:t>
    </dgm:pt>
    <dgm:pt modelId="{31BC03A2-36B7-4DF3-98A2-0332B0F3298E}" cxnId="{E4E792F3-8558-40DD-8D40-8A51C8757930}" type="sibTrans">
      <dgm:prSet/>
      <dgm:spPr/>
      <dgm:t>
        <a:bodyPr/>
        <a:p>
          <a:endParaRPr lang="zh-CN" altLang="en-US"/>
        </a:p>
      </dgm:t>
    </dgm:pt>
    <dgm:pt modelId="{76A171A4-C76E-42D3-AB19-4CFDD9463D3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2</a:t>
          </a:r>
          <a:r>
            <a:rPr lang="en-US" altLang="zh-CN"/>
            <a:t/>
          </a:r>
          <a:endParaRPr lang="en-US" altLang="zh-CN"/>
        </a:p>
      </dgm:t>
    </dgm:pt>
    <dgm:pt modelId="{9B36E1CF-4484-43FA-8092-3B390A9EFAE6}" cxnId="{A919E572-F7E4-41C0-A674-C3ED05F6C02C}" type="parTrans">
      <dgm:prSet/>
      <dgm:spPr/>
      <dgm:t>
        <a:bodyPr/>
        <a:p>
          <a:endParaRPr lang="zh-CN" altLang="en-US"/>
        </a:p>
      </dgm:t>
    </dgm:pt>
    <dgm:pt modelId="{795AADD0-BC42-4B97-A6CE-CAEE070B0743}" cxnId="{A919E572-F7E4-41C0-A674-C3ED05F6C02C}" type="sibTrans">
      <dgm:prSet/>
      <dgm:spPr/>
      <dgm:t>
        <a:bodyPr/>
        <a:p>
          <a:endParaRPr lang="zh-CN" altLang="en-US"/>
        </a:p>
      </dgm:t>
    </dgm:pt>
    <dgm:pt modelId="{48E143ED-B0A0-4FD9-8546-0C8BB57CBB3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系统</a:t>
          </a:r>
          <a:r>
            <a:rPr lang="en-US" altLang="zh-CN"/>
            <a:t>3</a:t>
          </a:r>
          <a:r>
            <a:rPr lang="en-US" altLang="zh-CN"/>
            <a:t/>
          </a:r>
          <a:endParaRPr lang="en-US" altLang="zh-CN"/>
        </a:p>
      </dgm:t>
    </dgm:pt>
    <dgm:pt modelId="{C8D38025-C521-4864-8B56-B6798154B4CF}" cxnId="{34F79B39-E3DF-4DCB-9C1B-7250176BF42A}" type="parTrans">
      <dgm:prSet/>
      <dgm:spPr/>
    </dgm:pt>
    <dgm:pt modelId="{B96A048D-915F-4943-95D6-6407C7AD766B}" cxnId="{34F79B39-E3DF-4DCB-9C1B-7250176BF42A}" type="sibTrans">
      <dgm:prSet/>
      <dgm:spPr/>
    </dgm:pt>
    <dgm:pt modelId="{5B9437E5-5A0E-475F-9971-8D0BA4212AA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4</a:t>
          </a:r>
          <a:r>
            <a:rPr lang="en-US" altLang="zh-CN"/>
            <a:t/>
          </a:r>
          <a:endParaRPr lang="en-US" altLang="zh-CN"/>
        </a:p>
      </dgm:t>
    </dgm:pt>
    <dgm:pt modelId="{65BD2C9D-61F1-4383-A458-CD776C5EEAD2}" cxnId="{817B4BD4-CD3B-4D16-8831-11070713E67D}" type="parTrans">
      <dgm:prSet/>
      <dgm:spPr/>
      <dgm:t>
        <a:bodyPr/>
        <a:p>
          <a:endParaRPr lang="zh-CN" altLang="en-US"/>
        </a:p>
      </dgm:t>
    </dgm:pt>
    <dgm:pt modelId="{5598244B-3BD9-4E0F-B997-DB6DC60AB491}" cxnId="{817B4BD4-CD3B-4D16-8831-11070713E67D}" type="sibTrans">
      <dgm:prSet/>
      <dgm:spPr/>
      <dgm:t>
        <a:bodyPr/>
        <a:p>
          <a:endParaRPr lang="zh-CN" altLang="en-US"/>
        </a:p>
      </dgm:t>
    </dgm:pt>
    <dgm:pt modelId="{747F9891-CEE1-43AB-8EE5-7E40216C913A}" type="pres">
      <dgm:prSet presAssocID="{AE19B6C7-CBB6-48D9-ADE7-A6B5ECBC9A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453CD1-FF23-4524-943E-431778D0731A}" type="pres">
      <dgm:prSet presAssocID="{E2AAE795-EF57-4E98-8631-0B692121D828}" presName="centerShape" presStyleLbl="node0" presStyleIdx="0" presStyleCnt="1"/>
      <dgm:spPr/>
    </dgm:pt>
    <dgm:pt modelId="{9C58A270-6BFB-4A80-BD75-EC7DEC81C33A}" type="pres">
      <dgm:prSet presAssocID="{0E233BD5-9884-4F5D-9E97-1B5F02FFD0C8}" presName="parTrans" presStyleLbl="bgSibTrans2D1" presStyleIdx="0" presStyleCnt="4"/>
      <dgm:spPr/>
    </dgm:pt>
    <dgm:pt modelId="{E98795DF-0FF8-4985-995B-A03C42B6D83C}" type="pres">
      <dgm:prSet presAssocID="{6348DD4B-840A-4F89-A904-7FC150CEC0DC}" presName="node" presStyleLbl="node1" presStyleIdx="0" presStyleCnt="4">
        <dgm:presLayoutVars>
          <dgm:bulletEnabled val="1"/>
        </dgm:presLayoutVars>
      </dgm:prSet>
      <dgm:spPr/>
    </dgm:pt>
    <dgm:pt modelId="{C3FC8966-57FE-4C8D-8903-BE205CE2B0C7}" type="pres">
      <dgm:prSet presAssocID="{9B36E1CF-4484-43FA-8092-3B390A9EFAE6}" presName="parTrans" presStyleLbl="bgSibTrans2D1" presStyleIdx="1" presStyleCnt="4"/>
      <dgm:spPr/>
    </dgm:pt>
    <dgm:pt modelId="{8E6AB0A7-29E6-43B7-8986-94ED54DD84F2}" type="pres">
      <dgm:prSet presAssocID="{76A171A4-C76E-42D3-AB19-4CFDD9463D3A}" presName="node" presStyleLbl="node1" presStyleIdx="1" presStyleCnt="4">
        <dgm:presLayoutVars>
          <dgm:bulletEnabled val="1"/>
        </dgm:presLayoutVars>
      </dgm:prSet>
      <dgm:spPr/>
    </dgm:pt>
    <dgm:pt modelId="{EEE7CB71-4D14-427B-938C-63C21D9EEB13}" type="pres">
      <dgm:prSet presAssocID="{C8D38025-C521-4864-8B56-B6798154B4CF}" presName="parTrans" presStyleLbl="bgSibTrans2D1" presStyleIdx="2" presStyleCnt="4"/>
      <dgm:spPr/>
    </dgm:pt>
    <dgm:pt modelId="{3495F5E1-509B-466E-947E-016B6604BC6F}" type="pres">
      <dgm:prSet presAssocID="{48E143ED-B0A0-4FD9-8546-0C8BB57CBB35}" presName="node" presStyleLbl="node1" presStyleIdx="2" presStyleCnt="4">
        <dgm:presLayoutVars>
          <dgm:bulletEnabled val="1"/>
        </dgm:presLayoutVars>
      </dgm:prSet>
      <dgm:spPr/>
    </dgm:pt>
    <dgm:pt modelId="{BFA06A25-8FBD-462A-89DD-319C63D87AB3}" type="pres">
      <dgm:prSet presAssocID="{65BD2C9D-61F1-4383-A458-CD776C5EEAD2}" presName="parTrans" presStyleLbl="bgSibTrans2D1" presStyleIdx="3" presStyleCnt="4"/>
      <dgm:spPr/>
    </dgm:pt>
    <dgm:pt modelId="{BED05D0C-89EC-4FB5-B846-1333FE6AC185}" type="pres">
      <dgm:prSet presAssocID="{5B9437E5-5A0E-475F-9971-8D0BA4212AAB}" presName="node" presStyleLbl="node1" presStyleIdx="3" presStyleCnt="4">
        <dgm:presLayoutVars>
          <dgm:bulletEnabled val="1"/>
        </dgm:presLayoutVars>
      </dgm:prSet>
      <dgm:spPr/>
    </dgm:pt>
  </dgm:ptLst>
  <dgm:cxnLst>
    <dgm:cxn modelId="{59416EDD-6E5A-4606-A10C-EB43708CEAE5}" srcId="{AE19B6C7-CBB6-48D9-ADE7-A6B5ECBC9A35}" destId="{E2AAE795-EF57-4E98-8631-0B692121D828}" srcOrd="0" destOrd="0" parTransId="{10E6E96C-1E3F-4C2F-9F10-217862FD780C}" sibTransId="{23FE1042-D4F0-4571-B6C5-4E01D848301F}"/>
    <dgm:cxn modelId="{E4E792F3-8558-40DD-8D40-8A51C8757930}" srcId="{E2AAE795-EF57-4E98-8631-0B692121D828}" destId="{6348DD4B-840A-4F89-A904-7FC150CEC0DC}" srcOrd="0" destOrd="0" parTransId="{0E233BD5-9884-4F5D-9E97-1B5F02FFD0C8}" sibTransId="{31BC03A2-36B7-4DF3-98A2-0332B0F3298E}"/>
    <dgm:cxn modelId="{A919E572-F7E4-41C0-A674-C3ED05F6C02C}" srcId="{E2AAE795-EF57-4E98-8631-0B692121D828}" destId="{76A171A4-C76E-42D3-AB19-4CFDD9463D3A}" srcOrd="1" destOrd="0" parTransId="{9B36E1CF-4484-43FA-8092-3B390A9EFAE6}" sibTransId="{795AADD0-BC42-4B97-A6CE-CAEE070B0743}"/>
    <dgm:cxn modelId="{34F79B39-E3DF-4DCB-9C1B-7250176BF42A}" srcId="{E2AAE795-EF57-4E98-8631-0B692121D828}" destId="{48E143ED-B0A0-4FD9-8546-0C8BB57CBB35}" srcOrd="2" destOrd="0" parTransId="{C8D38025-C521-4864-8B56-B6798154B4CF}" sibTransId="{B96A048D-915F-4943-95D6-6407C7AD766B}"/>
    <dgm:cxn modelId="{817B4BD4-CD3B-4D16-8831-11070713E67D}" srcId="{E2AAE795-EF57-4E98-8631-0B692121D828}" destId="{5B9437E5-5A0E-475F-9971-8D0BA4212AAB}" srcOrd="3" destOrd="0" parTransId="{65BD2C9D-61F1-4383-A458-CD776C5EEAD2}" sibTransId="{5598244B-3BD9-4E0F-B997-DB6DC60AB491}"/>
    <dgm:cxn modelId="{53ABA67A-7D7A-4F20-BB75-0627577753B0}" type="presOf" srcId="{AE19B6C7-CBB6-48D9-ADE7-A6B5ECBC9A35}" destId="{747F9891-CEE1-43AB-8EE5-7E40216C913A}" srcOrd="0" destOrd="0" presId="urn:microsoft.com/office/officeart/2005/8/layout/radial4"/>
    <dgm:cxn modelId="{3083EB46-BE08-41DA-A9D9-697C1817E71A}" type="presParOf" srcId="{747F9891-CEE1-43AB-8EE5-7E40216C913A}" destId="{54453CD1-FF23-4524-943E-431778D0731A}" srcOrd="0" destOrd="0" presId="urn:microsoft.com/office/officeart/2005/8/layout/radial4"/>
    <dgm:cxn modelId="{0EF22763-E512-43C8-BC87-1A5E785D3846}" type="presOf" srcId="{E2AAE795-EF57-4E98-8631-0B692121D828}" destId="{54453CD1-FF23-4524-943E-431778D0731A}" srcOrd="0" destOrd="0" presId="urn:microsoft.com/office/officeart/2005/8/layout/radial4"/>
    <dgm:cxn modelId="{2172BFCB-AE7D-4626-8843-7A787163ABDE}" type="presParOf" srcId="{747F9891-CEE1-43AB-8EE5-7E40216C913A}" destId="{9C58A270-6BFB-4A80-BD75-EC7DEC81C33A}" srcOrd="1" destOrd="0" presId="urn:microsoft.com/office/officeart/2005/8/layout/radial4"/>
    <dgm:cxn modelId="{4366CF37-6302-4811-BA9D-AD1A38EB92BB}" type="presOf" srcId="{0E233BD5-9884-4F5D-9E97-1B5F02FFD0C8}" destId="{9C58A270-6BFB-4A80-BD75-EC7DEC81C33A}" srcOrd="0" destOrd="0" presId="urn:microsoft.com/office/officeart/2005/8/layout/radial4"/>
    <dgm:cxn modelId="{63DC27D1-31DD-4BE0-82BA-099EE2741D20}" type="presParOf" srcId="{747F9891-CEE1-43AB-8EE5-7E40216C913A}" destId="{E98795DF-0FF8-4985-995B-A03C42B6D83C}" srcOrd="2" destOrd="0" presId="urn:microsoft.com/office/officeart/2005/8/layout/radial4"/>
    <dgm:cxn modelId="{6D4D16FE-E001-4759-ADA7-5F9AB80D4255}" type="presOf" srcId="{6348DD4B-840A-4F89-A904-7FC150CEC0DC}" destId="{E98795DF-0FF8-4985-995B-A03C42B6D83C}" srcOrd="0" destOrd="0" presId="urn:microsoft.com/office/officeart/2005/8/layout/radial4"/>
    <dgm:cxn modelId="{D7DF989A-9BB4-4899-9490-6B91F2E9444A}" type="presParOf" srcId="{747F9891-CEE1-43AB-8EE5-7E40216C913A}" destId="{C3FC8966-57FE-4C8D-8903-BE205CE2B0C7}" srcOrd="3" destOrd="0" presId="urn:microsoft.com/office/officeart/2005/8/layout/radial4"/>
    <dgm:cxn modelId="{CA3CE684-DDC1-4D4F-B7FC-04FCAB023051}" type="presOf" srcId="{9B36E1CF-4484-43FA-8092-3B390A9EFAE6}" destId="{C3FC8966-57FE-4C8D-8903-BE205CE2B0C7}" srcOrd="0" destOrd="0" presId="urn:microsoft.com/office/officeart/2005/8/layout/radial4"/>
    <dgm:cxn modelId="{C6AC6ABD-57E5-4C38-A9A4-A8C9CA7F7CF2}" type="presParOf" srcId="{747F9891-CEE1-43AB-8EE5-7E40216C913A}" destId="{8E6AB0A7-29E6-43B7-8986-94ED54DD84F2}" srcOrd="4" destOrd="0" presId="urn:microsoft.com/office/officeart/2005/8/layout/radial4"/>
    <dgm:cxn modelId="{DCF514E7-F604-4945-8EDA-434EB566F8E0}" type="presOf" srcId="{76A171A4-C76E-42D3-AB19-4CFDD9463D3A}" destId="{8E6AB0A7-29E6-43B7-8986-94ED54DD84F2}" srcOrd="0" destOrd="0" presId="urn:microsoft.com/office/officeart/2005/8/layout/radial4"/>
    <dgm:cxn modelId="{F343C88A-03BE-4BBF-9443-CFA3D84EB101}" type="presParOf" srcId="{747F9891-CEE1-43AB-8EE5-7E40216C913A}" destId="{EEE7CB71-4D14-427B-938C-63C21D9EEB13}" srcOrd="5" destOrd="0" presId="urn:microsoft.com/office/officeart/2005/8/layout/radial4"/>
    <dgm:cxn modelId="{DE90C459-AE5E-48D7-8A5C-319D14F26E9F}" type="presOf" srcId="{C8D38025-C521-4864-8B56-B6798154B4CF}" destId="{EEE7CB71-4D14-427B-938C-63C21D9EEB13}" srcOrd="0" destOrd="0" presId="urn:microsoft.com/office/officeart/2005/8/layout/radial4"/>
    <dgm:cxn modelId="{7A97AD25-F23A-462A-80F2-94CF88FC14D5}" type="presParOf" srcId="{747F9891-CEE1-43AB-8EE5-7E40216C913A}" destId="{3495F5E1-509B-466E-947E-016B6604BC6F}" srcOrd="6" destOrd="0" presId="urn:microsoft.com/office/officeart/2005/8/layout/radial4"/>
    <dgm:cxn modelId="{2FE30398-E95C-4AFD-A80F-7C26DCA5E8B8}" type="presOf" srcId="{48E143ED-B0A0-4FD9-8546-0C8BB57CBB35}" destId="{3495F5E1-509B-466E-947E-016B6604BC6F}" srcOrd="0" destOrd="0" presId="urn:microsoft.com/office/officeart/2005/8/layout/radial4"/>
    <dgm:cxn modelId="{B58B34C8-B43C-4746-9F52-03706741BF11}" type="presParOf" srcId="{747F9891-CEE1-43AB-8EE5-7E40216C913A}" destId="{BFA06A25-8FBD-462A-89DD-319C63D87AB3}" srcOrd="7" destOrd="0" presId="urn:microsoft.com/office/officeart/2005/8/layout/radial4"/>
    <dgm:cxn modelId="{14BD2C7B-BD5D-4EFA-BFF0-D8FB44F47110}" type="presOf" srcId="{65BD2C9D-61F1-4383-A458-CD776C5EEAD2}" destId="{BFA06A25-8FBD-462A-89DD-319C63D87AB3}" srcOrd="0" destOrd="0" presId="urn:microsoft.com/office/officeart/2005/8/layout/radial4"/>
    <dgm:cxn modelId="{9BCF58A8-D07A-4475-8C53-702B76D05B7E}" type="presParOf" srcId="{747F9891-CEE1-43AB-8EE5-7E40216C913A}" destId="{BED05D0C-89EC-4FB5-B846-1333FE6AC185}" srcOrd="8" destOrd="0" presId="urn:microsoft.com/office/officeart/2005/8/layout/radial4"/>
    <dgm:cxn modelId="{5172FB03-FD44-4106-94D8-97FE00D678B6}" type="presOf" srcId="{5B9437E5-5A0E-475F-9971-8D0BA4212AAB}" destId="{BED05D0C-89EC-4FB5-B846-1333FE6AC185}" srcOrd="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386070" cy="3764915"/>
        <a:chOff x="0" y="0"/>
        <a:chExt cx="5386070" cy="3764915"/>
      </a:xfrm>
    </dsp:grpSpPr>
    <dsp:sp modelId="{86C79333-1A47-4AB1-A098-A871E6C38D98}">
      <dsp:nvSpPr>
        <dsp:cNvPr id="3" name="椭圆 2"/>
        <dsp:cNvSpPr/>
      </dsp:nvSpPr>
      <dsp:spPr bwMode="white">
        <a:xfrm>
          <a:off x="2170130" y="1359553"/>
          <a:ext cx="1045810" cy="1045810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公共服务</a:t>
          </a:r>
          <a:endParaRPr lang="zh-CN" altLang="en-US"/>
        </a:p>
      </dsp:txBody>
      <dsp:txXfrm>
        <a:off x="2170130" y="1359553"/>
        <a:ext cx="1045810" cy="1045810"/>
      </dsp:txXfrm>
    </dsp:sp>
    <dsp:sp modelId="{1F4A2000-0AAC-48C4-B73B-57D94AD4262A}">
      <dsp:nvSpPr>
        <dsp:cNvPr id="4" name="任意多边形 3"/>
        <dsp:cNvSpPr/>
      </dsp:nvSpPr>
      <dsp:spPr bwMode="white">
        <a:xfrm>
          <a:off x="2536164" y="1185206"/>
          <a:ext cx="313743" cy="34950"/>
        </a:xfrm>
        <a:custGeom>
          <a:avLst/>
          <a:gdLst/>
          <a:ahLst/>
          <a:cxnLst/>
          <a:pathLst>
            <a:path w="494" h="55">
              <a:moveTo>
                <a:pt x="247" y="275"/>
              </a:moveTo>
              <a:lnTo>
                <a:pt x="247" y="-220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536164" y="1185206"/>
        <a:ext cx="313743" cy="34950"/>
      </dsp:txXfrm>
    </dsp:sp>
    <dsp:sp modelId="{AB66D3ED-2357-45C5-91C7-D985FAA29C29}">
      <dsp:nvSpPr>
        <dsp:cNvPr id="5" name="椭圆 4"/>
        <dsp:cNvSpPr/>
      </dsp:nvSpPr>
      <dsp:spPr bwMode="white">
        <a:xfrm>
          <a:off x="2170130" y="0"/>
          <a:ext cx="1045810" cy="1045810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服务</a:t>
          </a:r>
          <a:r>
            <a:rPr lang="en-US" altLang="zh-CN">
              <a:sym typeface="+mn-ea"/>
            </a:rPr>
            <a:t>4</a:t>
          </a:r>
          <a:endParaRPr lang="en-US" altLang="zh-CN">
            <a:sym typeface="+mn-ea"/>
          </a:endParaRPr>
        </a:p>
      </dsp:txBody>
      <dsp:txXfrm>
        <a:off x="2170130" y="0"/>
        <a:ext cx="1045810" cy="1045810"/>
      </dsp:txXfrm>
    </dsp:sp>
    <dsp:sp modelId="{965BCBD8-5850-4DF2-9F45-D8E5B27DBF51}">
      <dsp:nvSpPr>
        <dsp:cNvPr id="6" name="任意多边形 5"/>
        <dsp:cNvSpPr/>
      </dsp:nvSpPr>
      <dsp:spPr bwMode="white">
        <a:xfrm>
          <a:off x="3215940" y="1864982"/>
          <a:ext cx="313743" cy="34950"/>
        </a:xfrm>
        <a:custGeom>
          <a:avLst/>
          <a:gdLst/>
          <a:ahLst/>
          <a:cxnLst/>
          <a:pathLst>
            <a:path w="494" h="55">
              <a:moveTo>
                <a:pt x="0" y="28"/>
              </a:moveTo>
              <a:lnTo>
                <a:pt x="494" y="28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215940" y="1864982"/>
        <a:ext cx="313743" cy="34950"/>
      </dsp:txXfrm>
    </dsp:sp>
    <dsp:sp modelId="{C0978AD7-B1E0-454A-AC36-184C5008E14F}">
      <dsp:nvSpPr>
        <dsp:cNvPr id="7" name="椭圆 6"/>
        <dsp:cNvSpPr/>
      </dsp:nvSpPr>
      <dsp:spPr bwMode="white">
        <a:xfrm>
          <a:off x="3529683" y="1359553"/>
          <a:ext cx="1045810" cy="1045810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>
            <a:hueOff val="900000"/>
            <a:satOff val="33333"/>
            <a:lumOff val="-4836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服务</a:t>
          </a:r>
          <a:r>
            <a:rPr lang="en-US" altLang="zh-CN">
              <a:sym typeface="+mn-ea"/>
            </a:rPr>
            <a:t>3</a:t>
          </a:r>
          <a:endParaRPr lang="en-US" altLang="zh-CN">
            <a:sym typeface="+mn-ea"/>
          </a:endParaRPr>
        </a:p>
      </dsp:txBody>
      <dsp:txXfrm>
        <a:off x="3529683" y="1359553"/>
        <a:ext cx="1045810" cy="1045810"/>
      </dsp:txXfrm>
    </dsp:sp>
    <dsp:sp modelId="{01D9C2DA-0916-478A-9F5A-C15BC20C0A16}">
      <dsp:nvSpPr>
        <dsp:cNvPr id="8" name="任意多边形 7"/>
        <dsp:cNvSpPr/>
      </dsp:nvSpPr>
      <dsp:spPr bwMode="white">
        <a:xfrm>
          <a:off x="2536164" y="2544759"/>
          <a:ext cx="313743" cy="34950"/>
        </a:xfrm>
        <a:custGeom>
          <a:avLst/>
          <a:gdLst/>
          <a:ahLst/>
          <a:cxnLst/>
          <a:pathLst>
            <a:path w="494" h="55">
              <a:moveTo>
                <a:pt x="247" y="-220"/>
              </a:moveTo>
              <a:lnTo>
                <a:pt x="247" y="275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536164" y="2544759"/>
        <a:ext cx="313743" cy="34950"/>
      </dsp:txXfrm>
    </dsp:sp>
    <dsp:sp modelId="{DDEB6042-02FA-40F9-BECE-96693F3F8D5A}">
      <dsp:nvSpPr>
        <dsp:cNvPr id="9" name="椭圆 8"/>
        <dsp:cNvSpPr/>
      </dsp:nvSpPr>
      <dsp:spPr bwMode="white">
        <a:xfrm>
          <a:off x="2170130" y="2719105"/>
          <a:ext cx="1045810" cy="1045810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>
            <a:hueOff val="1800000"/>
            <a:satOff val="66667"/>
            <a:lumOff val="-9672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ym typeface="+mn-ea"/>
            </a:rPr>
            <a:t>服务</a:t>
          </a:r>
          <a:r>
            <a:rPr lang="en-US" altLang="zh-CN">
              <a:sym typeface="+mn-ea"/>
            </a:rPr>
            <a:t>2</a:t>
          </a:r>
          <a:endParaRPr lang="en-US" altLang="zh-CN">
            <a:sym typeface="+mn-ea"/>
          </a:endParaRPr>
        </a:p>
      </dsp:txBody>
      <dsp:txXfrm>
        <a:off x="2170130" y="2719105"/>
        <a:ext cx="1045810" cy="1045810"/>
      </dsp:txXfrm>
    </dsp:sp>
    <dsp:sp modelId="{AD985C30-CFB1-4793-B522-1A83C6F7ED0E}">
      <dsp:nvSpPr>
        <dsp:cNvPr id="10" name="任意多边形 9"/>
        <dsp:cNvSpPr/>
      </dsp:nvSpPr>
      <dsp:spPr bwMode="white">
        <a:xfrm>
          <a:off x="1856387" y="1864982"/>
          <a:ext cx="313743" cy="34950"/>
        </a:xfrm>
        <a:custGeom>
          <a:avLst/>
          <a:gdLst/>
          <a:ahLst/>
          <a:cxnLst/>
          <a:pathLst>
            <a:path w="494" h="55">
              <a:moveTo>
                <a:pt x="494" y="28"/>
              </a:moveTo>
              <a:lnTo>
                <a:pt x="0" y="28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856387" y="1864982"/>
        <a:ext cx="313743" cy="34950"/>
      </dsp:txXfrm>
    </dsp:sp>
    <dsp:sp modelId="{A1F477E8-4B6B-4D17-BD7D-BD187A1A8031}">
      <dsp:nvSpPr>
        <dsp:cNvPr id="11" name="椭圆 10"/>
        <dsp:cNvSpPr/>
      </dsp:nvSpPr>
      <dsp:spPr bwMode="white">
        <a:xfrm>
          <a:off x="810578" y="1359553"/>
          <a:ext cx="1045810" cy="1045810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>
            <a:hueOff val="2700000"/>
            <a:satOff val="100000"/>
            <a:lumOff val="-14509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3970" tIns="13970" rIns="13970" bIns="1397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服务</a:t>
          </a:r>
          <a:r>
            <a:rPr lang="en-US" altLang="zh-CN"/>
            <a:t>1</a:t>
          </a:r>
          <a:endParaRPr lang="en-US" altLang="zh-CN"/>
        </a:p>
      </dsp:txBody>
      <dsp:txXfrm>
        <a:off x="810578" y="1359553"/>
        <a:ext cx="1045810" cy="1045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306310" cy="4735195"/>
        <a:chOff x="0" y="0"/>
        <a:chExt cx="7306310" cy="4735195"/>
      </a:xfrm>
    </dsp:grpSpPr>
    <dsp:sp modelId="{9027A074-C2B4-4B5C-8A24-9F326C135F2C}">
      <dsp:nvSpPr>
        <dsp:cNvPr id="3" name="椭圆 2"/>
        <dsp:cNvSpPr/>
      </dsp:nvSpPr>
      <dsp:spPr bwMode="white">
        <a:xfrm>
          <a:off x="2937493" y="0"/>
          <a:ext cx="1431324" cy="1431324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6">
            <a:shade val="50000"/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25400" tIns="25400" rIns="25400" bIns="254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accent2">
                  <a:lumMod val="75000"/>
                </a:schemeClr>
              </a:solidFill>
            </a:rPr>
            <a:t>参数固定化</a:t>
          </a:r>
          <a:endParaRPr lang="zh-CN" altLang="en-US">
            <a:solidFill>
              <a:schemeClr val="accent2">
                <a:lumMod val="75000"/>
              </a:schemeClr>
            </a:solidFill>
          </a:endParaRPr>
        </a:p>
      </dsp:txBody>
      <dsp:txXfrm>
        <a:off x="2937493" y="0"/>
        <a:ext cx="1431324" cy="1431324"/>
      </dsp:txXfrm>
    </dsp:sp>
    <dsp:sp modelId="{D428F19C-A8D3-4893-AD7E-2BA65F02F820}">
      <dsp:nvSpPr>
        <dsp:cNvPr id="4" name="右箭头 3"/>
        <dsp:cNvSpPr/>
      </dsp:nvSpPr>
      <dsp:spPr bwMode="white">
        <a:xfrm rot="2159999">
          <a:off x="4331979" y="1105109"/>
          <a:ext cx="379301" cy="48307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0"/>
            <a:satOff val="0"/>
            <a:lumOff val="0"/>
            <a:alpha val="100000"/>
          </a:schemeClr>
        </a:lnRef>
        <a:fillRef idx="2">
          <a:schemeClr val="accent6">
            <a:shade val="90000"/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2159999">
        <a:off x="4331979" y="1105109"/>
        <a:ext cx="379301" cy="483072"/>
      </dsp:txXfrm>
    </dsp:sp>
    <dsp:sp modelId="{ADA7BD43-8261-45C1-B84A-0D52FA1E4AE7}">
      <dsp:nvSpPr>
        <dsp:cNvPr id="5" name="椭圆 4"/>
        <dsp:cNvSpPr/>
      </dsp:nvSpPr>
      <dsp:spPr bwMode="white">
        <a:xfrm>
          <a:off x="4674441" y="1261967"/>
          <a:ext cx="1431324" cy="1431324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6">
            <a:shade val="50000"/>
            <a:hueOff val="144000"/>
            <a:satOff val="-6430"/>
            <a:lumOff val="17569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25400" tIns="25400" rIns="25400" bIns="254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accent5">
                  <a:lumMod val="75000"/>
                </a:schemeClr>
              </a:solidFill>
            </a:rPr>
            <a:t>公共代码</a:t>
          </a:r>
          <a:r>
            <a:rPr lang="zh-CN" altLang="en-US">
              <a:solidFill>
                <a:schemeClr val="accent5">
                  <a:lumMod val="75000"/>
                </a:schemeClr>
              </a:solidFill>
            </a:rPr>
            <a:t>工具化</a:t>
          </a:r>
          <a:endParaRPr lang="zh-CN" altLang="en-US">
            <a:solidFill>
              <a:schemeClr val="accent5">
                <a:lumMod val="75000"/>
              </a:schemeClr>
            </a:solidFill>
          </a:endParaRPr>
        </a:p>
      </dsp:txBody>
      <dsp:txXfrm>
        <a:off x="4674441" y="1261967"/>
        <a:ext cx="1431324" cy="1431324"/>
      </dsp:txXfrm>
    </dsp:sp>
    <dsp:sp modelId="{56F040CF-6F47-4847-8647-F5FDBC9F146A}">
      <dsp:nvSpPr>
        <dsp:cNvPr id="6" name="右箭头 5"/>
        <dsp:cNvSpPr/>
      </dsp:nvSpPr>
      <dsp:spPr bwMode="white">
        <a:xfrm rot="6480000">
          <a:off x="4868725" y="2757045"/>
          <a:ext cx="379301" cy="48307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144000"/>
            <a:satOff val="-6430"/>
            <a:lumOff val="14118"/>
            <a:alpha val="100000"/>
          </a:schemeClr>
        </a:lnRef>
        <a:fillRef idx="2">
          <a:schemeClr val="accent6">
            <a:shade val="90000"/>
            <a:hueOff val="144000"/>
            <a:satOff val="-6430"/>
            <a:lumOff val="14118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6480000">
        <a:off x="4868725" y="2757045"/>
        <a:ext cx="379301" cy="483072"/>
      </dsp:txXfrm>
    </dsp:sp>
    <dsp:sp modelId="{4DEB6BE5-009F-44B4-83FA-1FE41DB12AD9}">
      <dsp:nvSpPr>
        <dsp:cNvPr id="7" name="椭圆 6"/>
        <dsp:cNvSpPr/>
      </dsp:nvSpPr>
      <dsp:spPr bwMode="white">
        <a:xfrm>
          <a:off x="4010986" y="3303871"/>
          <a:ext cx="1431324" cy="1431324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6">
            <a:shade val="50000"/>
            <a:hueOff val="288000"/>
            <a:satOff val="-12862"/>
            <a:lumOff val="35137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25400" tIns="25400" rIns="25400" bIns="254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基础业务服务化</a:t>
          </a:r>
          <a:endParaRPr lang="zh-CN" altLang="en-US"/>
        </a:p>
      </dsp:txBody>
      <dsp:txXfrm>
        <a:off x="4010986" y="3303871"/>
        <a:ext cx="1431324" cy="1431324"/>
      </dsp:txXfrm>
    </dsp:sp>
    <dsp:sp modelId="{212C6A32-E039-4B6C-B264-DA671275507E}">
      <dsp:nvSpPr>
        <dsp:cNvPr id="8" name="右箭头 7"/>
        <dsp:cNvSpPr/>
      </dsp:nvSpPr>
      <dsp:spPr bwMode="white">
        <a:xfrm rot="10800000">
          <a:off x="3463505" y="3777997"/>
          <a:ext cx="379301" cy="48307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288000"/>
            <a:satOff val="-12862"/>
            <a:lumOff val="28235"/>
            <a:alpha val="100000"/>
          </a:schemeClr>
        </a:lnRef>
        <a:fillRef idx="2">
          <a:schemeClr val="accent6">
            <a:shade val="90000"/>
            <a:hueOff val="288000"/>
            <a:satOff val="-12862"/>
            <a:lumOff val="28235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3463505" y="3777997"/>
        <a:ext cx="379301" cy="483072"/>
      </dsp:txXfrm>
    </dsp:sp>
    <dsp:sp modelId="{16EAD731-A57C-4041-B559-7EC79077EC53}">
      <dsp:nvSpPr>
        <dsp:cNvPr id="9" name="椭圆 8"/>
        <dsp:cNvSpPr/>
      </dsp:nvSpPr>
      <dsp:spPr bwMode="white">
        <a:xfrm>
          <a:off x="1864000" y="3303871"/>
          <a:ext cx="1431324" cy="1431324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6">
            <a:tint val="55000"/>
            <a:hueOff val="-72000"/>
            <a:satOff val="3216"/>
            <a:lumOff val="-8783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25400" tIns="25400" rIns="25400" bIns="254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accent6">
                  <a:lumMod val="75000"/>
                </a:schemeClr>
              </a:solidFill>
            </a:rPr>
            <a:t>数据库独立化</a:t>
          </a:r>
          <a:endParaRPr lang="zh-CN" altLang="en-US">
            <a:solidFill>
              <a:schemeClr val="accent6">
                <a:lumMod val="75000"/>
              </a:schemeClr>
            </a:solidFill>
          </a:endParaRPr>
        </a:p>
      </dsp:txBody>
      <dsp:txXfrm>
        <a:off x="1864000" y="3303871"/>
        <a:ext cx="1431324" cy="1431324"/>
      </dsp:txXfrm>
    </dsp:sp>
    <dsp:sp modelId="{2E34DF9E-868B-4A46-AA78-8199053E3B5A}">
      <dsp:nvSpPr>
        <dsp:cNvPr id="10" name="右箭头 9"/>
        <dsp:cNvSpPr/>
      </dsp:nvSpPr>
      <dsp:spPr bwMode="white">
        <a:xfrm rot="15120000">
          <a:off x="2058284" y="2757045"/>
          <a:ext cx="379301" cy="48307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50000"/>
            <a:hueOff val="-72000"/>
            <a:satOff val="3216"/>
            <a:lumOff val="-7058"/>
            <a:alpha val="100000"/>
          </a:schemeClr>
        </a:lnRef>
        <a:fillRef idx="2">
          <a:schemeClr val="accent6">
            <a:tint val="50000"/>
            <a:hueOff val="-72000"/>
            <a:satOff val="3216"/>
            <a:lumOff val="-7058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5120000">
        <a:off x="2058284" y="2757045"/>
        <a:ext cx="379301" cy="483072"/>
      </dsp:txXfrm>
    </dsp:sp>
    <dsp:sp modelId="{12FF041E-83E1-47C9-B066-87396D274A0D}">
      <dsp:nvSpPr>
        <dsp:cNvPr id="11" name="椭圆 10"/>
        <dsp:cNvSpPr/>
      </dsp:nvSpPr>
      <dsp:spPr bwMode="white">
        <a:xfrm>
          <a:off x="1200545" y="1261967"/>
          <a:ext cx="1431324" cy="1431324"/>
        </a:xfrm>
        <a:prstGeom prst="ellips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6">
            <a:tint val="55000"/>
            <a:hueOff val="-215999"/>
            <a:satOff val="9647"/>
            <a:lumOff val="-26352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25400" tIns="25400" rIns="25400" bIns="254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accent5"/>
              </a:solidFill>
            </a:rPr>
            <a:t>服务配置中心化</a:t>
          </a:r>
          <a:endParaRPr lang="zh-CN" altLang="en-US">
            <a:solidFill>
              <a:schemeClr val="accent5"/>
            </a:solidFill>
          </a:endParaRPr>
        </a:p>
      </dsp:txBody>
      <dsp:txXfrm>
        <a:off x="1200545" y="1261967"/>
        <a:ext cx="1431324" cy="1431324"/>
      </dsp:txXfrm>
    </dsp:sp>
    <dsp:sp modelId="{AAFAAFBE-67D6-4C79-BA3C-CA0235E4A8BE}">
      <dsp:nvSpPr>
        <dsp:cNvPr id="12" name="右箭头 11"/>
        <dsp:cNvSpPr/>
      </dsp:nvSpPr>
      <dsp:spPr bwMode="white">
        <a:xfrm rot="-2159999">
          <a:off x="2595031" y="1105109"/>
          <a:ext cx="379301" cy="48307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50000"/>
            <a:hueOff val="-215999"/>
            <a:satOff val="9647"/>
            <a:lumOff val="-21175"/>
            <a:alpha val="100000"/>
          </a:schemeClr>
        </a:lnRef>
        <a:fillRef idx="2">
          <a:schemeClr val="accent6">
            <a:tint val="50000"/>
            <a:hueOff val="-215999"/>
            <a:satOff val="9647"/>
            <a:lumOff val="-21175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-2159999">
        <a:off x="2595031" y="1105109"/>
        <a:ext cx="379301" cy="483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6F94D1A8-EF88-4ECC-926B-FDD0483F7D13}">
      <dsp:nvSpPr>
        <dsp:cNvPr id="3" name="椭圆 2"/>
        <dsp:cNvSpPr/>
      </dsp:nvSpPr>
      <dsp:spPr bwMode="white">
        <a:xfrm>
          <a:off x="3351045" y="1996273"/>
          <a:ext cx="1425909" cy="142590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9370" tIns="39370" rIns="39370" bIns="3937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51045" y="1996273"/>
        <a:ext cx="1425909" cy="1425909"/>
      </dsp:txXfrm>
    </dsp:sp>
    <dsp:sp modelId="{A1C866BC-CD4B-4D09-85A6-73E56B077A70}">
      <dsp:nvSpPr>
        <dsp:cNvPr id="4" name="右箭头 3"/>
        <dsp:cNvSpPr/>
      </dsp:nvSpPr>
      <dsp:spPr bwMode="white">
        <a:xfrm rot="16199999">
          <a:off x="3912854" y="1468686"/>
          <a:ext cx="302293" cy="48480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6199999">
        <a:off x="3912854" y="1468686"/>
        <a:ext cx="302293" cy="484809"/>
      </dsp:txXfrm>
    </dsp:sp>
    <dsp:sp modelId="{39A42058-FFE8-4D22-8212-5FC4D4D3B437}">
      <dsp:nvSpPr>
        <dsp:cNvPr id="5" name="椭圆 4"/>
        <dsp:cNvSpPr/>
      </dsp:nvSpPr>
      <dsp:spPr bwMode="white">
        <a:xfrm>
          <a:off x="3351045" y="0"/>
          <a:ext cx="1425909" cy="142590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9370" tIns="39370" rIns="39370" bIns="3937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51045" y="0"/>
        <a:ext cx="1425909" cy="1425909"/>
      </dsp:txXfrm>
    </dsp:sp>
    <dsp:sp modelId="{2F5906E4-2DBE-4910-870A-C17260B23A38}">
      <dsp:nvSpPr>
        <dsp:cNvPr id="6" name="右箭头 5"/>
        <dsp:cNvSpPr/>
      </dsp:nvSpPr>
      <dsp:spPr bwMode="white">
        <a:xfrm>
          <a:off x="4910990" y="2466823"/>
          <a:ext cx="302293" cy="48480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910990" y="2466823"/>
        <a:ext cx="302293" cy="484809"/>
      </dsp:txXfrm>
    </dsp:sp>
    <dsp:sp modelId="{92A94663-DAD5-4549-9FA7-5B5D2EEED8A7}">
      <dsp:nvSpPr>
        <dsp:cNvPr id="7" name="椭圆 6"/>
        <dsp:cNvSpPr/>
      </dsp:nvSpPr>
      <dsp:spPr bwMode="white">
        <a:xfrm>
          <a:off x="5347318" y="1996273"/>
          <a:ext cx="1425909" cy="142590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9370" tIns="39370" rIns="39370" bIns="3937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347318" y="1996273"/>
        <a:ext cx="1425909" cy="1425909"/>
      </dsp:txXfrm>
    </dsp:sp>
    <dsp:sp modelId="{E3DFE4D0-72F3-4A44-A8CE-3702706CC9AC}">
      <dsp:nvSpPr>
        <dsp:cNvPr id="8" name="右箭头 7"/>
        <dsp:cNvSpPr/>
      </dsp:nvSpPr>
      <dsp:spPr bwMode="white">
        <a:xfrm rot="5400000">
          <a:off x="3912854" y="3464959"/>
          <a:ext cx="302293" cy="48480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5400000">
        <a:off x="3912854" y="3464959"/>
        <a:ext cx="302293" cy="484809"/>
      </dsp:txXfrm>
    </dsp:sp>
    <dsp:sp modelId="{64C119BA-44DC-439C-A9CF-68D5CD42586E}">
      <dsp:nvSpPr>
        <dsp:cNvPr id="9" name="椭圆 8"/>
        <dsp:cNvSpPr/>
      </dsp:nvSpPr>
      <dsp:spPr bwMode="white">
        <a:xfrm>
          <a:off x="3351045" y="3992546"/>
          <a:ext cx="1425909" cy="142590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9370" tIns="39370" rIns="39370" bIns="3937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51045" y="3992546"/>
        <a:ext cx="1425909" cy="1425909"/>
      </dsp:txXfrm>
    </dsp:sp>
    <dsp:sp modelId="{33FD52C8-EF19-47EF-B940-0E133A7B1CED}">
      <dsp:nvSpPr>
        <dsp:cNvPr id="10" name="右箭头 9"/>
        <dsp:cNvSpPr/>
      </dsp:nvSpPr>
      <dsp:spPr bwMode="white">
        <a:xfrm rot="10800000">
          <a:off x="2914717" y="2466823"/>
          <a:ext cx="302293" cy="48480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 rot="10800000">
        <a:off x="2914717" y="2466823"/>
        <a:ext cx="302293" cy="484809"/>
      </dsp:txXfrm>
    </dsp:sp>
    <dsp:sp modelId="{F56712D0-D292-48DB-AC7B-080E088E00D4}">
      <dsp:nvSpPr>
        <dsp:cNvPr id="11" name="椭圆 10"/>
        <dsp:cNvSpPr/>
      </dsp:nvSpPr>
      <dsp:spPr bwMode="white">
        <a:xfrm>
          <a:off x="1354773" y="1996273"/>
          <a:ext cx="1425909" cy="142590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9370" tIns="39370" rIns="39370" bIns="39370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54773" y="1996273"/>
        <a:ext cx="1425909" cy="1425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411855" cy="2576830"/>
        <a:chOff x="0" y="0"/>
        <a:chExt cx="3411855" cy="2576830"/>
      </a:xfrm>
    </dsp:grpSpPr>
    <dsp:sp modelId="{CFE719B1-FDDF-4968-9D26-52CE098EA344}">
      <dsp:nvSpPr>
        <dsp:cNvPr id="5" name="任意多边形 4"/>
        <dsp:cNvSpPr/>
      </dsp:nvSpPr>
      <dsp:spPr bwMode="white">
        <a:xfrm>
          <a:off x="885963" y="777478"/>
          <a:ext cx="528279" cy="65960"/>
        </a:xfrm>
        <a:custGeom>
          <a:avLst/>
          <a:gdLst/>
          <a:ahLst/>
          <a:cxnLst/>
          <a:pathLst>
            <a:path w="832" h="104">
              <a:moveTo>
                <a:pt x="111" y="335"/>
              </a:moveTo>
              <a:lnTo>
                <a:pt x="721" y="-231"/>
              </a:lnTo>
            </a:path>
          </a:pathLst>
        </a:custGeom>
      </dsp:spPr>
      <dsp:style>
        <a:lnRef idx="2">
          <a:schemeClr val="accent5"/>
        </a:lnRef>
        <a:fillRef idx="0">
          <a:schemeClr val="accent5"/>
        </a:fillRef>
        <a:effectRef idx="0">
          <a:scrgbClr r="0" g="0" b="0"/>
        </a:effectRef>
        <a:fontRef idx="minor"/>
      </dsp:style>
      <dsp:txXfrm>
        <a:off x="885963" y="777478"/>
        <a:ext cx="528279" cy="65960"/>
      </dsp:txXfrm>
    </dsp:sp>
    <dsp:sp modelId="{DB5F8B40-7FFB-4BF2-AB97-4DD23BBB3CB3}">
      <dsp:nvSpPr>
        <dsp:cNvPr id="8" name="任意多边形 7"/>
        <dsp:cNvSpPr/>
      </dsp:nvSpPr>
      <dsp:spPr bwMode="white">
        <a:xfrm>
          <a:off x="1073901" y="1255435"/>
          <a:ext cx="413873" cy="65960"/>
        </a:xfrm>
        <a:custGeom>
          <a:avLst/>
          <a:gdLst/>
          <a:ahLst/>
          <a:cxnLst/>
          <a:pathLst>
            <a:path w="652" h="104">
              <a:moveTo>
                <a:pt x="0" y="52"/>
              </a:moveTo>
              <a:lnTo>
                <a:pt x="652" y="52"/>
              </a:lnTo>
            </a:path>
          </a:pathLst>
        </a:custGeom>
      </dsp:spPr>
      <dsp:style>
        <a:lnRef idx="2">
          <a:schemeClr val="accent5"/>
        </a:lnRef>
        <a:fillRef idx="0">
          <a:schemeClr val="accent5"/>
        </a:fillRef>
        <a:effectRef idx="0">
          <a:scrgbClr r="0" g="0" b="0"/>
        </a:effectRef>
        <a:fontRef idx="minor"/>
      </dsp:style>
      <dsp:txXfrm>
        <a:off x="1073901" y="1255435"/>
        <a:ext cx="413873" cy="65960"/>
      </dsp:txXfrm>
    </dsp:sp>
    <dsp:sp modelId="{863C0671-E2AB-40BD-AF6E-9FA09F369FF0}">
      <dsp:nvSpPr>
        <dsp:cNvPr id="11" name="任意多边形 10"/>
        <dsp:cNvSpPr/>
      </dsp:nvSpPr>
      <dsp:spPr bwMode="white">
        <a:xfrm>
          <a:off x="885963" y="1733392"/>
          <a:ext cx="528279" cy="65960"/>
        </a:xfrm>
        <a:custGeom>
          <a:avLst/>
          <a:gdLst/>
          <a:ahLst/>
          <a:cxnLst/>
          <a:pathLst>
            <a:path w="832" h="104">
              <a:moveTo>
                <a:pt x="111" y="-231"/>
              </a:moveTo>
              <a:lnTo>
                <a:pt x="721" y="335"/>
              </a:lnTo>
            </a:path>
          </a:pathLst>
        </a:custGeom>
      </dsp:spPr>
      <dsp:style>
        <a:lnRef idx="2">
          <a:schemeClr val="accent5"/>
        </a:lnRef>
        <a:fillRef idx="0">
          <a:schemeClr val="accent5"/>
        </a:fillRef>
        <a:effectRef idx="0">
          <a:scrgbClr r="0" g="0" b="0"/>
        </a:effectRef>
        <a:fontRef idx="minor"/>
      </dsp:style>
      <dsp:txXfrm>
        <a:off x="885963" y="1733392"/>
        <a:ext cx="528279" cy="65960"/>
      </dsp:txXfrm>
    </dsp:sp>
    <dsp:sp modelId="{CE974068-7363-48BA-8A56-58FC71B522DC}">
      <dsp:nvSpPr>
        <dsp:cNvPr id="4" name="椭圆 3"/>
        <dsp:cNvSpPr/>
      </dsp:nvSpPr>
      <dsp:spPr bwMode="white">
        <a:xfrm>
          <a:off x="11177" y="663283"/>
          <a:ext cx="1250264" cy="125026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1177" y="663283"/>
        <a:ext cx="1250264" cy="1250264"/>
      </dsp:txXfrm>
    </dsp:sp>
    <dsp:sp modelId="{B9FD9A9B-F5B2-41C6-AA4C-23B98CB4FBF3}">
      <dsp:nvSpPr>
        <dsp:cNvPr id="6" name="椭圆 5"/>
        <dsp:cNvSpPr/>
      </dsp:nvSpPr>
      <dsp:spPr bwMode="white">
        <a:xfrm>
          <a:off x="1243047" y="0"/>
          <a:ext cx="750158" cy="7501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2460000"/>
            <a:satOff val="-3398"/>
            <a:lumOff val="-13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1</a:t>
          </a:r>
          <a:endParaRPr lang="en-US" altLang="zh-CN"/>
        </a:p>
      </dsp:txBody>
      <dsp:txXfrm>
        <a:off x="1243047" y="0"/>
        <a:ext cx="750158" cy="750158"/>
      </dsp:txXfrm>
    </dsp:sp>
    <dsp:sp modelId="{8C52F264-3E24-4EC4-9000-82B4D521C9E0}">
      <dsp:nvSpPr>
        <dsp:cNvPr id="9" name="椭圆 8"/>
        <dsp:cNvSpPr/>
      </dsp:nvSpPr>
      <dsp:spPr bwMode="white">
        <a:xfrm>
          <a:off x="1487775" y="913336"/>
          <a:ext cx="750158" cy="7501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2</a:t>
          </a:r>
          <a:endParaRPr lang="en-US" altLang="zh-CN"/>
        </a:p>
      </dsp:txBody>
      <dsp:txXfrm>
        <a:off x="1487775" y="913336"/>
        <a:ext cx="750158" cy="750158"/>
      </dsp:txXfrm>
    </dsp:sp>
    <dsp:sp modelId="{A4594B93-3116-410F-A9B6-83291B1F28AD}">
      <dsp:nvSpPr>
        <dsp:cNvPr id="12" name="椭圆 11"/>
        <dsp:cNvSpPr/>
      </dsp:nvSpPr>
      <dsp:spPr bwMode="white">
        <a:xfrm>
          <a:off x="1243047" y="1826672"/>
          <a:ext cx="750158" cy="75015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3</a:t>
          </a:r>
          <a:endParaRPr lang="en-US" altLang="zh-CN"/>
        </a:p>
      </dsp:txBody>
      <dsp:txXfrm>
        <a:off x="1243047" y="1826672"/>
        <a:ext cx="750158" cy="750158"/>
      </dsp:txXfrm>
    </dsp:sp>
    <dsp:sp modelId="{85032AF7-CC0A-43B1-ADBC-12E888570430}">
      <dsp:nvSpPr>
        <dsp:cNvPr id="3" name="椭圆 2" hidden="1"/>
        <dsp:cNvSpPr/>
      </dsp:nvSpPr>
      <dsp:spPr>
        <a:xfrm>
          <a:off x="198716" y="850823"/>
          <a:ext cx="875185" cy="875185"/>
        </a:xfrm>
        <a:prstGeom prst="ellipse">
          <a:avLst/>
        </a:prstGeom>
      </dsp:spPr>
      <dsp:txXfrm>
        <a:off x="198716" y="850823"/>
        <a:ext cx="875185" cy="875185"/>
      </dsp:txXfrm>
    </dsp:sp>
    <dsp:sp modelId="{4B22126E-6F7A-4ADB-A489-ACBD46EA330A}">
      <dsp:nvSpPr>
        <dsp:cNvPr id="7" name="矩形 6"/>
        <dsp:cNvSpPr/>
      </dsp:nvSpPr>
      <dsp:spPr bwMode="white">
        <a:xfrm>
          <a:off x="2068221" y="0"/>
          <a:ext cx="1125237" cy="750158"/>
        </a:xfrm>
        <a:prstGeom prst="rect">
          <a:avLst/>
        </a:prstGeom>
        <a:noFill/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4800"/>
          </a:lvl1pPr>
          <a:lvl2pPr marL="285750" indent="-285750" algn="l">
            <a:defRPr sz="3700"/>
          </a:lvl2pPr>
          <a:lvl3pPr marL="571500" indent="-285750" algn="l">
            <a:defRPr sz="3700"/>
          </a:lvl3pPr>
          <a:lvl4pPr marL="857250" indent="-285750" algn="l">
            <a:defRPr sz="3700"/>
          </a:lvl4pPr>
          <a:lvl5pPr marL="1143000" indent="-285750" algn="l">
            <a:defRPr sz="3700"/>
          </a:lvl5pPr>
          <a:lvl6pPr marL="1428750" indent="-285750" algn="l">
            <a:defRPr sz="3700"/>
          </a:lvl6pPr>
          <a:lvl7pPr marL="1714500" indent="-285750" algn="l">
            <a:defRPr sz="3700"/>
          </a:lvl7pPr>
          <a:lvl8pPr marL="2000250" indent="-285750" algn="l">
            <a:defRPr sz="3700"/>
          </a:lvl8pPr>
          <a:lvl9pPr marL="2286000" indent="-285750" algn="l">
            <a:defRPr sz="37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2068221" y="0"/>
        <a:ext cx="1125237" cy="750158"/>
      </dsp:txXfrm>
    </dsp:sp>
    <dsp:sp modelId="{22A9452E-DB9D-4347-9D41-D29067BCCCC1}">
      <dsp:nvSpPr>
        <dsp:cNvPr id="10" name="矩形 9"/>
        <dsp:cNvSpPr/>
      </dsp:nvSpPr>
      <dsp:spPr bwMode="white">
        <a:xfrm>
          <a:off x="2312949" y="913336"/>
          <a:ext cx="1125237" cy="750158"/>
        </a:xfrm>
        <a:prstGeom prst="rect">
          <a:avLst/>
        </a:prstGeom>
        <a:noFill/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4800"/>
          </a:lvl1pPr>
          <a:lvl2pPr marL="285750" indent="-285750" algn="l">
            <a:defRPr sz="3700"/>
          </a:lvl2pPr>
          <a:lvl3pPr marL="571500" indent="-285750" algn="l">
            <a:defRPr sz="3700"/>
          </a:lvl3pPr>
          <a:lvl4pPr marL="857250" indent="-285750" algn="l">
            <a:defRPr sz="3700"/>
          </a:lvl4pPr>
          <a:lvl5pPr marL="1143000" indent="-285750" algn="l">
            <a:defRPr sz="3700"/>
          </a:lvl5pPr>
          <a:lvl6pPr marL="1428750" indent="-285750" algn="l">
            <a:defRPr sz="3700"/>
          </a:lvl6pPr>
          <a:lvl7pPr marL="1714500" indent="-285750" algn="l">
            <a:defRPr sz="3700"/>
          </a:lvl7pPr>
          <a:lvl8pPr marL="2000250" indent="-285750" algn="l">
            <a:defRPr sz="3700"/>
          </a:lvl8pPr>
          <a:lvl9pPr marL="2286000" indent="-285750" algn="l">
            <a:defRPr sz="37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2312949" y="913336"/>
        <a:ext cx="1125237" cy="750158"/>
      </dsp:txXfrm>
    </dsp:sp>
    <dsp:sp modelId="{A27E8F25-3FF6-4BDB-AC60-BAC2D7C34B3C}">
      <dsp:nvSpPr>
        <dsp:cNvPr id="13" name="矩形 12"/>
        <dsp:cNvSpPr/>
      </dsp:nvSpPr>
      <dsp:spPr bwMode="white">
        <a:xfrm>
          <a:off x="2068221" y="1826672"/>
          <a:ext cx="1125237" cy="750158"/>
        </a:xfrm>
        <a:prstGeom prst="rect">
          <a:avLst/>
        </a:prstGeom>
        <a:noFill/>
        <a:ln>
          <a:noFill/>
        </a:ln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4800"/>
          </a:lvl1pPr>
          <a:lvl2pPr marL="285750" indent="-285750" algn="l">
            <a:defRPr sz="3700"/>
          </a:lvl2pPr>
          <a:lvl3pPr marL="571500" indent="-285750" algn="l">
            <a:defRPr sz="3700"/>
          </a:lvl3pPr>
          <a:lvl4pPr marL="857250" indent="-285750" algn="l">
            <a:defRPr sz="3700"/>
          </a:lvl4pPr>
          <a:lvl5pPr marL="1143000" indent="-285750" algn="l">
            <a:defRPr sz="3700"/>
          </a:lvl5pPr>
          <a:lvl6pPr marL="1428750" indent="-285750" algn="l">
            <a:defRPr sz="3700"/>
          </a:lvl6pPr>
          <a:lvl7pPr marL="1714500" indent="-285750" algn="l">
            <a:defRPr sz="3700"/>
          </a:lvl7pPr>
          <a:lvl8pPr marL="2000250" indent="-285750" algn="l">
            <a:defRPr sz="3700"/>
          </a:lvl8pPr>
          <a:lvl9pPr marL="2286000" indent="-285750" algn="l">
            <a:defRPr sz="37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2068221" y="1826672"/>
        <a:ext cx="1125237" cy="750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495675" cy="2463800"/>
        <a:chOff x="0" y="0"/>
        <a:chExt cx="3495675" cy="2463800"/>
      </a:xfrm>
    </dsp:grpSpPr>
    <dsp:sp modelId="{54453CD1-FF23-4524-943E-431778D0731A}">
      <dsp:nvSpPr>
        <dsp:cNvPr id="3" name="椭圆 2"/>
        <dsp:cNvSpPr/>
      </dsp:nvSpPr>
      <dsp:spPr bwMode="white">
        <a:xfrm>
          <a:off x="1238957" y="1255134"/>
          <a:ext cx="1017761" cy="1017761"/>
        </a:xfrm>
        <a:prstGeom prst="ellipse">
          <a:avLst/>
        </a:prstGeom>
      </dsp:spPr>
      <dsp:style>
        <a:lnRef idx="0">
          <a:schemeClr val="lt1"/>
        </a:lnRef>
        <a:fillRef idx="3">
          <a:schemeClr val="accent6">
            <a:shade val="6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消息系统</a:t>
          </a:r>
          <a:endParaRPr lang="zh-CN" altLang="en-US"/>
        </a:p>
      </dsp:txBody>
      <dsp:txXfrm>
        <a:off x="1238957" y="1255134"/>
        <a:ext cx="1017761" cy="1017761"/>
      </dsp:txXfrm>
    </dsp:sp>
    <dsp:sp modelId="{9C58A270-6BFB-4A80-BD75-EC7DEC81C33A}">
      <dsp:nvSpPr>
        <dsp:cNvPr id="4" name="左箭头 3"/>
        <dsp:cNvSpPr/>
      </dsp:nvSpPr>
      <dsp:spPr bwMode="white">
        <a:xfrm rot="11699999">
          <a:off x="491808" y="1383732"/>
          <a:ext cx="756117" cy="290062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0"/>
            <a:satOff val="0"/>
            <a:lumOff val="0"/>
            <a:alpha val="100000"/>
          </a:schemeClr>
        </a:lnRef>
        <a:fillRef idx="3">
          <a:schemeClr val="accent6">
            <a:shade val="9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 rot="11699999">
        <a:off x="491808" y="1383732"/>
        <a:ext cx="756117" cy="290062"/>
      </dsp:txXfrm>
    </dsp:sp>
    <dsp:sp modelId="{E98795DF-0FF8-4985-995B-A03C42B6D83C}">
      <dsp:nvSpPr>
        <dsp:cNvPr id="5" name="圆角矩形 4"/>
        <dsp:cNvSpPr/>
      </dsp:nvSpPr>
      <dsp:spPr bwMode="white">
        <a:xfrm>
          <a:off x="0" y="1038470"/>
          <a:ext cx="966873" cy="773499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shade val="5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47625" tIns="47625" rIns="47625" bIns="47625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1</a:t>
          </a:r>
          <a:endParaRPr lang="en-US" altLang="zh-CN"/>
        </a:p>
      </dsp:txBody>
      <dsp:txXfrm>
        <a:off x="0" y="1038470"/>
        <a:ext cx="966873" cy="773499"/>
      </dsp:txXfrm>
    </dsp:sp>
    <dsp:sp modelId="{C3FC8966-57FE-4C8D-8903-BE205CE2B0C7}">
      <dsp:nvSpPr>
        <dsp:cNvPr id="6" name="左箭头 5"/>
        <dsp:cNvSpPr/>
      </dsp:nvSpPr>
      <dsp:spPr bwMode="white">
        <a:xfrm rot="14699999">
          <a:off x="985644" y="795202"/>
          <a:ext cx="756117" cy="290062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180000"/>
            <a:satOff val="-8038"/>
            <a:lumOff val="17647"/>
            <a:alpha val="100000"/>
          </a:schemeClr>
        </a:lnRef>
        <a:fillRef idx="3">
          <a:schemeClr val="accent6">
            <a:shade val="90000"/>
            <a:hueOff val="180000"/>
            <a:satOff val="-8038"/>
            <a:lumOff val="17647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 rot="14699999">
        <a:off x="985644" y="795202"/>
        <a:ext cx="756117" cy="290062"/>
      </dsp:txXfrm>
    </dsp:sp>
    <dsp:sp modelId="{8E6AB0A7-29E6-43B7-8986-94ED54DD84F2}">
      <dsp:nvSpPr>
        <dsp:cNvPr id="7" name="圆角矩形 6"/>
        <dsp:cNvSpPr/>
      </dsp:nvSpPr>
      <dsp:spPr bwMode="white">
        <a:xfrm>
          <a:off x="711192" y="190905"/>
          <a:ext cx="966873" cy="773499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shade val="50000"/>
            <a:hueOff val="180000"/>
            <a:satOff val="-8038"/>
            <a:lumOff val="21961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47625" tIns="47625" rIns="47625" bIns="47625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2</a:t>
          </a:r>
          <a:endParaRPr lang="en-US" altLang="zh-CN"/>
        </a:p>
      </dsp:txBody>
      <dsp:txXfrm>
        <a:off x="711192" y="190905"/>
        <a:ext cx="966873" cy="773499"/>
      </dsp:txXfrm>
    </dsp:sp>
    <dsp:sp modelId="{EEE7CB71-4D14-427B-938C-63C21D9EEB13}">
      <dsp:nvSpPr>
        <dsp:cNvPr id="10" name="左箭头 9"/>
        <dsp:cNvSpPr/>
      </dsp:nvSpPr>
      <dsp:spPr bwMode="white">
        <a:xfrm rot="-3900000">
          <a:off x="1753915" y="795202"/>
          <a:ext cx="756117" cy="290062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360000"/>
            <a:satOff val="-16077"/>
            <a:lumOff val="35294"/>
            <a:alpha val="100000"/>
          </a:schemeClr>
        </a:lnRef>
        <a:fillRef idx="3">
          <a:schemeClr val="accent6">
            <a:shade val="90000"/>
            <a:hueOff val="360000"/>
            <a:satOff val="-16077"/>
            <a:lumOff val="35294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 rot="-3900000">
        <a:off x="1753915" y="795202"/>
        <a:ext cx="756117" cy="290062"/>
      </dsp:txXfrm>
    </dsp:sp>
    <dsp:sp modelId="{3495F5E1-509B-466E-947E-016B6604BC6F}">
      <dsp:nvSpPr>
        <dsp:cNvPr id="11" name="圆角矩形 10"/>
        <dsp:cNvSpPr/>
      </dsp:nvSpPr>
      <dsp:spPr bwMode="white">
        <a:xfrm>
          <a:off x="1817610" y="190905"/>
          <a:ext cx="966873" cy="773499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shade val="50000"/>
            <a:hueOff val="360000"/>
            <a:satOff val="-16077"/>
            <a:lumOff val="43922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47625" tIns="47625" rIns="47625" bIns="47625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系统</a:t>
          </a:r>
          <a:r>
            <a:rPr lang="en-US" altLang="zh-CN"/>
            <a:t>3</a:t>
          </a:r>
          <a:endParaRPr lang="en-US" altLang="zh-CN"/>
        </a:p>
      </dsp:txBody>
      <dsp:txXfrm>
        <a:off x="1817610" y="190905"/>
        <a:ext cx="966873" cy="773499"/>
      </dsp:txXfrm>
    </dsp:sp>
    <dsp:sp modelId="{BFA06A25-8FBD-462A-89DD-319C63D87AB3}">
      <dsp:nvSpPr>
        <dsp:cNvPr id="8" name="左箭头 7"/>
        <dsp:cNvSpPr/>
      </dsp:nvSpPr>
      <dsp:spPr bwMode="white">
        <a:xfrm rot="-899999">
          <a:off x="2247750" y="1383732"/>
          <a:ext cx="756117" cy="290062"/>
        </a:xfrm>
        <a:prstGeom prst="lef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tint val="50000"/>
            <a:hueOff val="-180000"/>
            <a:satOff val="8039"/>
            <a:lumOff val="-17646"/>
            <a:alpha val="100000"/>
          </a:schemeClr>
        </a:lnRef>
        <a:fillRef idx="3">
          <a:schemeClr val="accent6">
            <a:tint val="50000"/>
            <a:hueOff val="-180000"/>
            <a:satOff val="8039"/>
            <a:lumOff val="-17646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Xfrm rot="-899999">
        <a:off x="2247750" y="1383732"/>
        <a:ext cx="756117" cy="290062"/>
      </dsp:txXfrm>
    </dsp:sp>
    <dsp:sp modelId="{BED05D0C-89EC-4FB5-B846-1333FE6AC185}">
      <dsp:nvSpPr>
        <dsp:cNvPr id="9" name="圆角矩形 8"/>
        <dsp:cNvSpPr/>
      </dsp:nvSpPr>
      <dsp:spPr bwMode="white">
        <a:xfrm>
          <a:off x="2528802" y="1038470"/>
          <a:ext cx="966873" cy="773499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tint val="55000"/>
            <a:hueOff val="-180000"/>
            <a:satOff val="8039"/>
            <a:lumOff val="-2196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47625" tIns="47625" rIns="47625" bIns="47625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系统</a:t>
          </a:r>
          <a:r>
            <a:rPr lang="en-US" altLang="zh-CN"/>
            <a:t>4</a:t>
          </a:r>
          <a:endParaRPr lang="en-US" altLang="zh-CN"/>
        </a:p>
      </dsp:txBody>
      <dsp:txXfrm>
        <a:off x="2528802" y="1038470"/>
        <a:ext cx="966873" cy="773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2183-D8E0-1F4C-B313-86E4E93FD1A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98AC-11AC-DF4F-BFD8-12A6B17F205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7990" y="0"/>
            <a:ext cx="1326995" cy="8809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70336" y="210145"/>
            <a:ext cx="578734" cy="497711"/>
          </a:xfrm>
          <a:prstGeom prst="rect">
            <a:avLst/>
          </a:prstGeom>
          <a:solidFill>
            <a:srgbClr val="009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719406" y="136525"/>
            <a:ext cx="10515600" cy="661010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2D559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4.xml"/><Relationship Id="rId8" Type="http://schemas.openxmlformats.org/officeDocument/2006/relationships/diagramQuickStyle" Target="../diagrams/quickStyle4.xml"/><Relationship Id="rId7" Type="http://schemas.openxmlformats.org/officeDocument/2006/relationships/diagramLayout" Target="../diagrams/layout4.xml"/><Relationship Id="rId6" Type="http://schemas.openxmlformats.org/officeDocument/2006/relationships/diagramData" Target="../diagrams/data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1" Type="http://schemas.openxmlformats.org/officeDocument/2006/relationships/slideLayout" Target="../slideLayouts/slideLayout12.xml"/><Relationship Id="rId10" Type="http://schemas.microsoft.com/office/2007/relationships/diagramDrawing" Target="../diagrams/drawing4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20570" y="2895600"/>
            <a:ext cx="7802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高负载系统的上下游调用解耦策略</a:t>
            </a:r>
            <a:endParaRPr lang="zh-CN" altLang="en-US" sz="40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本次分享主题</a:t>
            </a:r>
            <a:endParaRPr lang="zh-CN" altLang="en-US"/>
          </a:p>
        </p:txBody>
      </p:sp>
      <p:sp>
        <p:nvSpPr>
          <p:cNvPr id="4" name="TextBox 2"/>
          <p:cNvSpPr txBox="1"/>
          <p:nvPr/>
        </p:nvSpPr>
        <p:spPr>
          <a:xfrm>
            <a:off x="1783953" y="2809967"/>
            <a:ext cx="1428115" cy="748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265" dirty="0">
                <a:solidFill>
                  <a:srgbClr val="3C5A96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4265" dirty="0">
              <a:solidFill>
                <a:srgbClr val="3C5A9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21333" y="1429641"/>
            <a:ext cx="2380977" cy="461836"/>
            <a:chOff x="3851920" y="620287"/>
            <a:chExt cx="1785736" cy="346377"/>
          </a:xfrm>
        </p:grpSpPr>
        <p:grpSp>
          <p:nvGrpSpPr>
            <p:cNvPr id="8" name="组合 7"/>
            <p:cNvGrpSpPr/>
            <p:nvPr/>
          </p:nvGrpSpPr>
          <p:grpSpPr>
            <a:xfrm>
              <a:off x="3851920" y="620287"/>
              <a:ext cx="678780" cy="346377"/>
              <a:chOff x="3851920" y="626438"/>
              <a:chExt cx="678780" cy="34637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851920" y="626438"/>
                <a:ext cx="678780" cy="342000"/>
                <a:chOff x="3851920" y="627534"/>
                <a:chExt cx="678780" cy="342000"/>
              </a:xfrm>
            </p:grpSpPr>
            <p:sp>
              <p:nvSpPr>
                <p:cNvPr id="6" name="平行四边形 5"/>
                <p:cNvSpPr/>
                <p:nvPr/>
              </p:nvSpPr>
              <p:spPr>
                <a:xfrm>
                  <a:off x="3851920" y="627534"/>
                  <a:ext cx="540000" cy="342000"/>
                </a:xfrm>
                <a:prstGeom prst="parallelogram">
                  <a:avLst>
                    <a:gd name="adj" fmla="val 33434"/>
                  </a:avLst>
                </a:prstGeom>
                <a:solidFill>
                  <a:srgbClr val="3C5A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7" name="平行四边形 6"/>
                <p:cNvSpPr/>
                <p:nvPr/>
              </p:nvSpPr>
              <p:spPr>
                <a:xfrm>
                  <a:off x="4314700" y="627534"/>
                  <a:ext cx="216000" cy="342000"/>
                </a:xfrm>
                <a:prstGeom prst="parallelogram">
                  <a:avLst>
                    <a:gd name="adj" fmla="val 55721"/>
                  </a:avLst>
                </a:prstGeom>
                <a:solidFill>
                  <a:srgbClr val="3C5A96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3857414" y="627534"/>
                <a:ext cx="405765" cy="345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  <a:endParaRPr lang="zh-CN" altLang="en-US" sz="24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788024" y="627534"/>
              <a:ext cx="849632" cy="2838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sz="1865" dirty="0">
                  <a:solidFill>
                    <a:srgbClr val="787878"/>
                  </a:solidFill>
                  <a:latin typeface="微软雅黑" panose="020B0503020204020204" charset="-122"/>
                  <a:ea typeface="微软雅黑" panose="020B0503020204020204" charset="-122"/>
                </a:rPr>
                <a:t>解耦原因</a:t>
              </a:r>
              <a:endParaRPr lang="zh-CN" sz="1865" dirty="0">
                <a:solidFill>
                  <a:srgbClr val="78787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46632" y="3018071"/>
            <a:ext cx="3793217" cy="461836"/>
            <a:chOff x="3851920" y="620287"/>
            <a:chExt cx="2844913" cy="346377"/>
          </a:xfrm>
        </p:grpSpPr>
        <p:grpSp>
          <p:nvGrpSpPr>
            <p:cNvPr id="13" name="组合 12"/>
            <p:cNvGrpSpPr/>
            <p:nvPr/>
          </p:nvGrpSpPr>
          <p:grpSpPr>
            <a:xfrm>
              <a:off x="3851920" y="620287"/>
              <a:ext cx="678780" cy="346377"/>
              <a:chOff x="3851920" y="626438"/>
              <a:chExt cx="678780" cy="346377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3851920" y="626438"/>
                <a:ext cx="678780" cy="342000"/>
                <a:chOff x="3851920" y="627534"/>
                <a:chExt cx="678780" cy="342000"/>
              </a:xfrm>
            </p:grpSpPr>
            <p:sp>
              <p:nvSpPr>
                <p:cNvPr id="17" name="平行四边形 16"/>
                <p:cNvSpPr/>
                <p:nvPr/>
              </p:nvSpPr>
              <p:spPr>
                <a:xfrm>
                  <a:off x="3851920" y="627534"/>
                  <a:ext cx="540000" cy="342000"/>
                </a:xfrm>
                <a:prstGeom prst="parallelogram">
                  <a:avLst>
                    <a:gd name="adj" fmla="val 33434"/>
                  </a:avLst>
                </a:prstGeom>
                <a:solidFill>
                  <a:srgbClr val="3C5A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18" name="平行四边形 17"/>
                <p:cNvSpPr/>
                <p:nvPr/>
              </p:nvSpPr>
              <p:spPr>
                <a:xfrm>
                  <a:off x="4314700" y="627534"/>
                  <a:ext cx="216000" cy="342000"/>
                </a:xfrm>
                <a:prstGeom prst="parallelogram">
                  <a:avLst>
                    <a:gd name="adj" fmla="val 55721"/>
                  </a:avLst>
                </a:prstGeom>
                <a:solidFill>
                  <a:srgbClr val="3C5A96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3857414" y="627534"/>
                <a:ext cx="405765" cy="345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zh-CN" altLang="en-US" sz="24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4788023" y="627534"/>
              <a:ext cx="1908810" cy="2828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sz="1860" dirty="0">
                  <a:solidFill>
                    <a:srgbClr val="787878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高负载系统的解耦策略</a:t>
              </a:r>
              <a:endParaRPr lang="zh-CN" sz="1860" dirty="0">
                <a:solidFill>
                  <a:srgbClr val="78787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88224" y="2268128"/>
            <a:ext cx="3084557" cy="461836"/>
            <a:chOff x="3851920" y="620287"/>
            <a:chExt cx="2313420" cy="346377"/>
          </a:xfrm>
        </p:grpSpPr>
        <p:grpSp>
          <p:nvGrpSpPr>
            <p:cNvPr id="20" name="组合 19"/>
            <p:cNvGrpSpPr/>
            <p:nvPr/>
          </p:nvGrpSpPr>
          <p:grpSpPr>
            <a:xfrm>
              <a:off x="3851920" y="620287"/>
              <a:ext cx="678780" cy="346377"/>
              <a:chOff x="3851920" y="626438"/>
              <a:chExt cx="678780" cy="346377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3851920" y="626438"/>
                <a:ext cx="678780" cy="342000"/>
                <a:chOff x="3851920" y="627534"/>
                <a:chExt cx="678780" cy="342000"/>
              </a:xfrm>
            </p:grpSpPr>
            <p:sp>
              <p:nvSpPr>
                <p:cNvPr id="24" name="平行四边形 23"/>
                <p:cNvSpPr/>
                <p:nvPr/>
              </p:nvSpPr>
              <p:spPr>
                <a:xfrm>
                  <a:off x="3851920" y="627534"/>
                  <a:ext cx="540000" cy="342000"/>
                </a:xfrm>
                <a:prstGeom prst="parallelogram">
                  <a:avLst>
                    <a:gd name="adj" fmla="val 33434"/>
                  </a:avLst>
                </a:prstGeom>
                <a:solidFill>
                  <a:srgbClr val="3C5A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5" name="平行四边形 24"/>
                <p:cNvSpPr/>
                <p:nvPr/>
              </p:nvSpPr>
              <p:spPr>
                <a:xfrm>
                  <a:off x="4314700" y="627534"/>
                  <a:ext cx="216000" cy="342000"/>
                </a:xfrm>
                <a:prstGeom prst="parallelogram">
                  <a:avLst>
                    <a:gd name="adj" fmla="val 55721"/>
                  </a:avLst>
                </a:prstGeom>
                <a:solidFill>
                  <a:srgbClr val="3C5A96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sp>
            <p:nvSpPr>
              <p:cNvPr id="23" name="矩形 22"/>
              <p:cNvSpPr/>
              <p:nvPr/>
            </p:nvSpPr>
            <p:spPr>
              <a:xfrm>
                <a:off x="3857414" y="627534"/>
                <a:ext cx="405765" cy="345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  <a:endParaRPr lang="zh-CN" altLang="en-US" sz="2400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788024" y="627534"/>
              <a:ext cx="1377316" cy="2828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sz="1860" dirty="0">
                  <a:solidFill>
                    <a:srgbClr val="787878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常见的解耦策略</a:t>
              </a:r>
              <a:endParaRPr lang="zh-CN" sz="1860" dirty="0">
                <a:solidFill>
                  <a:srgbClr val="78787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解耦原因</a:t>
            </a:r>
            <a:endParaRPr lang="zh-CN" altLang="en-US">
              <a:sym typeface="+mn-ea"/>
            </a:endParaRPr>
          </a:p>
        </p:txBody>
      </p:sp>
      <p:graphicFrame>
        <p:nvGraphicFramePr>
          <p:cNvPr id="22" name="图示 21"/>
          <p:cNvGraphicFramePr/>
          <p:nvPr/>
        </p:nvGraphicFramePr>
        <p:xfrm>
          <a:off x="4972685" y="1419225"/>
          <a:ext cx="5386070" cy="376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719455" y="1528445"/>
            <a:ext cx="460629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1.服务1的需求需要动公共服务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2.公共服务为了1的需求做了变更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3.服务1测试通过上线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4.服务2、3、4 什么都没做就挂了，郁闷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5.服务1表示很无辜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常见的解耦策略</a:t>
            </a:r>
            <a:endParaRPr lang="zh-CN" altLang="en-US">
              <a:sym typeface="+mn-ea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4666615" y="1214755"/>
          <a:ext cx="7306310" cy="473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16230" y="1558290"/>
            <a:ext cx="515683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对外提供的参数是固定的，隐藏了背后的可变性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公共代码是无任何业务意义，不背业务的锅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和业务相关的基础业务代码服务化，统一提供接口，隐藏实现细节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数据库不做跨库之间的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join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，外部数据统一通过系统接口访问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统一的配置中心，可控的相互参数依赖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高负载系统的解耦策略</a:t>
            </a:r>
            <a:endParaRPr lang="zh-CN" altLang="en-US">
              <a:sym typeface="+mn-ea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4784725" y="906780"/>
          <a:ext cx="5227320" cy="256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91185" y="1191260"/>
            <a:ext cx="50876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1.核心系统需要调用各个子系统接口传递数据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2.一旦新增子系统需要再动核心系统（</a:t>
            </a:r>
            <a:r>
              <a:rPr lang="en-US" altLang="zh-CN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风险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3.各个子系统调用核心系统接口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4.一旦子系统调用不当造成核心系统繁忙（</a:t>
            </a:r>
            <a:r>
              <a:rPr lang="en-US" altLang="zh-CN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风险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21070" y="4900930"/>
            <a:ext cx="732790" cy="6438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核心系统</a:t>
            </a:r>
            <a:endParaRPr lang="zh-CN" altLang="en-US" sz="1200"/>
          </a:p>
        </p:txBody>
      </p:sp>
      <p:graphicFrame>
        <p:nvGraphicFramePr>
          <p:cNvPr id="14" name="图示 13"/>
          <p:cNvGraphicFramePr/>
          <p:nvPr/>
        </p:nvGraphicFramePr>
        <p:xfrm>
          <a:off x="7619365" y="3918585"/>
          <a:ext cx="3411855" cy="2576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619365" y="50228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消息系统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6852920" y="5074285"/>
            <a:ext cx="732790" cy="297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2270" y="4547870"/>
            <a:ext cx="53854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1.核心系统将下游系统关心的数据发给消息系统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2.下游系统订阅消息实现核心数据获取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3.新增系统时只需要订阅消息即可，不用动核心系统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高负载系统的解耦策略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6230" y="1318260"/>
            <a:ext cx="51568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出现的问题：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核心系统强势，不一定能够给对应的接口或者消息给下游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下游系统需求变化频繁，不可能要求核心系统经常改消息发送内容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7213600" y="929640"/>
          <a:ext cx="3495675" cy="246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圆角矩形 5"/>
          <p:cNvSpPr/>
          <p:nvPr/>
        </p:nvSpPr>
        <p:spPr>
          <a:xfrm>
            <a:off x="8352155" y="3749675"/>
            <a:ext cx="1457960" cy="6991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binlog</a:t>
            </a:r>
            <a:r>
              <a:rPr lang="zh-CN" altLang="en-US"/>
              <a:t>解析发送</a:t>
            </a:r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8511540" y="4998085"/>
            <a:ext cx="1138555" cy="131826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核心系统数据库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15025" y="5158105"/>
            <a:ext cx="1477645" cy="99885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核心系统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7452995" y="5452745"/>
            <a:ext cx="1058545" cy="4095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8825865" y="4448810"/>
            <a:ext cx="410210" cy="47879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8825865" y="3234690"/>
            <a:ext cx="509270" cy="3892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230" y="3623945"/>
            <a:ext cx="515683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解决方案：</a:t>
            </a:r>
            <a:endParaRPr lang="en-US" altLang="zh-CN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建立对核心系统数据库的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binlog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实时采集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对采集来的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binlog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进行解析后发送到消息系统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各个下游系统订阅消息系统不同表对应的不同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新增下游系统只需要再订阅消息系统消息即可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核心系统对下游系统的数据采集无感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WPS 演示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本次分享主题</vt:lpstr>
      <vt:lpstr>解耦原因</vt:lpstr>
      <vt:lpstr>常见的解耦策略</vt:lpstr>
      <vt:lpstr>高负载系统的解耦策略</vt:lpstr>
      <vt:lpstr>高负载系统的解耦策略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Raul</dc:creator>
  <cp:lastModifiedBy>徐胜宇</cp:lastModifiedBy>
  <cp:revision>142</cp:revision>
  <dcterms:created xsi:type="dcterms:W3CDTF">2020-04-10T05:35:00Z</dcterms:created>
  <dcterms:modified xsi:type="dcterms:W3CDTF">2020-04-10T13:24:40Z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