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9" r:id="rId2"/>
    <p:sldId id="337" r:id="rId3"/>
    <p:sldId id="338" r:id="rId4"/>
    <p:sldId id="335" r:id="rId5"/>
  </p:sldIdLst>
  <p:sldSz cx="20320000" cy="1143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E5F2"/>
    <a:srgbClr val="B7D3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0"/>
  </p:normalViewPr>
  <p:slideViewPr>
    <p:cSldViewPr snapToGrid="0" snapToObjects="1">
      <p:cViewPr varScale="1">
        <p:scale>
          <a:sx n="38" d="100"/>
          <a:sy n="3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文本"/>
          <p:cNvSpPr txBox="1">
            <a:spLocks noGrp="1"/>
          </p:cNvSpPr>
          <p:nvPr>
            <p:ph type="title"/>
          </p:nvPr>
        </p:nvSpPr>
        <p:spPr>
          <a:xfrm>
            <a:off x="4028281" y="1919882"/>
            <a:ext cx="12263438" cy="3869533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028281" y="5908476"/>
            <a:ext cx="12263438" cy="132457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  <a:lvl2pPr marL="0" indent="0" algn="ctr">
              <a:spcBef>
                <a:spcPts val="0"/>
              </a:spcBef>
              <a:buSzTx/>
              <a:buNone/>
              <a:defRPr sz="4200"/>
            </a:lvl2pPr>
            <a:lvl3pPr marL="0" indent="0" algn="ctr">
              <a:spcBef>
                <a:spcPts val="0"/>
              </a:spcBef>
              <a:buSzTx/>
              <a:buNone/>
              <a:defRPr sz="4200"/>
            </a:lvl3pPr>
            <a:lvl4pPr marL="0" indent="0" algn="ctr">
              <a:spcBef>
                <a:spcPts val="0"/>
              </a:spcBef>
              <a:buSzTx/>
              <a:buNone/>
              <a:defRPr sz="4200"/>
            </a:lvl4pPr>
            <a:lvl5pPr marL="0" indent="0" algn="ctr">
              <a:spcBef>
                <a:spcPts val="0"/>
              </a:spcBef>
              <a:buSzTx/>
              <a:buNone/>
              <a:defRPr sz="4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028281" y="7456289"/>
            <a:ext cx="12263438" cy="53578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00" i="1"/>
            </a:lvl1pPr>
          </a:lstStyle>
          <a:p>
            <a:r>
              <a:t>–Johnny Appleseed</a:t>
            </a:r>
          </a:p>
        </p:txBody>
      </p:sp>
      <p:sp>
        <p:nvSpPr>
          <p:cNvPr id="95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4028281" y="4961731"/>
            <a:ext cx="12263438" cy="79216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图像"/>
          <p:cNvSpPr>
            <a:spLocks noGrp="1"/>
          </p:cNvSpPr>
          <p:nvPr>
            <p:ph type="pic" idx="13"/>
          </p:nvPr>
        </p:nvSpPr>
        <p:spPr>
          <a:xfrm>
            <a:off x="2540000" y="0"/>
            <a:ext cx="15240001" cy="11430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2183-D8E0-1F4C-B313-86E4E93FD1A2}" type="datetimeFigureOut">
              <a:rPr kumimoji="1" lang="zh-CN" altLang="en-US" smtClean="0"/>
              <a:t>2020/4/9</a:t>
            </a:fld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972488" y="10894218"/>
            <a:ext cx="367087" cy="397224"/>
          </a:xfrm>
        </p:spPr>
        <p:txBody>
          <a:bodyPr/>
          <a:lstStyle/>
          <a:p>
            <a:fld id="{3CD898AC-11AC-DF4F-BFD8-12A6B17F2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3EB73C9-416E-5144-8CF9-97A8C69E7A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0320000" cy="11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1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图像"/>
          <p:cNvSpPr>
            <a:spLocks noGrp="1"/>
          </p:cNvSpPr>
          <p:nvPr>
            <p:ph type="pic" sz="half" idx="13"/>
          </p:nvPr>
        </p:nvSpPr>
        <p:spPr>
          <a:xfrm>
            <a:off x="4445000" y="788789"/>
            <a:ext cx="11430001" cy="692050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2" name="标题文本"/>
          <p:cNvSpPr txBox="1">
            <a:spLocks noGrp="1"/>
          </p:cNvSpPr>
          <p:nvPr>
            <p:ph type="title"/>
          </p:nvPr>
        </p:nvSpPr>
        <p:spPr>
          <a:xfrm>
            <a:off x="4028281" y="7873007"/>
            <a:ext cx="12263438" cy="1666876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028281" y="9554765"/>
            <a:ext cx="12263438" cy="132457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  <a:lvl2pPr marL="0" indent="0" algn="ctr">
              <a:spcBef>
                <a:spcPts val="0"/>
              </a:spcBef>
              <a:buSzTx/>
              <a:buNone/>
              <a:defRPr sz="4200"/>
            </a:lvl2pPr>
            <a:lvl3pPr marL="0" indent="0" algn="ctr">
              <a:spcBef>
                <a:spcPts val="0"/>
              </a:spcBef>
              <a:buSzTx/>
              <a:buNone/>
              <a:defRPr sz="4200"/>
            </a:lvl3pPr>
            <a:lvl4pPr marL="0" indent="0" algn="ctr">
              <a:spcBef>
                <a:spcPts val="0"/>
              </a:spcBef>
              <a:buSzTx/>
              <a:buNone/>
              <a:defRPr sz="4200"/>
            </a:lvl4pPr>
            <a:lvl5pPr marL="0" indent="0" algn="ctr">
              <a:spcBef>
                <a:spcPts val="0"/>
              </a:spcBef>
              <a:buSzTx/>
              <a:buNone/>
              <a:defRPr sz="4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文本"/>
          <p:cNvSpPr txBox="1">
            <a:spLocks noGrp="1"/>
          </p:cNvSpPr>
          <p:nvPr>
            <p:ph type="title"/>
          </p:nvPr>
        </p:nvSpPr>
        <p:spPr>
          <a:xfrm>
            <a:off x="4028281" y="3780234"/>
            <a:ext cx="12263438" cy="3869532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图像"/>
          <p:cNvSpPr>
            <a:spLocks noGrp="1"/>
          </p:cNvSpPr>
          <p:nvPr>
            <p:ph type="pic" sz="half" idx="13"/>
          </p:nvPr>
        </p:nvSpPr>
        <p:spPr>
          <a:xfrm>
            <a:off x="10413007" y="744140"/>
            <a:ext cx="6250783" cy="962918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0" name="标题文本"/>
          <p:cNvSpPr txBox="1">
            <a:spLocks noGrp="1"/>
          </p:cNvSpPr>
          <p:nvPr>
            <p:ph type="title"/>
          </p:nvPr>
        </p:nvSpPr>
        <p:spPr>
          <a:xfrm>
            <a:off x="3656210" y="744140"/>
            <a:ext cx="6250783" cy="4673204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标题文本</a:t>
            </a:r>
          </a:p>
        </p:txBody>
      </p:sp>
      <p:sp>
        <p:nvSpPr>
          <p:cNvPr id="4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656210" y="5536406"/>
            <a:ext cx="6250783" cy="482203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  <a:lvl2pPr marL="0" indent="0" algn="ctr">
              <a:spcBef>
                <a:spcPts val="0"/>
              </a:spcBef>
              <a:buSzTx/>
              <a:buNone/>
              <a:defRPr sz="4200"/>
            </a:lvl2pPr>
            <a:lvl3pPr marL="0" indent="0" algn="ctr">
              <a:spcBef>
                <a:spcPts val="0"/>
              </a:spcBef>
              <a:buSzTx/>
              <a:buNone/>
              <a:defRPr sz="4200"/>
            </a:lvl3pPr>
            <a:lvl4pPr marL="0" indent="0" algn="ctr">
              <a:spcBef>
                <a:spcPts val="0"/>
              </a:spcBef>
              <a:buSzTx/>
              <a:buNone/>
              <a:defRPr sz="4200"/>
            </a:lvl4pPr>
            <a:lvl5pPr marL="0" indent="0" algn="ctr">
              <a:spcBef>
                <a:spcPts val="0"/>
              </a:spcBef>
              <a:buSzTx/>
              <a:buNone/>
              <a:defRPr sz="4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图像"/>
          <p:cNvSpPr>
            <a:spLocks noGrp="1"/>
          </p:cNvSpPr>
          <p:nvPr>
            <p:ph type="pic" sz="quarter" idx="13"/>
          </p:nvPr>
        </p:nvSpPr>
        <p:spPr>
          <a:xfrm>
            <a:off x="10413007" y="3036093"/>
            <a:ext cx="6250783" cy="736699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656210" y="3036093"/>
            <a:ext cx="6250783" cy="7366993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700"/>
              </a:spcBef>
              <a:defRPr sz="3000"/>
            </a:lvl1pPr>
            <a:lvl2pPr marL="710292" indent="-367392">
              <a:spcBef>
                <a:spcPts val="3700"/>
              </a:spcBef>
              <a:defRPr sz="3000"/>
            </a:lvl2pPr>
            <a:lvl3pPr marL="1053192" indent="-367392">
              <a:spcBef>
                <a:spcPts val="3700"/>
              </a:spcBef>
              <a:defRPr sz="3000"/>
            </a:lvl3pPr>
            <a:lvl4pPr marL="1396092" indent="-367392">
              <a:spcBef>
                <a:spcPts val="3700"/>
              </a:spcBef>
              <a:defRPr sz="3000"/>
            </a:lvl4pPr>
            <a:lvl5pPr marL="1738992" indent="-367392">
              <a:spcBef>
                <a:spcPts val="3700"/>
              </a:spcBef>
              <a:defRPr sz="3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9963048" y="10894218"/>
            <a:ext cx="385967" cy="398464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正文级别 1…"/>
          <p:cNvSpPr txBox="1">
            <a:spLocks noGrp="1"/>
          </p:cNvSpPr>
          <p:nvPr>
            <p:ph type="body" idx="1"/>
          </p:nvPr>
        </p:nvSpPr>
        <p:spPr>
          <a:xfrm>
            <a:off x="3656210" y="1488281"/>
            <a:ext cx="13007580" cy="84534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图像"/>
          <p:cNvSpPr>
            <a:spLocks noGrp="1"/>
          </p:cNvSpPr>
          <p:nvPr>
            <p:ph type="pic" sz="quarter" idx="13"/>
          </p:nvPr>
        </p:nvSpPr>
        <p:spPr>
          <a:xfrm>
            <a:off x="10413007" y="5968007"/>
            <a:ext cx="6250783" cy="442019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quarter" idx="14"/>
          </p:nvPr>
        </p:nvSpPr>
        <p:spPr>
          <a:xfrm>
            <a:off x="10413007" y="1041796"/>
            <a:ext cx="6250783" cy="442019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图像"/>
          <p:cNvSpPr>
            <a:spLocks noGrp="1"/>
          </p:cNvSpPr>
          <p:nvPr>
            <p:ph type="pic" sz="half" idx="15"/>
          </p:nvPr>
        </p:nvSpPr>
        <p:spPr>
          <a:xfrm>
            <a:off x="3656211" y="1041796"/>
            <a:ext cx="6250782" cy="934640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3656210" y="297656"/>
            <a:ext cx="13007580" cy="253007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531" tIns="59531" rIns="59531" bIns="59531" anchor="ctr">
            <a:normAutofit/>
          </a:bodyPr>
          <a:lstStyle/>
          <a:p>
            <a:r>
              <a:t>标题文本</a:t>
            </a:r>
          </a:p>
        </p:txBody>
      </p:sp>
      <p:pic>
        <p:nvPicPr>
          <p:cNvPr id="3" name="ppt-inside.jpg" descr="ppt-inside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20320000" cy="11430000"/>
          </a:xfrm>
          <a:prstGeom prst="rect">
            <a:avLst/>
          </a:prstGeom>
          <a:ln w="3175">
            <a:miter lim="400000"/>
          </a:ln>
        </p:spPr>
      </p:pic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3656210" y="3036093"/>
            <a:ext cx="13007580" cy="73669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531" tIns="59531" rIns="59531" bIns="59531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9963048" y="10894218"/>
            <a:ext cx="385967" cy="391833"/>
          </a:xfrm>
          <a:prstGeom prst="rect">
            <a:avLst/>
          </a:prstGeom>
          <a:ln w="3175">
            <a:miter lim="400000"/>
          </a:ln>
        </p:spPr>
        <p:txBody>
          <a:bodyPr wrap="none" lIns="59531" tIns="59531" rIns="59531" bIns="59531">
            <a:spAutoFit/>
          </a:bodyPr>
          <a:lstStyle>
            <a:lvl1pPr>
              <a:defRPr sz="1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500062" marR="0" indent="-500062" algn="l" defTabSz="684609" rtl="0" latinLnBrk="0">
        <a:lnSpc>
          <a:spcPct val="100000"/>
        </a:lnSpc>
        <a:spcBef>
          <a:spcPts val="4900"/>
        </a:spcBef>
        <a:spcAft>
          <a:spcPts val="0"/>
        </a:spcAft>
        <a:buClrTx/>
        <a:buSzPct val="14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944562" marR="0" indent="-500062" algn="l" defTabSz="684609" rtl="0" latinLnBrk="0">
        <a:lnSpc>
          <a:spcPct val="100000"/>
        </a:lnSpc>
        <a:spcBef>
          <a:spcPts val="4900"/>
        </a:spcBef>
        <a:spcAft>
          <a:spcPts val="0"/>
        </a:spcAft>
        <a:buClrTx/>
        <a:buSzPct val="14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89062" marR="0" indent="-500062" algn="l" defTabSz="684609" rtl="0" latinLnBrk="0">
        <a:lnSpc>
          <a:spcPct val="100000"/>
        </a:lnSpc>
        <a:spcBef>
          <a:spcPts val="4900"/>
        </a:spcBef>
        <a:spcAft>
          <a:spcPts val="0"/>
        </a:spcAft>
        <a:buClrTx/>
        <a:buSzPct val="14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833562" marR="0" indent="-500062" algn="l" defTabSz="684609" rtl="0" latinLnBrk="0">
        <a:lnSpc>
          <a:spcPct val="100000"/>
        </a:lnSpc>
        <a:spcBef>
          <a:spcPts val="4900"/>
        </a:spcBef>
        <a:spcAft>
          <a:spcPts val="0"/>
        </a:spcAft>
        <a:buClrTx/>
        <a:buSzPct val="14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78062" marR="0" indent="-500062" algn="l" defTabSz="684609" rtl="0" latinLnBrk="0">
        <a:lnSpc>
          <a:spcPct val="100000"/>
        </a:lnSpc>
        <a:spcBef>
          <a:spcPts val="4900"/>
        </a:spcBef>
        <a:spcAft>
          <a:spcPts val="0"/>
        </a:spcAft>
        <a:buClrTx/>
        <a:buSzPct val="14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722562" marR="0" indent="-500062" algn="l" defTabSz="684609" rtl="0" latinLnBrk="0">
        <a:lnSpc>
          <a:spcPct val="100000"/>
        </a:lnSpc>
        <a:spcBef>
          <a:spcPts val="4900"/>
        </a:spcBef>
        <a:spcAft>
          <a:spcPts val="0"/>
        </a:spcAft>
        <a:buClrTx/>
        <a:buSzPct val="14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67062" marR="0" indent="-500062" algn="l" defTabSz="684609" rtl="0" latinLnBrk="0">
        <a:lnSpc>
          <a:spcPct val="100000"/>
        </a:lnSpc>
        <a:spcBef>
          <a:spcPts val="4900"/>
        </a:spcBef>
        <a:spcAft>
          <a:spcPts val="0"/>
        </a:spcAft>
        <a:buClrTx/>
        <a:buSzPct val="14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611562" marR="0" indent="-500062" algn="l" defTabSz="684609" rtl="0" latinLnBrk="0">
        <a:lnSpc>
          <a:spcPct val="100000"/>
        </a:lnSpc>
        <a:spcBef>
          <a:spcPts val="4900"/>
        </a:spcBef>
        <a:spcAft>
          <a:spcPts val="0"/>
        </a:spcAft>
        <a:buClrTx/>
        <a:buSzPct val="14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56062" marR="0" indent="-500062" algn="l" defTabSz="684609" rtl="0" latinLnBrk="0">
        <a:lnSpc>
          <a:spcPct val="100000"/>
        </a:lnSpc>
        <a:spcBef>
          <a:spcPts val="4900"/>
        </a:spcBef>
        <a:spcAft>
          <a:spcPts val="0"/>
        </a:spcAft>
        <a:buClrTx/>
        <a:buSzPct val="14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68" y="-1288396"/>
            <a:ext cx="20462936" cy="16393849"/>
          </a:xfrm>
          <a:prstGeom prst="rect">
            <a:avLst/>
          </a:prstGeom>
          <a:ln w="3175">
            <a:miter lim="400000"/>
          </a:ln>
        </p:spPr>
      </p:pic>
      <p:pic>
        <p:nvPicPr>
          <p:cNvPr id="153" name="竖版带口号白色.png" descr="竖版带口号白色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142" y="601041"/>
            <a:ext cx="3009716" cy="3009716"/>
          </a:xfrm>
          <a:prstGeom prst="rect">
            <a:avLst/>
          </a:prstGeom>
          <a:ln w="3175">
            <a:miter lim="400000"/>
          </a:ln>
        </p:spPr>
      </p:pic>
      <p:sp>
        <p:nvSpPr>
          <p:cNvPr id="154" name="标题苹黑Semibold 85 pt"/>
          <p:cNvSpPr txBox="1"/>
          <p:nvPr/>
        </p:nvSpPr>
        <p:spPr>
          <a:xfrm>
            <a:off x="5739718" y="3911298"/>
            <a:ext cx="8840561" cy="27363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9531" tIns="59531" rIns="59531" bIns="59531" anchor="ctr">
            <a:spAutoFit/>
          </a:bodyPr>
          <a:lstStyle>
            <a:lvl1pPr>
              <a:defRPr sz="8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基础数据中台架构</a:t>
            </a:r>
            <a:endParaRPr lang="en-US" altLang="zh-CN" b="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设计方案</a:t>
            </a:r>
            <a:endParaRPr b="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02"/>
          <p:cNvSpPr txBox="1"/>
          <p:nvPr/>
        </p:nvSpPr>
        <p:spPr>
          <a:xfrm>
            <a:off x="195602" y="1115336"/>
            <a:ext cx="546625" cy="5818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9531" tIns="59531" rIns="59531" bIns="59531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0</a:t>
            </a:r>
            <a:r>
              <a:rPr lang="en-US" altLang="zh-CN" dirty="0"/>
              <a:t>1</a:t>
            </a:r>
            <a:endParaRPr dirty="0"/>
          </a:p>
        </p:txBody>
      </p:sp>
      <p:sp>
        <p:nvSpPr>
          <p:cNvPr id="181" name="电子格式应用"/>
          <p:cNvSpPr txBox="1"/>
          <p:nvPr/>
        </p:nvSpPr>
        <p:spPr>
          <a:xfrm>
            <a:off x="1027134" y="961185"/>
            <a:ext cx="5132815" cy="5049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9531" tIns="59531" rIns="59531" bIns="59531" anchor="ctr">
            <a:spAutoFit/>
          </a:bodyPr>
          <a:lstStyle>
            <a:lvl1pPr algn="l">
              <a:defRPr sz="25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dirty="0"/>
              <a:t>数据传输配置服务（</a:t>
            </a:r>
            <a:r>
              <a:rPr lang="en-US" altLang="zh-CN" dirty="0"/>
              <a:t>DTC</a:t>
            </a:r>
            <a:r>
              <a:rPr lang="zh-CN" altLang="en-US" dirty="0"/>
              <a:t>）架构方案</a:t>
            </a:r>
            <a:endParaRPr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FBDB0A-9789-422E-99B8-F6FCA62B2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267" y="1466130"/>
            <a:ext cx="14816666" cy="945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468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02"/>
          <p:cNvSpPr txBox="1"/>
          <p:nvPr/>
        </p:nvSpPr>
        <p:spPr>
          <a:xfrm>
            <a:off x="195602" y="1115336"/>
            <a:ext cx="546625" cy="5818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9531" tIns="59531" rIns="59531" bIns="59531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0</a:t>
            </a:r>
            <a:r>
              <a:rPr lang="en-US" altLang="zh-CN" dirty="0"/>
              <a:t>2</a:t>
            </a:r>
            <a:endParaRPr dirty="0"/>
          </a:p>
        </p:txBody>
      </p:sp>
      <p:sp>
        <p:nvSpPr>
          <p:cNvPr id="181" name="电子格式应用"/>
          <p:cNvSpPr txBox="1"/>
          <p:nvPr/>
        </p:nvSpPr>
        <p:spPr>
          <a:xfrm>
            <a:off x="1027134" y="961185"/>
            <a:ext cx="3967432" cy="5049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9531" tIns="59531" rIns="59531" bIns="59531" anchor="ctr">
            <a:spAutoFit/>
          </a:bodyPr>
          <a:lstStyle>
            <a:lvl1pPr algn="l">
              <a:defRPr sz="25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dirty="0"/>
              <a:t>基础数据中台架构设计方案</a:t>
            </a:r>
            <a:endParaRPr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C61C78-0CED-4889-BE52-E7AD81BD6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906" y="1466130"/>
            <a:ext cx="12708562" cy="947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4403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93CD9906-5AC3-FB4D-9661-C9FC4AFE5B1F}"/>
              </a:ext>
            </a:extLst>
          </p:cNvPr>
          <p:cNvSpPr txBox="1">
            <a:spLocks/>
          </p:cNvSpPr>
          <p:nvPr/>
        </p:nvSpPr>
        <p:spPr>
          <a:xfrm>
            <a:off x="8726831" y="3164441"/>
            <a:ext cx="11747498" cy="3013688"/>
          </a:xfrm>
          <a:prstGeom prst="rect">
            <a:avLst/>
          </a:prstGeom>
        </p:spPr>
        <p:txBody>
          <a:bodyPr vert="horz" lIns="152400" tIns="76200" rIns="152400" bIns="7620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7333" dirty="0">
                <a:solidFill>
                  <a:schemeClr val="bg1"/>
                </a:solidFill>
              </a:rPr>
              <a:t>THANKS.</a:t>
            </a:r>
            <a:endParaRPr kumimoji="1" lang="zh-CN" altLang="en-US" sz="7333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25FB1F-B233-F043-A7A7-7629CEB82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0320000" cy="11430000"/>
          </a:xfrm>
          <a:prstGeom prst="rect">
            <a:avLst/>
          </a:prstGeom>
        </p:spPr>
      </p:pic>
      <p:sp>
        <p:nvSpPr>
          <p:cNvPr id="7" name="文本占位符 2">
            <a:extLst>
              <a:ext uri="{FF2B5EF4-FFF2-40B4-BE49-F238E27FC236}">
                <a16:creationId xmlns:a16="http://schemas.microsoft.com/office/drawing/2014/main" id="{337D85F9-7ECC-904B-8D8F-169BB3D9C072}"/>
              </a:ext>
            </a:extLst>
          </p:cNvPr>
          <p:cNvSpPr txBox="1">
            <a:spLocks/>
          </p:cNvSpPr>
          <p:nvPr/>
        </p:nvSpPr>
        <p:spPr>
          <a:xfrm>
            <a:off x="6508822" y="4588227"/>
            <a:ext cx="7836237" cy="3179802"/>
          </a:xfrm>
          <a:prstGeom prst="rect">
            <a:avLst/>
          </a:prstGeom>
        </p:spPr>
        <p:txBody>
          <a:bodyPr vert="horz" lIns="152400" tIns="76202" rIns="152400" bIns="76202" rtlCol="0">
            <a:normAutofit fontScale="92500" lnSpcReduction="10000"/>
          </a:bodyPr>
          <a:lstStyle>
            <a:lvl1pPr marL="0" indent="0" algn="l" defTabSz="914423" rtl="0" eaLnBrk="1" latinLnBrk="0" hangingPunct="1">
              <a:lnSpc>
                <a:spcPct val="150000"/>
              </a:lnSpc>
              <a:spcBef>
                <a:spcPts val="1001"/>
              </a:spcBef>
              <a:buFontTx/>
              <a:buNone/>
              <a:defRPr sz="180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l" defTabSz="914423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zh-CN" sz="8000" dirty="0">
                <a:solidFill>
                  <a:schemeClr val="bg1"/>
                </a:solidFill>
                <a:latin typeface="+mj-ea"/>
                <a:ea typeface="+mj-ea"/>
                <a:cs typeface=""/>
              </a:rPr>
              <a:t>THANKS .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  <a:cs typeface=""/>
            </a:endParaRPr>
          </a:p>
          <a:p>
            <a:pPr marL="762034" lvl="1" algn="ctr" defTabSz="1524069">
              <a:spcBef>
                <a:spcPts val="833"/>
              </a:spcBef>
              <a:defRPr/>
            </a:pPr>
            <a:r>
              <a:rPr lang="zh-CN" altLang="en-US" sz="6667" dirty="0">
                <a:solidFill>
                  <a:schemeClr val="bg1"/>
                </a:solidFill>
                <a:latin typeface="+mj-ea"/>
                <a:ea typeface="+mj-ea"/>
                <a:cs typeface=""/>
              </a:rPr>
              <a:t>  </a:t>
            </a:r>
          </a:p>
          <a:p>
            <a:pPr marL="762015" lvl="1" algn="ctr" defTabSz="1524030">
              <a:spcBef>
                <a:spcPts val="833"/>
              </a:spcBef>
              <a:defRPr/>
            </a:pPr>
            <a:endParaRPr lang="en-US" altLang="zh-CN" sz="6667" dirty="0">
              <a:solidFill>
                <a:schemeClr val="bg1"/>
              </a:solidFill>
              <a:latin typeface="+mj-ea"/>
              <a:ea typeface="+mj-ea"/>
              <a:cs typeface=""/>
            </a:endParaRPr>
          </a:p>
          <a:p>
            <a:pPr marL="762015" lvl="1" algn="ctr" defTabSz="1524030">
              <a:spcBef>
                <a:spcPts val="833"/>
              </a:spcBef>
              <a:defRPr/>
            </a:pPr>
            <a:endParaRPr lang="zh-CN" altLang="en-US" sz="6667" dirty="0">
              <a:solidFill>
                <a:schemeClr val="bg1"/>
              </a:solidFill>
              <a:latin typeface="+mj-ea"/>
              <a:ea typeface="+mj-ea"/>
              <a:cs typeface=""/>
            </a:endParaRPr>
          </a:p>
          <a:p>
            <a:pPr marL="3048061" lvl="4" algn="ctr" defTabSz="1524030">
              <a:spcBef>
                <a:spcPts val="833"/>
              </a:spcBef>
              <a:defRPr/>
            </a:pPr>
            <a:endParaRPr lang="zh-CN" altLang="en-US" sz="6667" b="0" dirty="0">
              <a:solidFill>
                <a:schemeClr val="bg1"/>
              </a:solidFill>
              <a:latin typeface="+mj-ea"/>
              <a:ea typeface="+mj-ea"/>
              <a:cs typeface=""/>
            </a:endParaRPr>
          </a:p>
        </p:txBody>
      </p:sp>
      <p:pic>
        <p:nvPicPr>
          <p:cNvPr id="3074" name="Picture 2" descr="page63image38563424">
            <a:extLst>
              <a:ext uri="{FF2B5EF4-FFF2-40B4-BE49-F238E27FC236}">
                <a16:creationId xmlns:a16="http://schemas.microsoft.com/office/drawing/2014/main" id="{39AD3B6D-5CD6-FA41-A421-4F68E1517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20319995" cy="1142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CA2CBE7-8374-C04D-928E-C18D0A251548}"/>
              </a:ext>
            </a:extLst>
          </p:cNvPr>
          <p:cNvSpPr/>
          <p:nvPr/>
        </p:nvSpPr>
        <p:spPr>
          <a:xfrm>
            <a:off x="7072924" y="10374924"/>
            <a:ext cx="6330462" cy="703385"/>
          </a:xfrm>
          <a:prstGeom prst="rect">
            <a:avLst/>
          </a:prstGeom>
          <a:solidFill>
            <a:srgbClr val="02B2E3"/>
          </a:solidFill>
          <a:ln>
            <a:solidFill>
              <a:srgbClr val="02B2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333"/>
          </a:p>
        </p:txBody>
      </p:sp>
    </p:spTree>
    <p:extLst>
      <p:ext uri="{BB962C8B-B14F-4D97-AF65-F5344CB8AC3E}">
        <p14:creationId xmlns:p14="http://schemas.microsoft.com/office/powerpoint/2010/main" val="213302260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9531" tIns="59531" rIns="59531" bIns="59531" numCol="1" spcCol="38100" rtlCol="0" anchor="ctr">
        <a:spAutoFit/>
      </a:bodyPr>
      <a:lstStyle>
        <a:defPPr marL="0" marR="0" indent="0" algn="ctr" defTabSz="68460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9531" tIns="59531" rIns="59531" bIns="59531" numCol="1" spcCol="38100" rtlCol="0" anchor="ctr">
        <a:spAutoFit/>
      </a:bodyPr>
      <a:lstStyle>
        <a:defPPr marL="0" marR="0" indent="0" algn="ctr" defTabSz="68460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9531" tIns="59531" rIns="59531" bIns="59531" numCol="1" spcCol="38100" rtlCol="0" anchor="ctr">
        <a:spAutoFit/>
      </a:bodyPr>
      <a:lstStyle>
        <a:defPPr marL="0" marR="0" indent="0" algn="ctr" defTabSz="68460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9531" tIns="59531" rIns="59531" bIns="59531" numCol="1" spcCol="38100" rtlCol="0" anchor="ctr">
        <a:spAutoFit/>
      </a:bodyPr>
      <a:lstStyle>
        <a:defPPr marL="0" marR="0" indent="0" algn="ctr" defTabSz="68460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30</Words>
  <Application>Microsoft Office PowerPoint</Application>
  <PresentationFormat>自定义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Helvetica Light</vt:lpstr>
      <vt:lpstr>Helvetica Neue</vt:lpstr>
      <vt:lpstr>Helvetica Neue Light</vt:lpstr>
      <vt:lpstr>Helvetica Neue Medium</vt:lpstr>
      <vt:lpstr>Helvetica Neue Thin</vt:lpstr>
      <vt:lpstr>PingFang SC</vt:lpstr>
      <vt:lpstr>PingFang SC Regular</vt:lpstr>
      <vt:lpstr>Helvetica</vt:lpstr>
      <vt:lpstr>White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袁红祥</cp:lastModifiedBy>
  <cp:revision>14</cp:revision>
  <dcterms:modified xsi:type="dcterms:W3CDTF">2020-04-09T12:58:48Z</dcterms:modified>
</cp:coreProperties>
</file>