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35" y="-5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221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ypeScript 类型系统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 err="1" smtClean="0">
                <a:solidFill>
                  <a:schemeClr val="accent1">
                    <a:lumOff val="13529"/>
                  </a:schemeClr>
                </a:solidFill>
              </a:rPr>
              <a:t>Type</a:t>
            </a:r>
            <a:r>
              <a:rPr dirty="0" err="1" smtClean="0"/>
              <a:t>Script</a:t>
            </a:r>
            <a:r>
              <a:rPr dirty="0" smtClean="0"/>
              <a:t> </a:t>
            </a:r>
            <a:r>
              <a:rPr dirty="0" err="1"/>
              <a:t>类型系统</a:t>
            </a:r>
            <a:endParaRPr dirty="0"/>
          </a:p>
        </p:txBody>
      </p:sp>
      <p:sp>
        <p:nvSpPr>
          <p:cNvPr id="120" name="VOC / 牛晋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VOC / </a:t>
            </a:r>
            <a:r>
              <a:t>牛晋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基本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基本类型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50" y="2717800"/>
            <a:ext cx="9512300" cy="431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基本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基本类型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3100" y="2463800"/>
            <a:ext cx="9118600" cy="482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基本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基本类型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2336468"/>
            <a:ext cx="9525000" cy="608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基本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基本类型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850" y="3124200"/>
            <a:ext cx="12357100" cy="350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范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范型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" y="2160598"/>
            <a:ext cx="12585700" cy="737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范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范型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" y="2492425"/>
            <a:ext cx="12839700" cy="518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接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接口</a:t>
            </a:r>
          </a:p>
        </p:txBody>
      </p:sp>
      <p:sp>
        <p:nvSpPr>
          <p:cNvPr id="186" name="TypeScript 的核心原则之一是：类型检查关注的是值的形状，有时候就叫做「鸭子辨型」（Duck Typing）。TypeScript 中的 interface 就承担了这样的角色，定义形状与约束，在内部使用或者和外部系统协作。"/>
          <p:cNvSpPr txBox="1"/>
          <p:nvPr/>
        </p:nvSpPr>
        <p:spPr>
          <a:xfrm>
            <a:off x="1257029" y="3240659"/>
            <a:ext cx="10490742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 b="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TypeScript 的核心原则之一是：类型检查关注的是值的形状，有时候就叫做「鸭子辨型」（Duck Typing）。TypeScript 中的 interface 就承担了这样的角色，定义形状与约束，在内部使用或者和外部系统协作。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接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接口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7792" y="2286374"/>
            <a:ext cx="8569216" cy="6529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接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接口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991" y="2344892"/>
            <a:ext cx="5257801" cy="261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6909" y="2325496"/>
            <a:ext cx="5981701" cy="539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接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接口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1650" y="2283854"/>
            <a:ext cx="6921500" cy="433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000" y="7455058"/>
            <a:ext cx="6654800" cy="171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静态类型与动态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静态类型与动态类型</a:t>
            </a:r>
          </a:p>
        </p:txBody>
      </p:sp>
      <p:sp>
        <p:nvSpPr>
          <p:cNvPr id="123" name="静态类型：编译期就知道每一个变量的类型。类型错误会导致编译失败。如： Java…"/>
          <p:cNvSpPr txBox="1">
            <a:spLocks noGrp="1"/>
          </p:cNvSpPr>
          <p:nvPr>
            <p:ph type="body" idx="1"/>
          </p:nvPr>
        </p:nvSpPr>
        <p:spPr>
          <a:xfrm>
            <a:off x="952500" y="2524837"/>
            <a:ext cx="11099800" cy="4703926"/>
          </a:xfrm>
          <a:prstGeom prst="rect">
            <a:avLst/>
          </a:prstGeom>
        </p:spPr>
        <p:txBody>
          <a:bodyPr/>
          <a:lstStyle/>
          <a:p>
            <a:r>
              <a:t>静态类型：编译期就知道每一个变量的类型。类型错误会导致编译失败。如： Java</a:t>
            </a:r>
          </a:p>
          <a:p>
            <a:r>
              <a:t>动态类型：编译期不知道类型，运行的时候才知道。类型错误会在运行时抛出异常。如：JavaScript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还有更多…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还有更多……</a:t>
            </a:r>
          </a:p>
        </p:txBody>
      </p:sp>
      <p:sp>
        <p:nvSpPr>
          <p:cNvPr id="200" name="类型系统增强：交叉、反射、判断、别名…"/>
          <p:cNvSpPr txBox="1"/>
          <p:nvPr/>
        </p:nvSpPr>
        <p:spPr>
          <a:xfrm>
            <a:off x="1377950" y="4451349"/>
            <a:ext cx="102489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类型系统增强：交叉、反射、判断、别名…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VS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VS Code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4780" y="2030502"/>
            <a:ext cx="7716566" cy="3387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2195" y="5624545"/>
            <a:ext cx="6496661" cy="383740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“闭着眼”写代码，…"/>
          <p:cNvSpPr txBox="1"/>
          <p:nvPr/>
        </p:nvSpPr>
        <p:spPr>
          <a:xfrm>
            <a:off x="319702" y="2096187"/>
            <a:ext cx="4529787" cy="23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200"/>
            </a:pPr>
            <a:r>
              <a:t>“闭着眼”写代码，</a:t>
            </a:r>
          </a:p>
          <a:p>
            <a:pPr algn="l">
              <a:defRPr sz="4200"/>
            </a:pPr>
            <a:r>
              <a:t>不用看文档、其他</a:t>
            </a:r>
          </a:p>
          <a:p>
            <a:pPr algn="l">
              <a:defRPr sz="4200"/>
            </a:pPr>
            <a:r>
              <a:t>模块代码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感谢聆听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感谢聆听！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‘XXX’ is undefin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‘XXX’ is undefined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989" y="2923759"/>
            <a:ext cx="11588823" cy="5006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重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重构</a:t>
            </a:r>
          </a:p>
        </p:txBody>
      </p:sp>
      <p:sp>
        <p:nvSpPr>
          <p:cNvPr id="129" name="程序中通常会有各种各样的数据结构，如果改了一个数据类型，前端通常只能通过全局查找来处理所有对该数据结构的引用"/>
          <p:cNvSpPr txBox="1"/>
          <p:nvPr/>
        </p:nvSpPr>
        <p:spPr>
          <a:xfrm>
            <a:off x="472045" y="3348177"/>
            <a:ext cx="12060710" cy="234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200"/>
            </a:lvl1pPr>
          </a:lstStyle>
          <a:p>
            <a:r>
              <a:t>程序中通常会有各种各样的数据结构，如果改了一个数据类型，前端通常只能通过全局查找来处理所有对该数据结构的引用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动态类型一时爽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动态类型一时爽</a:t>
            </a:r>
          </a:p>
          <a:p>
            <a: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代码重构火葬场</a:t>
            </a:r>
          </a:p>
        </p:txBody>
      </p:sp>
      <p:sp>
        <p:nvSpPr>
          <p:cNvPr id="132" name="☠️"/>
          <p:cNvSpPr txBox="1"/>
          <p:nvPr/>
        </p:nvSpPr>
        <p:spPr>
          <a:xfrm>
            <a:off x="2131843" y="2659498"/>
            <a:ext cx="23539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900"/>
            </a:lvl1pPr>
          </a:lstStyle>
          <a:p>
            <a:r>
              <a:t>☠️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ypeScript 设计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TypeScript 设计目标</a:t>
            </a:r>
          </a:p>
        </p:txBody>
      </p:sp>
      <p:sp>
        <p:nvSpPr>
          <p:cNvPr id="135" name="在编译期做静态类型检查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在编译期做静态类型检查</a:t>
            </a:r>
          </a:p>
          <a:p>
            <a:r>
              <a:t>为大型代码提供结构化装置</a:t>
            </a:r>
          </a:p>
          <a:p>
            <a:r>
              <a:t>编译出符合习惯、易读的 JS 代码</a:t>
            </a:r>
          </a:p>
          <a:p>
            <a:r>
              <a:t>和 ECMAScript 标准对齐</a:t>
            </a:r>
          </a:p>
          <a:p>
            <a:r>
              <a:t>使用一贯、可删除、结构化的类型系统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ypeScript 简史（2012 ~ now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r>
              <a:t>TypeScript 简史（2012 ~ now)</a:t>
            </a:r>
          </a:p>
        </p:txBody>
      </p:sp>
      <p:sp>
        <p:nvSpPr>
          <p:cNvPr id="138" name="Line"/>
          <p:cNvSpPr/>
          <p:nvPr/>
        </p:nvSpPr>
        <p:spPr>
          <a:xfrm>
            <a:off x="341076" y="4737100"/>
            <a:ext cx="12322647" cy="0"/>
          </a:xfrm>
          <a:prstGeom prst="line">
            <a:avLst/>
          </a:prstGeom>
          <a:ln w="25400">
            <a:solidFill>
              <a:srgbClr val="37D83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Rounded Rectangle"/>
          <p:cNvSpPr/>
          <p:nvPr/>
        </p:nvSpPr>
        <p:spPr>
          <a:xfrm>
            <a:off x="938360" y="4629100"/>
            <a:ext cx="216001" cy="216000"/>
          </a:xfrm>
          <a:prstGeom prst="roundRect">
            <a:avLst>
              <a:gd name="adj" fmla="val 1721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Rounded Rectangle"/>
          <p:cNvSpPr/>
          <p:nvPr/>
        </p:nvSpPr>
        <p:spPr>
          <a:xfrm>
            <a:off x="11893017" y="4629100"/>
            <a:ext cx="216001" cy="216000"/>
          </a:xfrm>
          <a:prstGeom prst="roundRect">
            <a:avLst>
              <a:gd name="adj" fmla="val 1721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Rounded Rectangle"/>
          <p:cNvSpPr/>
          <p:nvPr/>
        </p:nvSpPr>
        <p:spPr>
          <a:xfrm>
            <a:off x="10170482" y="4629100"/>
            <a:ext cx="216001" cy="216000"/>
          </a:xfrm>
          <a:prstGeom prst="roundRect">
            <a:avLst>
              <a:gd name="adj" fmla="val 1721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Rounded Rectangle"/>
          <p:cNvSpPr/>
          <p:nvPr/>
        </p:nvSpPr>
        <p:spPr>
          <a:xfrm>
            <a:off x="8165207" y="4629100"/>
            <a:ext cx="216001" cy="216000"/>
          </a:xfrm>
          <a:prstGeom prst="roundRect">
            <a:avLst>
              <a:gd name="adj" fmla="val 1721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Rounded Rectangle"/>
          <p:cNvSpPr/>
          <p:nvPr/>
        </p:nvSpPr>
        <p:spPr>
          <a:xfrm>
            <a:off x="4467635" y="4629100"/>
            <a:ext cx="216001" cy="216000"/>
          </a:xfrm>
          <a:prstGeom prst="roundRect">
            <a:avLst>
              <a:gd name="adj" fmla="val 1721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Rounded Rectangle"/>
          <p:cNvSpPr/>
          <p:nvPr/>
        </p:nvSpPr>
        <p:spPr>
          <a:xfrm>
            <a:off x="2702997" y="4629100"/>
            <a:ext cx="216001" cy="216000"/>
          </a:xfrm>
          <a:prstGeom prst="roundRect">
            <a:avLst>
              <a:gd name="adj" fmla="val 1721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Rounded Rectangle"/>
          <p:cNvSpPr/>
          <p:nvPr/>
        </p:nvSpPr>
        <p:spPr>
          <a:xfrm>
            <a:off x="6159931" y="4629100"/>
            <a:ext cx="216001" cy="216000"/>
          </a:xfrm>
          <a:prstGeom prst="roundRect">
            <a:avLst>
              <a:gd name="adj" fmla="val 1721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1.0"/>
          <p:cNvSpPr txBox="1"/>
          <p:nvPr/>
        </p:nvSpPr>
        <p:spPr>
          <a:xfrm>
            <a:off x="777374" y="5069787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1.0</a:t>
            </a:r>
          </a:p>
        </p:txBody>
      </p:sp>
      <p:sp>
        <p:nvSpPr>
          <p:cNvPr id="147" name="Basic Types"/>
          <p:cNvSpPr txBox="1"/>
          <p:nvPr/>
        </p:nvSpPr>
        <p:spPr>
          <a:xfrm>
            <a:off x="125711" y="5755534"/>
            <a:ext cx="18412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Basic Types</a:t>
            </a:r>
          </a:p>
        </p:txBody>
      </p:sp>
      <p:sp>
        <p:nvSpPr>
          <p:cNvPr id="148" name="1.6"/>
          <p:cNvSpPr txBox="1"/>
          <p:nvPr/>
        </p:nvSpPr>
        <p:spPr>
          <a:xfrm>
            <a:off x="4306649" y="5093575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1.6</a:t>
            </a:r>
          </a:p>
        </p:txBody>
      </p:sp>
      <p:sp>
        <p:nvSpPr>
          <p:cNvPr id="149" name="Intersection Types"/>
          <p:cNvSpPr txBox="1"/>
          <p:nvPr/>
        </p:nvSpPr>
        <p:spPr>
          <a:xfrm>
            <a:off x="3189405" y="5779321"/>
            <a:ext cx="277246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Intersection Types</a:t>
            </a:r>
          </a:p>
        </p:txBody>
      </p:sp>
      <p:sp>
        <p:nvSpPr>
          <p:cNvPr id="150" name="2.0"/>
          <p:cNvSpPr txBox="1"/>
          <p:nvPr/>
        </p:nvSpPr>
        <p:spPr>
          <a:xfrm>
            <a:off x="8004221" y="5108319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2.0</a:t>
            </a:r>
          </a:p>
        </p:txBody>
      </p:sp>
      <p:sp>
        <p:nvSpPr>
          <p:cNvPr id="151" name="Nullable Types"/>
          <p:cNvSpPr txBox="1"/>
          <p:nvPr/>
        </p:nvSpPr>
        <p:spPr>
          <a:xfrm>
            <a:off x="7166631" y="5794066"/>
            <a:ext cx="221315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Nullable Types</a:t>
            </a:r>
          </a:p>
        </p:txBody>
      </p:sp>
      <p:sp>
        <p:nvSpPr>
          <p:cNvPr id="152" name="x.x"/>
          <p:cNvSpPr txBox="1"/>
          <p:nvPr/>
        </p:nvSpPr>
        <p:spPr>
          <a:xfrm>
            <a:off x="11737822" y="5064085"/>
            <a:ext cx="5263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x.x</a:t>
            </a:r>
          </a:p>
        </p:txBody>
      </p:sp>
      <p:sp>
        <p:nvSpPr>
          <p:cNvPr id="153" name="Other Types"/>
          <p:cNvSpPr txBox="1"/>
          <p:nvPr/>
        </p:nvSpPr>
        <p:spPr>
          <a:xfrm>
            <a:off x="11074425" y="5749831"/>
            <a:ext cx="18531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Other Types</a:t>
            </a:r>
          </a:p>
        </p:txBody>
      </p:sp>
      <p:sp>
        <p:nvSpPr>
          <p:cNvPr id="154" name="Tuple/Union Types"/>
          <p:cNvSpPr txBox="1"/>
          <p:nvPr/>
        </p:nvSpPr>
        <p:spPr>
          <a:xfrm>
            <a:off x="1421719" y="3300097"/>
            <a:ext cx="27785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Tuple/Union Types</a:t>
            </a:r>
          </a:p>
        </p:txBody>
      </p:sp>
      <p:sp>
        <p:nvSpPr>
          <p:cNvPr id="155" name="1.4"/>
          <p:cNvSpPr txBox="1"/>
          <p:nvPr/>
        </p:nvSpPr>
        <p:spPr>
          <a:xfrm>
            <a:off x="2542011" y="3985843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1.4</a:t>
            </a:r>
          </a:p>
        </p:txBody>
      </p:sp>
      <p:sp>
        <p:nvSpPr>
          <p:cNvPr id="156" name="Literal Types"/>
          <p:cNvSpPr txBox="1"/>
          <p:nvPr/>
        </p:nvSpPr>
        <p:spPr>
          <a:xfrm>
            <a:off x="5293790" y="3300097"/>
            <a:ext cx="194828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Literal Types</a:t>
            </a:r>
          </a:p>
        </p:txBody>
      </p:sp>
      <p:sp>
        <p:nvSpPr>
          <p:cNvPr id="157" name="1.8"/>
          <p:cNvSpPr txBox="1"/>
          <p:nvPr/>
        </p:nvSpPr>
        <p:spPr>
          <a:xfrm>
            <a:off x="5998945" y="3985843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1.8</a:t>
            </a:r>
          </a:p>
        </p:txBody>
      </p:sp>
      <p:sp>
        <p:nvSpPr>
          <p:cNvPr id="158" name="Lookup/Mapped Types"/>
          <p:cNvSpPr txBox="1"/>
          <p:nvPr/>
        </p:nvSpPr>
        <p:spPr>
          <a:xfrm>
            <a:off x="8564592" y="3219075"/>
            <a:ext cx="342778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Lookup/Mapped Types</a:t>
            </a:r>
          </a:p>
        </p:txBody>
      </p:sp>
      <p:sp>
        <p:nvSpPr>
          <p:cNvPr id="159" name="2.1"/>
          <p:cNvSpPr txBox="1"/>
          <p:nvPr/>
        </p:nvSpPr>
        <p:spPr>
          <a:xfrm>
            <a:off x="10009496" y="3904821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2.1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–Anders Hejlsber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–Anders Hejlsberg</a:t>
            </a:r>
          </a:p>
        </p:txBody>
      </p:sp>
      <p:sp>
        <p:nvSpPr>
          <p:cNvPr id="162" name="“TypeScript is a typed superset of JavaScript”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“TypeScript is a typed superset of JavaScript”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基本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基本类型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" y="2863850"/>
            <a:ext cx="11010900" cy="402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自定义</PresentationFormat>
  <Paragraphs>53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Black</vt:lpstr>
      <vt:lpstr>TypeScript 类型系统</vt:lpstr>
      <vt:lpstr>静态类型与动态类型</vt:lpstr>
      <vt:lpstr>‘XXX’ is undefined</vt:lpstr>
      <vt:lpstr>重构</vt:lpstr>
      <vt:lpstr>动态类型一时爽 代码重构火葬场</vt:lpstr>
      <vt:lpstr>TypeScript 设计目标</vt:lpstr>
      <vt:lpstr>TypeScript 简史（2012 ~ now)</vt:lpstr>
      <vt:lpstr>PowerPoint 演示文稿</vt:lpstr>
      <vt:lpstr>基本类型</vt:lpstr>
      <vt:lpstr>基本类型</vt:lpstr>
      <vt:lpstr>基本类型</vt:lpstr>
      <vt:lpstr>基本类型</vt:lpstr>
      <vt:lpstr>基本类型</vt:lpstr>
      <vt:lpstr>范型</vt:lpstr>
      <vt:lpstr>范型</vt:lpstr>
      <vt:lpstr>接口</vt:lpstr>
      <vt:lpstr>接口</vt:lpstr>
      <vt:lpstr>接口</vt:lpstr>
      <vt:lpstr>接口</vt:lpstr>
      <vt:lpstr>还有更多……</vt:lpstr>
      <vt:lpstr>VS Code</vt:lpstr>
      <vt:lpstr>感谢聆听！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类型系统</dc:title>
  <cp:lastModifiedBy>周明杰</cp:lastModifiedBy>
  <cp:revision>1</cp:revision>
  <dcterms:modified xsi:type="dcterms:W3CDTF">2020-06-13T13:57:58Z</dcterms:modified>
</cp:coreProperties>
</file>