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</p:sldMasterIdLst>
  <p:notesMasterIdLst>
    <p:notesMasterId r:id="rId8"/>
  </p:notesMasterIdLst>
  <p:sldIdLst>
    <p:sldId id="256" r:id="rId4"/>
    <p:sldId id="317" r:id="rId5"/>
    <p:sldId id="257" r:id="rId6"/>
    <p:sldId id="316" r:id="rId7"/>
    <p:sldId id="285" r:id="rId9"/>
    <p:sldId id="315" r:id="rId10"/>
    <p:sldId id="261" r:id="rId11"/>
    <p:sldId id="275" r:id="rId12"/>
    <p:sldId id="262" r:id="rId13"/>
    <p:sldId id="263" r:id="rId14"/>
    <p:sldId id="264" r:id="rId15"/>
    <p:sldId id="318" r:id="rId16"/>
    <p:sldId id="347" r:id="rId17"/>
    <p:sldId id="319" r:id="rId18"/>
    <p:sldId id="348" r:id="rId19"/>
    <p:sldId id="265" r:id="rId20"/>
    <p:sldId id="276" r:id="rId21"/>
    <p:sldId id="266" r:id="rId22"/>
    <p:sldId id="267" r:id="rId23"/>
    <p:sldId id="268" r:id="rId24"/>
    <p:sldId id="269" r:id="rId25"/>
    <p:sldId id="270" r:id="rId26"/>
    <p:sldId id="288" r:id="rId27"/>
    <p:sldId id="278" r:id="rId28"/>
    <p:sldId id="271" r:id="rId29"/>
    <p:sldId id="279" r:id="rId30"/>
    <p:sldId id="280" r:id="rId31"/>
    <p:sldId id="281" r:id="rId32"/>
    <p:sldId id="282" r:id="rId33"/>
    <p:sldId id="290" r:id="rId34"/>
    <p:sldId id="291" r:id="rId35"/>
  </p:sldIdLst>
  <p:sldSz cx="9144000" cy="6858000" type="screen4x3"/>
  <p:notesSz cx="6858000" cy="9144000"/>
  <p:custDataLst>
    <p:tags r:id="rId39"/>
  </p:custDataLst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38" userDrawn="1">
          <p15:clr>
            <a:srgbClr val="A4A3A4"/>
          </p15:clr>
        </p15:guide>
        <p15:guide id="2" pos="291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70" d="100"/>
          <a:sy n="70" d="100"/>
        </p:scale>
        <p:origin x="516" y="66"/>
      </p:cViewPr>
      <p:guideLst>
        <p:guide orient="horz" pos="2238"/>
        <p:guide pos="291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9" Type="http://schemas.openxmlformats.org/officeDocument/2006/relationships/tags" Target="tags/tag15.xml"/><Relationship Id="rId38" Type="http://schemas.openxmlformats.org/officeDocument/2006/relationships/tableStyles" Target="tableStyles.xml"/><Relationship Id="rId37" Type="http://schemas.openxmlformats.org/officeDocument/2006/relationships/viewProps" Target="viewProps.xml"/><Relationship Id="rId36" Type="http://schemas.openxmlformats.org/officeDocument/2006/relationships/presProps" Target="presProps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9" Type="http://schemas.openxmlformats.org/officeDocument/2006/relationships/image" Target="../media/image10.wmf"/><Relationship Id="rId8" Type="http://schemas.openxmlformats.org/officeDocument/2006/relationships/image" Target="../media/image9.wmf"/><Relationship Id="rId7" Type="http://schemas.openxmlformats.org/officeDocument/2006/relationships/image" Target="../media/image8.png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5.wmf"/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4" Type="http://schemas.openxmlformats.org/officeDocument/2006/relationships/image" Target="../media/image15.emf"/><Relationship Id="rId13" Type="http://schemas.openxmlformats.org/officeDocument/2006/relationships/image" Target="../media/image14.wmf"/><Relationship Id="rId12" Type="http://schemas.openxmlformats.org/officeDocument/2006/relationships/image" Target="../media/image13.wmf"/><Relationship Id="rId11" Type="http://schemas.openxmlformats.org/officeDocument/2006/relationships/image" Target="../media/image12.wmf"/><Relationship Id="rId10" Type="http://schemas.openxmlformats.org/officeDocument/2006/relationships/image" Target="../media/image11.wmf"/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72.wmf"/><Relationship Id="rId2" Type="http://schemas.openxmlformats.org/officeDocument/2006/relationships/image" Target="../media/image71.wmf"/><Relationship Id="rId1" Type="http://schemas.openxmlformats.org/officeDocument/2006/relationships/image" Target="../media/image70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5.wmf"/><Relationship Id="rId1" Type="http://schemas.openxmlformats.org/officeDocument/2006/relationships/image" Target="../media/image74.wmf"/></Relationships>
</file>

<file path=ppt/drawings/_rels/vmlDrawing12.vml.rels><?xml version="1.0" encoding="UTF-8" standalone="yes"?>
<Relationships xmlns="http://schemas.openxmlformats.org/package/2006/relationships"><Relationship Id="rId9" Type="http://schemas.openxmlformats.org/officeDocument/2006/relationships/image" Target="../media/image84.emf"/><Relationship Id="rId8" Type="http://schemas.openxmlformats.org/officeDocument/2006/relationships/image" Target="../media/image83.emf"/><Relationship Id="rId7" Type="http://schemas.openxmlformats.org/officeDocument/2006/relationships/image" Target="../media/image82.emf"/><Relationship Id="rId6" Type="http://schemas.openxmlformats.org/officeDocument/2006/relationships/image" Target="../media/image81.emf"/><Relationship Id="rId5" Type="http://schemas.openxmlformats.org/officeDocument/2006/relationships/image" Target="../media/image80.emf"/><Relationship Id="rId4" Type="http://schemas.openxmlformats.org/officeDocument/2006/relationships/image" Target="../media/image79.emf"/><Relationship Id="rId3" Type="http://schemas.openxmlformats.org/officeDocument/2006/relationships/image" Target="../media/image78.emf"/><Relationship Id="rId2" Type="http://schemas.openxmlformats.org/officeDocument/2006/relationships/image" Target="../media/image77.emf"/><Relationship Id="rId19" Type="http://schemas.openxmlformats.org/officeDocument/2006/relationships/image" Target="../media/image96.wmf"/><Relationship Id="rId18" Type="http://schemas.openxmlformats.org/officeDocument/2006/relationships/image" Target="../media/image95.wmf"/><Relationship Id="rId17" Type="http://schemas.openxmlformats.org/officeDocument/2006/relationships/image" Target="../media/image93.wmf"/><Relationship Id="rId16" Type="http://schemas.openxmlformats.org/officeDocument/2006/relationships/image" Target="../media/image92.wmf"/><Relationship Id="rId15" Type="http://schemas.openxmlformats.org/officeDocument/2006/relationships/image" Target="../media/image91.wmf"/><Relationship Id="rId14" Type="http://schemas.openxmlformats.org/officeDocument/2006/relationships/image" Target="../media/image90.wmf"/><Relationship Id="rId13" Type="http://schemas.openxmlformats.org/officeDocument/2006/relationships/image" Target="../media/image89.wmf"/><Relationship Id="rId12" Type="http://schemas.openxmlformats.org/officeDocument/2006/relationships/image" Target="../media/image87.emf"/><Relationship Id="rId11" Type="http://schemas.openxmlformats.org/officeDocument/2006/relationships/image" Target="../media/image86.emf"/><Relationship Id="rId10" Type="http://schemas.openxmlformats.org/officeDocument/2006/relationships/image" Target="../media/image85.emf"/><Relationship Id="rId1" Type="http://schemas.openxmlformats.org/officeDocument/2006/relationships/image" Target="../media/image76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9.emf"/></Relationships>
</file>

<file path=ppt/drawings/_rels/vmlDrawing14.vml.rels><?xml version="1.0" encoding="UTF-8" standalone="yes"?>
<Relationships xmlns="http://schemas.openxmlformats.org/package/2006/relationships"><Relationship Id="rId9" Type="http://schemas.openxmlformats.org/officeDocument/2006/relationships/image" Target="../media/image110.wmf"/><Relationship Id="rId8" Type="http://schemas.openxmlformats.org/officeDocument/2006/relationships/image" Target="../media/image109.wmf"/><Relationship Id="rId7" Type="http://schemas.openxmlformats.org/officeDocument/2006/relationships/image" Target="../media/image107.wmf"/><Relationship Id="rId6" Type="http://schemas.openxmlformats.org/officeDocument/2006/relationships/image" Target="../media/image106.emf"/><Relationship Id="rId5" Type="http://schemas.openxmlformats.org/officeDocument/2006/relationships/image" Target="../media/image105.wmf"/><Relationship Id="rId4" Type="http://schemas.openxmlformats.org/officeDocument/2006/relationships/image" Target="../media/image104.wmf"/><Relationship Id="rId3" Type="http://schemas.openxmlformats.org/officeDocument/2006/relationships/image" Target="../media/image103.wmf"/><Relationship Id="rId2" Type="http://schemas.openxmlformats.org/officeDocument/2006/relationships/image" Target="../media/image102.wmf"/><Relationship Id="rId11" Type="http://schemas.openxmlformats.org/officeDocument/2006/relationships/image" Target="../media/image112.wmf"/><Relationship Id="rId10" Type="http://schemas.openxmlformats.org/officeDocument/2006/relationships/image" Target="../media/image111.wmf"/><Relationship Id="rId1" Type="http://schemas.openxmlformats.org/officeDocument/2006/relationships/image" Target="../media/image101.wmf"/></Relationships>
</file>

<file path=ppt/drawings/_rels/vmlDrawing15.vml.rels><?xml version="1.0" encoding="UTF-8" standalone="yes"?>
<Relationships xmlns="http://schemas.openxmlformats.org/package/2006/relationships"><Relationship Id="rId9" Type="http://schemas.openxmlformats.org/officeDocument/2006/relationships/image" Target="../media/image109.wmf"/><Relationship Id="rId8" Type="http://schemas.openxmlformats.org/officeDocument/2006/relationships/image" Target="../media/image115.emf"/><Relationship Id="rId7" Type="http://schemas.openxmlformats.org/officeDocument/2006/relationships/image" Target="../media/image107.wmf"/><Relationship Id="rId6" Type="http://schemas.openxmlformats.org/officeDocument/2006/relationships/image" Target="../media/image114.emf"/><Relationship Id="rId5" Type="http://schemas.openxmlformats.org/officeDocument/2006/relationships/image" Target="../media/image105.wmf"/><Relationship Id="rId4" Type="http://schemas.openxmlformats.org/officeDocument/2006/relationships/image" Target="../media/image104.wmf"/><Relationship Id="rId3" Type="http://schemas.openxmlformats.org/officeDocument/2006/relationships/image" Target="../media/image103.wmf"/><Relationship Id="rId2" Type="http://schemas.openxmlformats.org/officeDocument/2006/relationships/image" Target="../media/image102.wmf"/><Relationship Id="rId12" Type="http://schemas.openxmlformats.org/officeDocument/2006/relationships/image" Target="../media/image112.wmf"/><Relationship Id="rId11" Type="http://schemas.openxmlformats.org/officeDocument/2006/relationships/image" Target="../media/image111.wmf"/><Relationship Id="rId10" Type="http://schemas.openxmlformats.org/officeDocument/2006/relationships/image" Target="../media/image110.wmf"/><Relationship Id="rId1" Type="http://schemas.openxmlformats.org/officeDocument/2006/relationships/image" Target="../media/image101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3.wmf"/><Relationship Id="rId7" Type="http://schemas.openxmlformats.org/officeDocument/2006/relationships/image" Target="../media/image122.wmf"/><Relationship Id="rId6" Type="http://schemas.openxmlformats.org/officeDocument/2006/relationships/image" Target="../media/image121.wmf"/><Relationship Id="rId5" Type="http://schemas.openxmlformats.org/officeDocument/2006/relationships/image" Target="../media/image120.wmf"/><Relationship Id="rId4" Type="http://schemas.openxmlformats.org/officeDocument/2006/relationships/image" Target="../media/image119.wmf"/><Relationship Id="rId3" Type="http://schemas.openxmlformats.org/officeDocument/2006/relationships/image" Target="../media/image118.wmf"/><Relationship Id="rId2" Type="http://schemas.openxmlformats.org/officeDocument/2006/relationships/image" Target="../media/image117.emf"/><Relationship Id="rId1" Type="http://schemas.openxmlformats.org/officeDocument/2006/relationships/image" Target="../media/image116.wmf"/></Relationships>
</file>

<file path=ppt/drawings/_rels/vmlDrawing17.vml.rels><?xml version="1.0" encoding="UTF-8" standalone="yes"?>
<Relationships xmlns="http://schemas.openxmlformats.org/package/2006/relationships"><Relationship Id="rId9" Type="http://schemas.openxmlformats.org/officeDocument/2006/relationships/image" Target="../media/image102.wmf"/><Relationship Id="rId8" Type="http://schemas.openxmlformats.org/officeDocument/2006/relationships/image" Target="../media/image130.wmf"/><Relationship Id="rId7" Type="http://schemas.openxmlformats.org/officeDocument/2006/relationships/image" Target="../media/image129.wmf"/><Relationship Id="rId6" Type="http://schemas.openxmlformats.org/officeDocument/2006/relationships/image" Target="../media/image128.wmf"/><Relationship Id="rId5" Type="http://schemas.openxmlformats.org/officeDocument/2006/relationships/image" Target="../media/image127.wmf"/><Relationship Id="rId4" Type="http://schemas.openxmlformats.org/officeDocument/2006/relationships/image" Target="../media/image101.wmf"/><Relationship Id="rId3" Type="http://schemas.openxmlformats.org/officeDocument/2006/relationships/image" Target="../media/image126.wmf"/><Relationship Id="rId2" Type="http://schemas.openxmlformats.org/officeDocument/2006/relationships/image" Target="../media/image125.wmf"/><Relationship Id="rId14" Type="http://schemas.openxmlformats.org/officeDocument/2006/relationships/image" Target="../media/image107.wmf"/><Relationship Id="rId13" Type="http://schemas.openxmlformats.org/officeDocument/2006/relationships/image" Target="../media/image131.emf"/><Relationship Id="rId12" Type="http://schemas.openxmlformats.org/officeDocument/2006/relationships/image" Target="../media/image105.wmf"/><Relationship Id="rId11" Type="http://schemas.openxmlformats.org/officeDocument/2006/relationships/image" Target="../media/image104.wmf"/><Relationship Id="rId10" Type="http://schemas.openxmlformats.org/officeDocument/2006/relationships/image" Target="../media/image103.wmf"/><Relationship Id="rId1" Type="http://schemas.openxmlformats.org/officeDocument/2006/relationships/image" Target="../media/image124.wmf"/></Relationships>
</file>

<file path=ppt/drawings/_rels/vmlDrawing18.vml.rels><?xml version="1.0" encoding="UTF-8" standalone="yes"?>
<Relationships xmlns="http://schemas.openxmlformats.org/package/2006/relationships"><Relationship Id="rId9" Type="http://schemas.openxmlformats.org/officeDocument/2006/relationships/image" Target="../media/image140.emf"/><Relationship Id="rId8" Type="http://schemas.openxmlformats.org/officeDocument/2006/relationships/image" Target="../media/image139.emf"/><Relationship Id="rId7" Type="http://schemas.openxmlformats.org/officeDocument/2006/relationships/image" Target="../media/image138.wmf"/><Relationship Id="rId6" Type="http://schemas.openxmlformats.org/officeDocument/2006/relationships/image" Target="../media/image137.wmf"/><Relationship Id="rId5" Type="http://schemas.openxmlformats.org/officeDocument/2006/relationships/image" Target="../media/image136.wmf"/><Relationship Id="rId4" Type="http://schemas.openxmlformats.org/officeDocument/2006/relationships/image" Target="../media/image135.wmf"/><Relationship Id="rId3" Type="http://schemas.openxmlformats.org/officeDocument/2006/relationships/image" Target="../media/image134.wmf"/><Relationship Id="rId2" Type="http://schemas.openxmlformats.org/officeDocument/2006/relationships/image" Target="../media/image133.wmf"/><Relationship Id="rId13" Type="http://schemas.openxmlformats.org/officeDocument/2006/relationships/image" Target="../media/image143.emf"/><Relationship Id="rId12" Type="http://schemas.openxmlformats.org/officeDocument/2006/relationships/image" Target="../media/image127.wmf"/><Relationship Id="rId11" Type="http://schemas.openxmlformats.org/officeDocument/2006/relationships/image" Target="../media/image142.emf"/><Relationship Id="rId10" Type="http://schemas.openxmlformats.org/officeDocument/2006/relationships/image" Target="../media/image141.emf"/><Relationship Id="rId1" Type="http://schemas.openxmlformats.org/officeDocument/2006/relationships/image" Target="../media/image132.emf"/></Relationships>
</file>

<file path=ppt/drawings/_rels/vmlDrawing19.vml.rels><?xml version="1.0" encoding="UTF-8" standalone="yes"?>
<Relationships xmlns="http://schemas.openxmlformats.org/package/2006/relationships"><Relationship Id="rId7" Type="http://schemas.openxmlformats.org/officeDocument/2006/relationships/image" Target="../media/image150.wmf"/><Relationship Id="rId6" Type="http://schemas.openxmlformats.org/officeDocument/2006/relationships/image" Target="../media/image149.wmf"/><Relationship Id="rId5" Type="http://schemas.openxmlformats.org/officeDocument/2006/relationships/image" Target="../media/image148.wmf"/><Relationship Id="rId4" Type="http://schemas.openxmlformats.org/officeDocument/2006/relationships/image" Target="../media/image147.wmf"/><Relationship Id="rId3" Type="http://schemas.openxmlformats.org/officeDocument/2006/relationships/image" Target="../media/image146.wmf"/><Relationship Id="rId2" Type="http://schemas.openxmlformats.org/officeDocument/2006/relationships/image" Target="../media/image145.wmf"/><Relationship Id="rId1" Type="http://schemas.openxmlformats.org/officeDocument/2006/relationships/image" Target="../media/image144.wmf"/></Relationships>
</file>

<file path=ppt/drawings/_rels/vmlDrawing2.vml.rels><?xml version="1.0" encoding="UTF-8" standalone="yes"?>
<Relationships xmlns="http://schemas.openxmlformats.org/package/2006/relationships"><Relationship Id="rId9" Type="http://schemas.openxmlformats.org/officeDocument/2006/relationships/image" Target="../media/image13.wmf"/><Relationship Id="rId8" Type="http://schemas.openxmlformats.org/officeDocument/2006/relationships/image" Target="../media/image12.wmf"/><Relationship Id="rId7" Type="http://schemas.openxmlformats.org/officeDocument/2006/relationships/image" Target="../media/image11.wmf"/><Relationship Id="rId6" Type="http://schemas.openxmlformats.org/officeDocument/2006/relationships/image" Target="../media/image10.wmf"/><Relationship Id="rId5" Type="http://schemas.openxmlformats.org/officeDocument/2006/relationships/image" Target="../media/image9.wmf"/><Relationship Id="rId4" Type="http://schemas.openxmlformats.org/officeDocument/2006/relationships/image" Target="../media/image8.png"/><Relationship Id="rId3" Type="http://schemas.openxmlformats.org/officeDocument/2006/relationships/image" Target="../media/image7.wmf"/><Relationship Id="rId2" Type="http://schemas.openxmlformats.org/officeDocument/2006/relationships/image" Target="../media/image17.emf"/><Relationship Id="rId13" Type="http://schemas.openxmlformats.org/officeDocument/2006/relationships/image" Target="../media/image20.wmf"/><Relationship Id="rId12" Type="http://schemas.openxmlformats.org/officeDocument/2006/relationships/image" Target="../media/image3.wmf"/><Relationship Id="rId11" Type="http://schemas.openxmlformats.org/officeDocument/2006/relationships/image" Target="../media/image19.wmf"/><Relationship Id="rId10" Type="http://schemas.openxmlformats.org/officeDocument/2006/relationships/image" Target="../media/image14.wmf"/><Relationship Id="rId1" Type="http://schemas.openxmlformats.org/officeDocument/2006/relationships/image" Target="../media/image16.wmf"/></Relationships>
</file>

<file path=ppt/drawings/_rels/vmlDrawing20.vml.rels><?xml version="1.0" encoding="UTF-8" standalone="yes"?>
<Relationships xmlns="http://schemas.openxmlformats.org/package/2006/relationships"><Relationship Id="rId9" Type="http://schemas.openxmlformats.org/officeDocument/2006/relationships/image" Target="../media/image148.wmf"/><Relationship Id="rId8" Type="http://schemas.openxmlformats.org/officeDocument/2006/relationships/image" Target="../media/image147.wmf"/><Relationship Id="rId7" Type="http://schemas.openxmlformats.org/officeDocument/2006/relationships/image" Target="../media/image146.wmf"/><Relationship Id="rId6" Type="http://schemas.openxmlformats.org/officeDocument/2006/relationships/image" Target="../media/image145.wmf"/><Relationship Id="rId5" Type="http://schemas.openxmlformats.org/officeDocument/2006/relationships/image" Target="../media/image144.wmf"/><Relationship Id="rId4" Type="http://schemas.openxmlformats.org/officeDocument/2006/relationships/image" Target="../media/image154.wmf"/><Relationship Id="rId3" Type="http://schemas.openxmlformats.org/officeDocument/2006/relationships/image" Target="../media/image153.wmf"/><Relationship Id="rId2" Type="http://schemas.openxmlformats.org/officeDocument/2006/relationships/image" Target="../media/image152.wmf"/><Relationship Id="rId17" Type="http://schemas.openxmlformats.org/officeDocument/2006/relationships/image" Target="../media/image160.wmf"/><Relationship Id="rId16" Type="http://schemas.openxmlformats.org/officeDocument/2006/relationships/image" Target="../media/image159.wmf"/><Relationship Id="rId15" Type="http://schemas.openxmlformats.org/officeDocument/2006/relationships/image" Target="../media/image158.wmf"/><Relationship Id="rId14" Type="http://schemas.openxmlformats.org/officeDocument/2006/relationships/image" Target="../media/image157.wmf"/><Relationship Id="rId13" Type="http://schemas.openxmlformats.org/officeDocument/2006/relationships/image" Target="../media/image156.wmf"/><Relationship Id="rId12" Type="http://schemas.openxmlformats.org/officeDocument/2006/relationships/image" Target="../media/image155.wmf"/><Relationship Id="rId11" Type="http://schemas.openxmlformats.org/officeDocument/2006/relationships/image" Target="../media/image150.wmf"/><Relationship Id="rId10" Type="http://schemas.openxmlformats.org/officeDocument/2006/relationships/image" Target="../media/image149.wmf"/><Relationship Id="rId1" Type="http://schemas.openxmlformats.org/officeDocument/2006/relationships/image" Target="../media/image151.wmf"/></Relationships>
</file>

<file path=ppt/drawings/_rels/vmlDrawing21.vml.rels><?xml version="1.0" encoding="UTF-8" standalone="yes"?>
<Relationships xmlns="http://schemas.openxmlformats.org/package/2006/relationships"><Relationship Id="rId9" Type="http://schemas.openxmlformats.org/officeDocument/2006/relationships/image" Target="../media/image148.wmf"/><Relationship Id="rId8" Type="http://schemas.openxmlformats.org/officeDocument/2006/relationships/image" Target="../media/image147.wmf"/><Relationship Id="rId7" Type="http://schemas.openxmlformats.org/officeDocument/2006/relationships/image" Target="../media/image146.wmf"/><Relationship Id="rId6" Type="http://schemas.openxmlformats.org/officeDocument/2006/relationships/image" Target="../media/image145.wmf"/><Relationship Id="rId5" Type="http://schemas.openxmlformats.org/officeDocument/2006/relationships/image" Target="../media/image144.wmf"/><Relationship Id="rId4" Type="http://schemas.openxmlformats.org/officeDocument/2006/relationships/image" Target="../media/image164.wmf"/><Relationship Id="rId3" Type="http://schemas.openxmlformats.org/officeDocument/2006/relationships/image" Target="../media/image163.wmf"/><Relationship Id="rId2" Type="http://schemas.openxmlformats.org/officeDocument/2006/relationships/image" Target="../media/image162.wmf"/><Relationship Id="rId18" Type="http://schemas.openxmlformats.org/officeDocument/2006/relationships/image" Target="../media/image170.wmf"/><Relationship Id="rId17" Type="http://schemas.openxmlformats.org/officeDocument/2006/relationships/image" Target="../media/image128.wmf"/><Relationship Id="rId16" Type="http://schemas.openxmlformats.org/officeDocument/2006/relationships/image" Target="../media/image169.wmf"/><Relationship Id="rId15" Type="http://schemas.openxmlformats.org/officeDocument/2006/relationships/image" Target="../media/image168.wmf"/><Relationship Id="rId14" Type="http://schemas.openxmlformats.org/officeDocument/2006/relationships/image" Target="../media/image167.wmf"/><Relationship Id="rId13" Type="http://schemas.openxmlformats.org/officeDocument/2006/relationships/image" Target="../media/image166.wmf"/><Relationship Id="rId12" Type="http://schemas.openxmlformats.org/officeDocument/2006/relationships/image" Target="../media/image165.wmf"/><Relationship Id="rId11" Type="http://schemas.openxmlformats.org/officeDocument/2006/relationships/image" Target="../media/image150.wmf"/><Relationship Id="rId10" Type="http://schemas.openxmlformats.org/officeDocument/2006/relationships/image" Target="../media/image149.wmf"/><Relationship Id="rId1" Type="http://schemas.openxmlformats.org/officeDocument/2006/relationships/image" Target="../media/image161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1.wmf"/></Relationships>
</file>

<file path=ppt/drawings/_rels/vmlDrawing23.vml.rels><?xml version="1.0" encoding="UTF-8" standalone="yes"?>
<Relationships xmlns="http://schemas.openxmlformats.org/package/2006/relationships"><Relationship Id="rId9" Type="http://schemas.openxmlformats.org/officeDocument/2006/relationships/image" Target="../media/image180.emf"/><Relationship Id="rId8" Type="http://schemas.openxmlformats.org/officeDocument/2006/relationships/image" Target="../media/image179.emf"/><Relationship Id="rId7" Type="http://schemas.openxmlformats.org/officeDocument/2006/relationships/image" Target="../media/image178.emf"/><Relationship Id="rId6" Type="http://schemas.openxmlformats.org/officeDocument/2006/relationships/image" Target="../media/image177.emf"/><Relationship Id="rId5" Type="http://schemas.openxmlformats.org/officeDocument/2006/relationships/image" Target="../media/image176.emf"/><Relationship Id="rId4" Type="http://schemas.openxmlformats.org/officeDocument/2006/relationships/image" Target="../media/image175.wmf"/><Relationship Id="rId3" Type="http://schemas.openxmlformats.org/officeDocument/2006/relationships/image" Target="../media/image174.wmf"/><Relationship Id="rId25" Type="http://schemas.openxmlformats.org/officeDocument/2006/relationships/image" Target="../media/image196.emf"/><Relationship Id="rId24" Type="http://schemas.openxmlformats.org/officeDocument/2006/relationships/image" Target="../media/image195.emf"/><Relationship Id="rId23" Type="http://schemas.openxmlformats.org/officeDocument/2006/relationships/image" Target="../media/image194.emf"/><Relationship Id="rId22" Type="http://schemas.openxmlformats.org/officeDocument/2006/relationships/image" Target="../media/image193.emf"/><Relationship Id="rId21" Type="http://schemas.openxmlformats.org/officeDocument/2006/relationships/image" Target="../media/image192.emf"/><Relationship Id="rId20" Type="http://schemas.openxmlformats.org/officeDocument/2006/relationships/image" Target="../media/image191.emf"/><Relationship Id="rId2" Type="http://schemas.openxmlformats.org/officeDocument/2006/relationships/image" Target="../media/image173.wmf"/><Relationship Id="rId19" Type="http://schemas.openxmlformats.org/officeDocument/2006/relationships/image" Target="../media/image190.emf"/><Relationship Id="rId18" Type="http://schemas.openxmlformats.org/officeDocument/2006/relationships/image" Target="../media/image189.emf"/><Relationship Id="rId17" Type="http://schemas.openxmlformats.org/officeDocument/2006/relationships/image" Target="../media/image188.emf"/><Relationship Id="rId16" Type="http://schemas.openxmlformats.org/officeDocument/2006/relationships/image" Target="../media/image187.emf"/><Relationship Id="rId15" Type="http://schemas.openxmlformats.org/officeDocument/2006/relationships/image" Target="../media/image186.emf"/><Relationship Id="rId14" Type="http://schemas.openxmlformats.org/officeDocument/2006/relationships/image" Target="../media/image185.emf"/><Relationship Id="rId13" Type="http://schemas.openxmlformats.org/officeDocument/2006/relationships/image" Target="../media/image184.emf"/><Relationship Id="rId12" Type="http://schemas.openxmlformats.org/officeDocument/2006/relationships/image" Target="../media/image183.emf"/><Relationship Id="rId11" Type="http://schemas.openxmlformats.org/officeDocument/2006/relationships/image" Target="../media/image182.emf"/><Relationship Id="rId10" Type="http://schemas.openxmlformats.org/officeDocument/2006/relationships/image" Target="../media/image181.emf"/><Relationship Id="rId1" Type="http://schemas.openxmlformats.org/officeDocument/2006/relationships/image" Target="../media/image172.emf"/></Relationships>
</file>

<file path=ppt/drawings/_rels/vmlDrawing24.vml.rels><?xml version="1.0" encoding="UTF-8" standalone="yes"?>
<Relationships xmlns="http://schemas.openxmlformats.org/package/2006/relationships"><Relationship Id="rId9" Type="http://schemas.openxmlformats.org/officeDocument/2006/relationships/image" Target="../media/image205.wmf"/><Relationship Id="rId8" Type="http://schemas.openxmlformats.org/officeDocument/2006/relationships/image" Target="../media/image204.emf"/><Relationship Id="rId7" Type="http://schemas.openxmlformats.org/officeDocument/2006/relationships/image" Target="../media/image203.wmf"/><Relationship Id="rId6" Type="http://schemas.openxmlformats.org/officeDocument/2006/relationships/image" Target="../media/image202.emf"/><Relationship Id="rId5" Type="http://schemas.openxmlformats.org/officeDocument/2006/relationships/image" Target="../media/image201.wmf"/><Relationship Id="rId4" Type="http://schemas.openxmlformats.org/officeDocument/2006/relationships/image" Target="../media/image200.wmf"/><Relationship Id="rId3" Type="http://schemas.openxmlformats.org/officeDocument/2006/relationships/image" Target="../media/image199.wmf"/><Relationship Id="rId2" Type="http://schemas.openxmlformats.org/officeDocument/2006/relationships/image" Target="../media/image198.wmf"/><Relationship Id="rId11" Type="http://schemas.openxmlformats.org/officeDocument/2006/relationships/image" Target="../media/image207.wmf"/><Relationship Id="rId10" Type="http://schemas.openxmlformats.org/officeDocument/2006/relationships/image" Target="../media/image206.wmf"/><Relationship Id="rId1" Type="http://schemas.openxmlformats.org/officeDocument/2006/relationships/image" Target="../media/image197.wmf"/></Relationships>
</file>

<file path=ppt/drawings/_rels/vmlDrawing25.vml.rels><?xml version="1.0" encoding="UTF-8" standalone="yes"?>
<Relationships xmlns="http://schemas.openxmlformats.org/package/2006/relationships"><Relationship Id="rId9" Type="http://schemas.openxmlformats.org/officeDocument/2006/relationships/image" Target="../media/image217.emf"/><Relationship Id="rId8" Type="http://schemas.openxmlformats.org/officeDocument/2006/relationships/image" Target="../media/image216.emf"/><Relationship Id="rId7" Type="http://schemas.openxmlformats.org/officeDocument/2006/relationships/image" Target="../media/image215.emf"/><Relationship Id="rId6" Type="http://schemas.openxmlformats.org/officeDocument/2006/relationships/image" Target="../media/image214.emf"/><Relationship Id="rId5" Type="http://schemas.openxmlformats.org/officeDocument/2006/relationships/image" Target="../media/image213.emf"/><Relationship Id="rId4" Type="http://schemas.openxmlformats.org/officeDocument/2006/relationships/image" Target="../media/image212.emf"/><Relationship Id="rId36" Type="http://schemas.openxmlformats.org/officeDocument/2006/relationships/image" Target="../media/image244.emf"/><Relationship Id="rId35" Type="http://schemas.openxmlformats.org/officeDocument/2006/relationships/image" Target="../media/image243.emf"/><Relationship Id="rId34" Type="http://schemas.openxmlformats.org/officeDocument/2006/relationships/image" Target="../media/image242.emf"/><Relationship Id="rId33" Type="http://schemas.openxmlformats.org/officeDocument/2006/relationships/image" Target="../media/image241.emf"/><Relationship Id="rId32" Type="http://schemas.openxmlformats.org/officeDocument/2006/relationships/image" Target="../media/image240.emf"/><Relationship Id="rId31" Type="http://schemas.openxmlformats.org/officeDocument/2006/relationships/image" Target="../media/image239.emf"/><Relationship Id="rId30" Type="http://schemas.openxmlformats.org/officeDocument/2006/relationships/image" Target="../media/image238.emf"/><Relationship Id="rId3" Type="http://schemas.openxmlformats.org/officeDocument/2006/relationships/image" Target="../media/image211.emf"/><Relationship Id="rId29" Type="http://schemas.openxmlformats.org/officeDocument/2006/relationships/image" Target="../media/image237.emf"/><Relationship Id="rId28" Type="http://schemas.openxmlformats.org/officeDocument/2006/relationships/image" Target="../media/image236.emf"/><Relationship Id="rId27" Type="http://schemas.openxmlformats.org/officeDocument/2006/relationships/image" Target="../media/image235.emf"/><Relationship Id="rId26" Type="http://schemas.openxmlformats.org/officeDocument/2006/relationships/image" Target="../media/image234.emf"/><Relationship Id="rId25" Type="http://schemas.openxmlformats.org/officeDocument/2006/relationships/image" Target="../media/image233.emf"/><Relationship Id="rId24" Type="http://schemas.openxmlformats.org/officeDocument/2006/relationships/image" Target="../media/image232.emf"/><Relationship Id="rId23" Type="http://schemas.openxmlformats.org/officeDocument/2006/relationships/image" Target="../media/image231.emf"/><Relationship Id="rId22" Type="http://schemas.openxmlformats.org/officeDocument/2006/relationships/image" Target="../media/image230.emf"/><Relationship Id="rId21" Type="http://schemas.openxmlformats.org/officeDocument/2006/relationships/image" Target="../media/image229.emf"/><Relationship Id="rId20" Type="http://schemas.openxmlformats.org/officeDocument/2006/relationships/image" Target="../media/image228.emf"/><Relationship Id="rId2" Type="http://schemas.openxmlformats.org/officeDocument/2006/relationships/image" Target="../media/image210.emf"/><Relationship Id="rId19" Type="http://schemas.openxmlformats.org/officeDocument/2006/relationships/image" Target="../media/image227.emf"/><Relationship Id="rId18" Type="http://schemas.openxmlformats.org/officeDocument/2006/relationships/image" Target="../media/image226.emf"/><Relationship Id="rId17" Type="http://schemas.openxmlformats.org/officeDocument/2006/relationships/image" Target="../media/image225.emf"/><Relationship Id="rId16" Type="http://schemas.openxmlformats.org/officeDocument/2006/relationships/image" Target="../media/image224.emf"/><Relationship Id="rId15" Type="http://schemas.openxmlformats.org/officeDocument/2006/relationships/image" Target="../media/image223.emf"/><Relationship Id="rId14" Type="http://schemas.openxmlformats.org/officeDocument/2006/relationships/image" Target="../media/image222.emf"/><Relationship Id="rId13" Type="http://schemas.openxmlformats.org/officeDocument/2006/relationships/image" Target="../media/image221.emf"/><Relationship Id="rId12" Type="http://schemas.openxmlformats.org/officeDocument/2006/relationships/image" Target="../media/image220.emf"/><Relationship Id="rId11" Type="http://schemas.openxmlformats.org/officeDocument/2006/relationships/image" Target="../media/image219.emf"/><Relationship Id="rId10" Type="http://schemas.openxmlformats.org/officeDocument/2006/relationships/image" Target="../media/image218.emf"/><Relationship Id="rId1" Type="http://schemas.openxmlformats.org/officeDocument/2006/relationships/image" Target="../media/image209.emf"/></Relationships>
</file>

<file path=ppt/drawings/_rels/vmlDrawing26.vml.rels><?xml version="1.0" encoding="UTF-8" standalone="yes"?>
<Relationships xmlns="http://schemas.openxmlformats.org/package/2006/relationships"><Relationship Id="rId9" Type="http://schemas.openxmlformats.org/officeDocument/2006/relationships/image" Target="../media/image253.emf"/><Relationship Id="rId8" Type="http://schemas.openxmlformats.org/officeDocument/2006/relationships/image" Target="../media/image252.emf"/><Relationship Id="rId7" Type="http://schemas.openxmlformats.org/officeDocument/2006/relationships/image" Target="../media/image251.emf"/><Relationship Id="rId6" Type="http://schemas.openxmlformats.org/officeDocument/2006/relationships/image" Target="../media/image250.emf"/><Relationship Id="rId5" Type="http://schemas.openxmlformats.org/officeDocument/2006/relationships/image" Target="../media/image249.emf"/><Relationship Id="rId4" Type="http://schemas.openxmlformats.org/officeDocument/2006/relationships/image" Target="../media/image248.emf"/><Relationship Id="rId33" Type="http://schemas.openxmlformats.org/officeDocument/2006/relationships/image" Target="../media/image277.emf"/><Relationship Id="rId32" Type="http://schemas.openxmlformats.org/officeDocument/2006/relationships/image" Target="../media/image276.emf"/><Relationship Id="rId31" Type="http://schemas.openxmlformats.org/officeDocument/2006/relationships/image" Target="../media/image275.emf"/><Relationship Id="rId30" Type="http://schemas.openxmlformats.org/officeDocument/2006/relationships/image" Target="../media/image274.emf"/><Relationship Id="rId3" Type="http://schemas.openxmlformats.org/officeDocument/2006/relationships/image" Target="../media/image247.emf"/><Relationship Id="rId29" Type="http://schemas.openxmlformats.org/officeDocument/2006/relationships/image" Target="../media/image273.emf"/><Relationship Id="rId28" Type="http://schemas.openxmlformats.org/officeDocument/2006/relationships/image" Target="../media/image272.emf"/><Relationship Id="rId27" Type="http://schemas.openxmlformats.org/officeDocument/2006/relationships/image" Target="../media/image271.emf"/><Relationship Id="rId26" Type="http://schemas.openxmlformats.org/officeDocument/2006/relationships/image" Target="../media/image270.emf"/><Relationship Id="rId25" Type="http://schemas.openxmlformats.org/officeDocument/2006/relationships/image" Target="../media/image269.emf"/><Relationship Id="rId24" Type="http://schemas.openxmlformats.org/officeDocument/2006/relationships/image" Target="../media/image268.emf"/><Relationship Id="rId23" Type="http://schemas.openxmlformats.org/officeDocument/2006/relationships/image" Target="../media/image267.emf"/><Relationship Id="rId22" Type="http://schemas.openxmlformats.org/officeDocument/2006/relationships/image" Target="../media/image266.emf"/><Relationship Id="rId21" Type="http://schemas.openxmlformats.org/officeDocument/2006/relationships/image" Target="../media/image265.emf"/><Relationship Id="rId20" Type="http://schemas.openxmlformats.org/officeDocument/2006/relationships/image" Target="../media/image264.emf"/><Relationship Id="rId2" Type="http://schemas.openxmlformats.org/officeDocument/2006/relationships/image" Target="../media/image246.emf"/><Relationship Id="rId19" Type="http://schemas.openxmlformats.org/officeDocument/2006/relationships/image" Target="../media/image263.emf"/><Relationship Id="rId18" Type="http://schemas.openxmlformats.org/officeDocument/2006/relationships/image" Target="../media/image262.emf"/><Relationship Id="rId17" Type="http://schemas.openxmlformats.org/officeDocument/2006/relationships/image" Target="../media/image261.emf"/><Relationship Id="rId16" Type="http://schemas.openxmlformats.org/officeDocument/2006/relationships/image" Target="../media/image260.emf"/><Relationship Id="rId15" Type="http://schemas.openxmlformats.org/officeDocument/2006/relationships/image" Target="../media/image259.emf"/><Relationship Id="rId14" Type="http://schemas.openxmlformats.org/officeDocument/2006/relationships/image" Target="../media/image258.emf"/><Relationship Id="rId13" Type="http://schemas.openxmlformats.org/officeDocument/2006/relationships/image" Target="../media/image257.emf"/><Relationship Id="rId12" Type="http://schemas.openxmlformats.org/officeDocument/2006/relationships/image" Target="../media/image256.emf"/><Relationship Id="rId11" Type="http://schemas.openxmlformats.org/officeDocument/2006/relationships/image" Target="../media/image255.emf"/><Relationship Id="rId10" Type="http://schemas.openxmlformats.org/officeDocument/2006/relationships/image" Target="../media/image254.emf"/><Relationship Id="rId1" Type="http://schemas.openxmlformats.org/officeDocument/2006/relationships/image" Target="../media/image245.emf"/></Relationships>
</file>

<file path=ppt/drawings/_rels/vmlDrawing27.vml.rels><?xml version="1.0" encoding="UTF-8" standalone="yes"?>
<Relationships xmlns="http://schemas.openxmlformats.org/package/2006/relationships"><Relationship Id="rId9" Type="http://schemas.openxmlformats.org/officeDocument/2006/relationships/image" Target="../media/image286.emf"/><Relationship Id="rId8" Type="http://schemas.openxmlformats.org/officeDocument/2006/relationships/image" Target="../media/image285.emf"/><Relationship Id="rId7" Type="http://schemas.openxmlformats.org/officeDocument/2006/relationships/image" Target="../media/image284.emf"/><Relationship Id="rId6" Type="http://schemas.openxmlformats.org/officeDocument/2006/relationships/image" Target="../media/image283.emf"/><Relationship Id="rId5" Type="http://schemas.openxmlformats.org/officeDocument/2006/relationships/image" Target="../media/image282.emf"/><Relationship Id="rId4" Type="http://schemas.openxmlformats.org/officeDocument/2006/relationships/image" Target="../media/image281.emf"/><Relationship Id="rId36" Type="http://schemas.openxmlformats.org/officeDocument/2006/relationships/image" Target="../media/image313.emf"/><Relationship Id="rId35" Type="http://schemas.openxmlformats.org/officeDocument/2006/relationships/image" Target="../media/image312.emf"/><Relationship Id="rId34" Type="http://schemas.openxmlformats.org/officeDocument/2006/relationships/image" Target="../media/image311.emf"/><Relationship Id="rId33" Type="http://schemas.openxmlformats.org/officeDocument/2006/relationships/image" Target="../media/image310.emf"/><Relationship Id="rId32" Type="http://schemas.openxmlformats.org/officeDocument/2006/relationships/image" Target="../media/image309.emf"/><Relationship Id="rId31" Type="http://schemas.openxmlformats.org/officeDocument/2006/relationships/image" Target="../media/image308.emf"/><Relationship Id="rId30" Type="http://schemas.openxmlformats.org/officeDocument/2006/relationships/image" Target="../media/image307.emf"/><Relationship Id="rId3" Type="http://schemas.openxmlformats.org/officeDocument/2006/relationships/image" Target="../media/image280.emf"/><Relationship Id="rId29" Type="http://schemas.openxmlformats.org/officeDocument/2006/relationships/image" Target="../media/image306.emf"/><Relationship Id="rId28" Type="http://schemas.openxmlformats.org/officeDocument/2006/relationships/image" Target="../media/image305.emf"/><Relationship Id="rId27" Type="http://schemas.openxmlformats.org/officeDocument/2006/relationships/image" Target="../media/image304.emf"/><Relationship Id="rId26" Type="http://schemas.openxmlformats.org/officeDocument/2006/relationships/image" Target="../media/image303.emf"/><Relationship Id="rId25" Type="http://schemas.openxmlformats.org/officeDocument/2006/relationships/image" Target="../media/image302.emf"/><Relationship Id="rId24" Type="http://schemas.openxmlformats.org/officeDocument/2006/relationships/image" Target="../media/image301.emf"/><Relationship Id="rId23" Type="http://schemas.openxmlformats.org/officeDocument/2006/relationships/image" Target="../media/image300.emf"/><Relationship Id="rId22" Type="http://schemas.openxmlformats.org/officeDocument/2006/relationships/image" Target="../media/image299.emf"/><Relationship Id="rId21" Type="http://schemas.openxmlformats.org/officeDocument/2006/relationships/image" Target="../media/image298.emf"/><Relationship Id="rId20" Type="http://schemas.openxmlformats.org/officeDocument/2006/relationships/image" Target="../media/image297.emf"/><Relationship Id="rId2" Type="http://schemas.openxmlformats.org/officeDocument/2006/relationships/image" Target="../media/image279.emf"/><Relationship Id="rId19" Type="http://schemas.openxmlformats.org/officeDocument/2006/relationships/image" Target="../media/image296.emf"/><Relationship Id="rId18" Type="http://schemas.openxmlformats.org/officeDocument/2006/relationships/image" Target="../media/image295.emf"/><Relationship Id="rId17" Type="http://schemas.openxmlformats.org/officeDocument/2006/relationships/image" Target="../media/image294.emf"/><Relationship Id="rId16" Type="http://schemas.openxmlformats.org/officeDocument/2006/relationships/image" Target="../media/image293.emf"/><Relationship Id="rId15" Type="http://schemas.openxmlformats.org/officeDocument/2006/relationships/image" Target="../media/image292.emf"/><Relationship Id="rId14" Type="http://schemas.openxmlformats.org/officeDocument/2006/relationships/image" Target="../media/image291.emf"/><Relationship Id="rId13" Type="http://schemas.openxmlformats.org/officeDocument/2006/relationships/image" Target="../media/image290.emf"/><Relationship Id="rId12" Type="http://schemas.openxmlformats.org/officeDocument/2006/relationships/image" Target="../media/image289.emf"/><Relationship Id="rId11" Type="http://schemas.openxmlformats.org/officeDocument/2006/relationships/image" Target="../media/image288.emf"/><Relationship Id="rId10" Type="http://schemas.openxmlformats.org/officeDocument/2006/relationships/image" Target="../media/image287.emf"/><Relationship Id="rId1" Type="http://schemas.openxmlformats.org/officeDocument/2006/relationships/image" Target="../media/image278.emf"/></Relationships>
</file>

<file path=ppt/drawings/_rels/vmlDrawing28.vml.rels><?xml version="1.0" encoding="UTF-8" standalone="yes"?>
<Relationships xmlns="http://schemas.openxmlformats.org/package/2006/relationships"><Relationship Id="rId9" Type="http://schemas.openxmlformats.org/officeDocument/2006/relationships/image" Target="../media/image322.emf"/><Relationship Id="rId8" Type="http://schemas.openxmlformats.org/officeDocument/2006/relationships/image" Target="../media/image321.emf"/><Relationship Id="rId7" Type="http://schemas.openxmlformats.org/officeDocument/2006/relationships/image" Target="../media/image320.emf"/><Relationship Id="rId6" Type="http://schemas.openxmlformats.org/officeDocument/2006/relationships/image" Target="../media/image319.emf"/><Relationship Id="rId5" Type="http://schemas.openxmlformats.org/officeDocument/2006/relationships/image" Target="../media/image318.emf"/><Relationship Id="rId4" Type="http://schemas.openxmlformats.org/officeDocument/2006/relationships/image" Target="../media/image317.emf"/><Relationship Id="rId3" Type="http://schemas.openxmlformats.org/officeDocument/2006/relationships/image" Target="../media/image316.emf"/><Relationship Id="rId2" Type="http://schemas.openxmlformats.org/officeDocument/2006/relationships/image" Target="../media/image315.emf"/><Relationship Id="rId10" Type="http://schemas.openxmlformats.org/officeDocument/2006/relationships/image" Target="../media/image323.emf"/><Relationship Id="rId1" Type="http://schemas.openxmlformats.org/officeDocument/2006/relationships/image" Target="../media/image314.emf"/></Relationships>
</file>

<file path=ppt/drawings/_rels/vmlDrawing29.vml.rels><?xml version="1.0" encoding="UTF-8" standalone="yes"?>
<Relationships xmlns="http://schemas.openxmlformats.org/package/2006/relationships"><Relationship Id="rId4" Type="http://schemas.openxmlformats.org/officeDocument/2006/relationships/image" Target="../media/image327.wmf"/><Relationship Id="rId3" Type="http://schemas.openxmlformats.org/officeDocument/2006/relationships/image" Target="../media/image326.wmf"/><Relationship Id="rId2" Type="http://schemas.openxmlformats.org/officeDocument/2006/relationships/image" Target="../media/image325.wmf"/><Relationship Id="rId1" Type="http://schemas.openxmlformats.org/officeDocument/2006/relationships/image" Target="../media/image324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6.vml.rels><?xml version="1.0" encoding="UTF-8" standalone="yes"?>
<Relationships xmlns="http://schemas.openxmlformats.org/package/2006/relationships"><Relationship Id="rId9" Type="http://schemas.openxmlformats.org/officeDocument/2006/relationships/image" Target="../media/image36.emf"/><Relationship Id="rId8" Type="http://schemas.openxmlformats.org/officeDocument/2006/relationships/image" Target="../media/image35.emf"/><Relationship Id="rId7" Type="http://schemas.openxmlformats.org/officeDocument/2006/relationships/image" Target="../media/image8.png"/><Relationship Id="rId6" Type="http://schemas.openxmlformats.org/officeDocument/2006/relationships/image" Target="../media/image34.wmf"/><Relationship Id="rId5" Type="http://schemas.openxmlformats.org/officeDocument/2006/relationships/image" Target="../media/image33.wmf"/><Relationship Id="rId4" Type="http://schemas.openxmlformats.org/officeDocument/2006/relationships/image" Target="../media/image32.wmf"/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1" Type="http://schemas.openxmlformats.org/officeDocument/2006/relationships/image" Target="../media/image38.emf"/><Relationship Id="rId10" Type="http://schemas.openxmlformats.org/officeDocument/2006/relationships/image" Target="../media/image37.wmf"/><Relationship Id="rId1" Type="http://schemas.openxmlformats.org/officeDocument/2006/relationships/image" Target="../media/image29.wmf"/></Relationships>
</file>

<file path=ppt/drawings/_rels/vmlDrawing7.vml.rels><?xml version="1.0" encoding="UTF-8" standalone="yes"?>
<Relationships xmlns="http://schemas.openxmlformats.org/package/2006/relationships"><Relationship Id="rId7" Type="http://schemas.openxmlformats.org/officeDocument/2006/relationships/image" Target="../media/image31.wmf"/><Relationship Id="rId6" Type="http://schemas.openxmlformats.org/officeDocument/2006/relationships/image" Target="../media/image44.emf"/><Relationship Id="rId5" Type="http://schemas.openxmlformats.org/officeDocument/2006/relationships/image" Target="../media/image43.emf"/><Relationship Id="rId4" Type="http://schemas.openxmlformats.org/officeDocument/2006/relationships/image" Target="../media/image42.emf"/><Relationship Id="rId3" Type="http://schemas.openxmlformats.org/officeDocument/2006/relationships/image" Target="../media/image41.emf"/><Relationship Id="rId2" Type="http://schemas.openxmlformats.org/officeDocument/2006/relationships/image" Target="../media/image40.emf"/><Relationship Id="rId1" Type="http://schemas.openxmlformats.org/officeDocument/2006/relationships/image" Target="../media/image39.emf"/></Relationships>
</file>

<file path=ppt/drawings/_rels/vmlDrawing8.vml.rels><?xml version="1.0" encoding="UTF-8" standalone="yes"?>
<Relationships xmlns="http://schemas.openxmlformats.org/package/2006/relationships"><Relationship Id="rId9" Type="http://schemas.openxmlformats.org/officeDocument/2006/relationships/image" Target="../media/image53.wmf"/><Relationship Id="rId8" Type="http://schemas.openxmlformats.org/officeDocument/2006/relationships/image" Target="../media/image52.wmf"/><Relationship Id="rId7" Type="http://schemas.openxmlformats.org/officeDocument/2006/relationships/image" Target="../media/image51.wmf"/><Relationship Id="rId6" Type="http://schemas.openxmlformats.org/officeDocument/2006/relationships/image" Target="../media/image50.wmf"/><Relationship Id="rId5" Type="http://schemas.openxmlformats.org/officeDocument/2006/relationships/image" Target="../media/image49.wmf"/><Relationship Id="rId4" Type="http://schemas.openxmlformats.org/officeDocument/2006/relationships/image" Target="../media/image48.wmf"/><Relationship Id="rId3" Type="http://schemas.openxmlformats.org/officeDocument/2006/relationships/image" Target="../media/image47.wmf"/><Relationship Id="rId2" Type="http://schemas.openxmlformats.org/officeDocument/2006/relationships/image" Target="../media/image46.wmf"/><Relationship Id="rId17" Type="http://schemas.openxmlformats.org/officeDocument/2006/relationships/image" Target="../media/image60.png"/><Relationship Id="rId16" Type="http://schemas.openxmlformats.org/officeDocument/2006/relationships/image" Target="../media/image8.png"/><Relationship Id="rId15" Type="http://schemas.openxmlformats.org/officeDocument/2006/relationships/image" Target="../media/image59.wmf"/><Relationship Id="rId14" Type="http://schemas.openxmlformats.org/officeDocument/2006/relationships/image" Target="../media/image58.wmf"/><Relationship Id="rId13" Type="http://schemas.openxmlformats.org/officeDocument/2006/relationships/image" Target="../media/image57.wmf"/><Relationship Id="rId12" Type="http://schemas.openxmlformats.org/officeDocument/2006/relationships/image" Target="../media/image56.wmf"/><Relationship Id="rId11" Type="http://schemas.openxmlformats.org/officeDocument/2006/relationships/image" Target="../media/image55.wmf"/><Relationship Id="rId10" Type="http://schemas.openxmlformats.org/officeDocument/2006/relationships/image" Target="../media/image54.wmf"/><Relationship Id="rId1" Type="http://schemas.openxmlformats.org/officeDocument/2006/relationships/image" Target="../media/image45.wmf"/></Relationships>
</file>

<file path=ppt/drawings/_rels/vmlDrawing9.vml.rels><?xml version="1.0" encoding="UTF-8" standalone="yes"?>
<Relationships xmlns="http://schemas.openxmlformats.org/package/2006/relationships"><Relationship Id="rId9" Type="http://schemas.openxmlformats.org/officeDocument/2006/relationships/image" Target="../media/image69.wmf"/><Relationship Id="rId8" Type="http://schemas.openxmlformats.org/officeDocument/2006/relationships/image" Target="../media/image68.wmf"/><Relationship Id="rId7" Type="http://schemas.openxmlformats.org/officeDocument/2006/relationships/image" Target="../media/image67.wmf"/><Relationship Id="rId6" Type="http://schemas.openxmlformats.org/officeDocument/2006/relationships/image" Target="../media/image66.emf"/><Relationship Id="rId5" Type="http://schemas.openxmlformats.org/officeDocument/2006/relationships/image" Target="../media/image65.wmf"/><Relationship Id="rId4" Type="http://schemas.openxmlformats.org/officeDocument/2006/relationships/image" Target="../media/image64.wmf"/><Relationship Id="rId3" Type="http://schemas.openxmlformats.org/officeDocument/2006/relationships/image" Target="../media/image63.wmf"/><Relationship Id="rId2" Type="http://schemas.openxmlformats.org/officeDocument/2006/relationships/image" Target="../media/image62.emf"/><Relationship Id="rId1" Type="http://schemas.openxmlformats.org/officeDocument/2006/relationships/image" Target="../media/image6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Tx/>
              <a:buNone/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FontTx/>
              <a:buNone/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Tx/>
              <a:buNone/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noProof="1" dirty="0">
                <a:cs typeface="+mn-ea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37F85D6-3382-41DB-A890-B44215B9B8D8}" type="slidenum">
              <a:rPr kumimoji="0" lang="zh-CN" altLang="en-US" sz="1200" b="0" i="0" u="none" strike="noStrike" kern="1200" cap="none" spc="0" normalizeH="0" baseline="0" noProof="1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ea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8194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/>
            <a:endParaRPr lang="zh-CN" altLang="en-US" dirty="0"/>
          </a:p>
        </p:txBody>
      </p:sp>
      <p:sp>
        <p:nvSpPr>
          <p:cNvPr id="2" name="灯片编号占位符 3"/>
          <p:cNvSpPr txBox="1">
            <a:spLocks noGrp="1" noChangeArrowheads="1"/>
          </p:cNvSpPr>
          <p:nvPr>
            <p:ph type="sldNum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b" anchorCtr="0" compatLnSpc="1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algn="r" defTabSz="914400" rtl="0" eaLnBrk="1" fontAlgn="base" latinLnBrk="0" hangingPunct="1">
              <a:lnSpc>
                <a:spcPct val="100000"/>
              </a:lnSpc>
              <a:buClrTx/>
              <a:buSzTx/>
              <a:buFont typeface="Arial" panose="020B0604020202020204" pitchFamily="34" charset="0"/>
              <a:buNone/>
              <a:defRPr/>
            </a:pPr>
            <a:fld id="{71409885-71C0-49AF-8C8C-B46E91B1EB92}" type="slidenum">
              <a:rPr kumimoji="0" lang="en-US" altLang="zh-CN" sz="1200" b="0" i="0" u="none" strike="noStrike" kern="1200" cap="none" spc="0" normalizeH="0" baseline="0" noProof="1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ea"/>
                <a:sym typeface="+mn-ea"/>
              </a:rPr>
            </a:fld>
            <a:endParaRPr kumimoji="0" lang="en-US" altLang="zh-CN" sz="1200" b="0" i="0" u="none" strike="noStrike" kern="1200" cap="none" spc="0" normalizeH="0" baseline="0" noProof="1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ea"/>
              <a:sym typeface="+mn-ea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1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10242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/>
            <a:endParaRPr lang="zh-CN" altLang="en-US" dirty="0"/>
          </a:p>
        </p:txBody>
      </p:sp>
      <p:sp>
        <p:nvSpPr>
          <p:cNvPr id="2" name="灯片编号占位符 3"/>
          <p:cNvSpPr txBox="1">
            <a:spLocks noGrp="1" noChangeArrowheads="1"/>
          </p:cNvSpPr>
          <p:nvPr>
            <p:ph type="sldNum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b" anchorCtr="0" compatLnSpc="1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algn="r" defTabSz="914400" rtl="0" eaLnBrk="1" fontAlgn="base" latinLnBrk="0" hangingPunct="1">
              <a:lnSpc>
                <a:spcPct val="100000"/>
              </a:lnSpc>
              <a:buClrTx/>
              <a:buSzTx/>
              <a:buFont typeface="Arial" panose="020B0604020202020204" pitchFamily="34" charset="0"/>
              <a:buNone/>
              <a:defRPr/>
            </a:pPr>
            <a:fld id="{43F5EFDA-3783-4EEC-8CDF-4BCE09A9FD98}" type="slidenum">
              <a:rPr kumimoji="0" lang="en-US" altLang="zh-CN" sz="1200" b="0" i="0" u="none" strike="noStrike" kern="1200" cap="none" spc="0" normalizeH="0" baseline="0" noProof="1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ea"/>
                <a:sym typeface="+mn-ea"/>
              </a:rPr>
            </a:fld>
            <a:endParaRPr kumimoji="0" lang="en-US" altLang="zh-CN" sz="1200" b="0" i="0" u="none" strike="noStrike" kern="1200" cap="none" spc="0" normalizeH="0" baseline="0" noProof="1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ea"/>
              <a:sym typeface="+mn-ea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12290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/>
            <a:endParaRPr lang="zh-CN" altLang="en-US" dirty="0"/>
          </a:p>
        </p:txBody>
      </p:sp>
      <p:sp>
        <p:nvSpPr>
          <p:cNvPr id="2" name="灯片编号占位符 3"/>
          <p:cNvSpPr txBox="1">
            <a:spLocks noGrp="1" noChangeArrowheads="1"/>
          </p:cNvSpPr>
          <p:nvPr>
            <p:ph type="sldNum" sz="quarter"/>
          </p:nvPr>
        </p:nvSpPr>
        <p:spPr bwMode="auto">
          <a:xfrm>
            <a:off x="3886200" y="8686800"/>
            <a:ext cx="29718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b" anchorCtr="0" compatLnSpc="1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algn="r" defTabSz="914400" rtl="0" eaLnBrk="1" fontAlgn="base" latinLnBrk="0" hangingPunct="1">
              <a:lnSpc>
                <a:spcPct val="100000"/>
              </a:lnSpc>
              <a:buClrTx/>
              <a:buSzTx/>
              <a:buFont typeface="Arial" panose="020B0604020202020204" pitchFamily="34" charset="0"/>
              <a:buNone/>
              <a:defRPr/>
            </a:pPr>
            <a:fld id="{EA38B751-9D05-436A-A0D9-6FA3FDE16AA0}" type="slidenum">
              <a:rPr kumimoji="0" lang="en-US" altLang="zh-CN" sz="1200" b="1" i="0" u="none" strike="noStrike" kern="1200" cap="none" spc="0" normalizeH="0" baseline="0" noProof="1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ea"/>
                <a:sym typeface="+mn-ea"/>
              </a:rPr>
            </a:fld>
            <a:endParaRPr kumimoji="0" lang="en-US" altLang="zh-CN" sz="1200" b="1" i="0" u="none" strike="noStrike" kern="1200" cap="none" spc="0" normalizeH="0" baseline="0" noProof="1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ea"/>
              <a:sym typeface="+mn-ea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0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17410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/>
            <a:endParaRPr lang="zh-CN" altLang="en-US" dirty="0"/>
          </a:p>
        </p:txBody>
      </p:sp>
      <p:sp>
        <p:nvSpPr>
          <p:cNvPr id="47108" name="灯片编号占位符 3"/>
          <p:cNvSpPr txBox="1"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b" anchorCtr="0" compatLnSpc="1"/>
          <a:lstStyle>
            <a:lvl1pPr eaLnBrk="0" hangingPunct="0">
              <a:defRPr sz="2800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algn="r" defTabSz="914400" rtl="0" eaLnBrk="1" fontAlgn="base" latinLnBrk="0" hangingPunct="1">
              <a:lnSpc>
                <a:spcPct val="100000"/>
              </a:lnSpc>
              <a:buClrTx/>
              <a:buSzTx/>
              <a:buFont typeface="Arial" panose="020B0604020202020204" pitchFamily="34" charset="0"/>
              <a:buNone/>
              <a:defRPr/>
            </a:pPr>
            <a:fld id="{36BD201A-B91E-4777-9FA4-393E75B33010}" type="slidenum">
              <a:rPr kumimoji="0" lang="en-US" altLang="zh-CN" sz="1200" b="0" i="0" u="none" strike="noStrike" kern="1200" cap="none" spc="0" normalizeH="0" baseline="0" noProof="1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ea"/>
                <a:sym typeface="+mn-ea"/>
              </a:rPr>
            </a:fld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ea"/>
              <a:sym typeface="+mn-ea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5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21506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/>
            <a:endParaRPr lang="zh-CN" altLang="en-US" dirty="0"/>
          </a:p>
        </p:txBody>
      </p:sp>
      <p:sp>
        <p:nvSpPr>
          <p:cNvPr id="48132" name="灯片编号占位符 3"/>
          <p:cNvSpPr txBox="1"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b" anchorCtr="0" compatLnSpc="1"/>
          <a:lstStyle>
            <a:lvl1pPr eaLnBrk="0" hangingPunct="0">
              <a:defRPr sz="2800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algn="r" defTabSz="914400" rtl="0" eaLnBrk="1" fontAlgn="base" latinLnBrk="0" hangingPunct="1">
              <a:lnSpc>
                <a:spcPct val="100000"/>
              </a:lnSpc>
              <a:buClrTx/>
              <a:buSzTx/>
              <a:buFont typeface="Arial" panose="020B0604020202020204" pitchFamily="34" charset="0"/>
              <a:buNone/>
              <a:defRPr/>
            </a:pPr>
            <a:fld id="{627778FF-363F-406D-98E6-5B939BE5C73F}" type="slidenum">
              <a:rPr kumimoji="0" lang="en-US" altLang="zh-CN" sz="1200" b="0" i="0" u="none" strike="noStrike" kern="1200" cap="none" spc="0" normalizeH="0" baseline="0" noProof="1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ea"/>
                <a:sym typeface="+mn-ea"/>
              </a:rPr>
            </a:fld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ea"/>
              <a:sym typeface="+mn-ea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1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30722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/>
            <a:endParaRPr lang="zh-CN" altLang="en-US" dirty="0"/>
          </a:p>
        </p:txBody>
      </p:sp>
      <p:sp>
        <p:nvSpPr>
          <p:cNvPr id="26627" name="灯片编号占位符 3"/>
          <p:cNvSpPr txBox="1">
            <a:spLocks noGrp="1" noChangeArrowheads="1"/>
          </p:cNvSpPr>
          <p:nvPr>
            <p:ph type="sldNum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b" anchorCtr="0" compatLnSpc="1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algn="r" defTabSz="914400" rtl="0" eaLnBrk="1" fontAlgn="base" latinLnBrk="0" hangingPunct="1">
              <a:lnSpc>
                <a:spcPct val="100000"/>
              </a:lnSpc>
              <a:buClrTx/>
              <a:buSzTx/>
              <a:buFont typeface="Arial" panose="020B0604020202020204" pitchFamily="34" charset="0"/>
              <a:buNone/>
              <a:defRPr/>
            </a:pPr>
            <a:fld id="{0CACA401-5EDF-4C1A-A24D-DCBEF604C949}" type="slidenum">
              <a:rPr kumimoji="0" lang="en-US" altLang="zh-CN" sz="1200" b="0" i="0" u="none" strike="noStrike" kern="1200" cap="none" spc="0" normalizeH="0" baseline="0" noProof="1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ea"/>
                <a:sym typeface="+mn-ea"/>
              </a:rPr>
            </a:fld>
            <a:endParaRPr kumimoji="0" lang="en-US" altLang="zh-CN" sz="1200" b="0" i="0" u="none" strike="noStrike" kern="1200" cap="none" spc="0" normalizeH="0" baseline="0" noProof="1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ea"/>
              <a:sym typeface="+mn-ea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5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36866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32771" name="灯片编号占位符 3"/>
          <p:cNvSpPr txBox="1">
            <a:spLocks noGrp="1" noChangeArrowheads="1"/>
          </p:cNvSpPr>
          <p:nvPr>
            <p:ph type="sldNum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b" anchorCtr="0" compatLnSpc="1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algn="r" defTabSz="914400" rtl="0" eaLnBrk="1" fontAlgn="base" latinLnBrk="0" hangingPunct="1">
              <a:lnSpc>
                <a:spcPct val="100000"/>
              </a:lnSpc>
              <a:buClrTx/>
              <a:buSzTx/>
              <a:buFont typeface="Arial" panose="020B0604020202020204" pitchFamily="34" charset="0"/>
              <a:buNone/>
              <a:defRPr/>
            </a:pPr>
            <a:fld id="{710D6CB3-F5C6-443F-BDA4-8416D70EBCE5}" type="slidenum">
              <a:rPr kumimoji="0" lang="zh-CN" altLang="en-US" sz="1200" b="0" i="0" u="none" strike="noStrike" kern="1200" cap="none" spc="0" normalizeH="0" baseline="0" noProof="1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ea"/>
                <a:sym typeface="+mn-ea"/>
              </a:rPr>
            </a:fld>
            <a:endParaRPr kumimoji="0" lang="zh-CN" altLang="en-US" sz="1200" b="0" i="0" u="none" strike="noStrike" kern="1200" cap="none" spc="0" normalizeH="0" baseline="0" noProof="1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ea"/>
              <a:sym typeface="+mn-ea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</p:spTree>
  </p:cSld>
  <p:clrMapOvr>
    <a:masterClrMapping/>
  </p:clrMapOvr>
  <p:transition spd="med">
    <p:pull dir="r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  <p:transition spd="med">
    <p:pull dir="r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  <p:transition spd="med">
    <p:pull dir="r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  <p:transition spd="med">
    <p:pull dir="r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</p:spTree>
  </p:cSld>
  <p:clrMapOvr>
    <a:masterClrMapping/>
  </p:clrMapOvr>
  <p:transition spd="med">
    <p:pull dir="r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  <p:transition spd="med">
    <p:pull dir="r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  <p:transition spd="med">
    <p:pull dir="r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  <p:transition spd="med">
    <p:pull dir="ru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  <p:transition spd="med">
    <p:pull dir="ru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  <p:transition spd="med">
    <p:pull dir="ru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pull dir="r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  <p:transition spd="med">
    <p:pull dir="ru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  <p:transition spd="med">
    <p:pull dir="ru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单击图标添加图片</a:t>
            </a: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  <p:transition spd="med">
    <p:pull dir="ru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  <p:transition spd="med">
    <p:pull dir="ru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  <p:transition spd="med">
    <p:pull dir="ru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  <p:transition spd="med">
    <p:pull dir="r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  <p:transition spd="med">
    <p:pull dir="r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  <p:transition spd="med">
    <p:pull dir="r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  <p:transition spd="med">
    <p:pull dir="r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  <p:transition spd="med">
    <p:pull dir="r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pull dir="r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  <p:transition spd="med">
    <p:pull dir="r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单击图标添加图片</a:t>
            </a: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  <p:transition spd="med">
    <p:pull dir="ru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pn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4" Type="http://schemas.openxmlformats.org/officeDocument/2006/relationships/theme" Target="../theme/theme2.xml"/><Relationship Id="rId13" Type="http://schemas.openxmlformats.org/officeDocument/2006/relationships/image" Target="../media/image1.png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5"/>
          <p:cNvSpPr/>
          <p:nvPr/>
        </p:nvSpPr>
        <p:spPr>
          <a:xfrm>
            <a:off x="1116013" y="725488"/>
            <a:ext cx="7524750" cy="39687"/>
          </a:xfrm>
          <a:prstGeom prst="rect">
            <a:avLst/>
          </a:prstGeom>
          <a:gradFill rotWithShape="1">
            <a:gsLst>
              <a:gs pos="0">
                <a:srgbClr val="825600">
                  <a:alpha val="100000"/>
                </a:srgbClr>
              </a:gs>
              <a:gs pos="13000">
                <a:srgbClr val="FFA800">
                  <a:alpha val="100000"/>
                </a:srgbClr>
              </a:gs>
              <a:gs pos="28000">
                <a:srgbClr val="825600">
                  <a:alpha val="100000"/>
                </a:srgbClr>
              </a:gs>
              <a:gs pos="42999">
                <a:srgbClr val="FFA800">
                  <a:alpha val="100000"/>
                </a:srgbClr>
              </a:gs>
              <a:gs pos="58000">
                <a:srgbClr val="825600">
                  <a:alpha val="100000"/>
                </a:srgbClr>
              </a:gs>
              <a:gs pos="72000">
                <a:srgbClr val="FFA800">
                  <a:alpha val="100000"/>
                </a:srgbClr>
              </a:gs>
              <a:gs pos="87000">
                <a:srgbClr val="825600">
                  <a:alpha val="100000"/>
                </a:srgbClr>
              </a:gs>
              <a:gs pos="100000">
                <a:srgbClr val="FFA800">
                  <a:alpha val="100000"/>
                </a:srgbClr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 anchorCtr="0"/>
          <a:p>
            <a:pPr lvl="0" indent="0" algn="ctr" eaLnBrk="1" hangingPunct="1"/>
            <a:endParaRPr lang="zh-CN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Rectangle 7"/>
          <p:cNvSpPr/>
          <p:nvPr/>
        </p:nvSpPr>
        <p:spPr>
          <a:xfrm>
            <a:off x="0" y="6669088"/>
            <a:ext cx="9144000" cy="215900"/>
          </a:xfrm>
          <a:prstGeom prst="rect">
            <a:avLst/>
          </a:prstGeom>
          <a:gradFill rotWithShape="1">
            <a:gsLst>
              <a:gs pos="0">
                <a:srgbClr val="FFEBFA">
                  <a:alpha val="100000"/>
                </a:srgbClr>
              </a:gs>
              <a:gs pos="30000">
                <a:srgbClr val="C4D6EB">
                  <a:alpha val="100000"/>
                </a:srgbClr>
              </a:gs>
              <a:gs pos="60001">
                <a:srgbClr val="85C2FF">
                  <a:alpha val="100000"/>
                </a:srgbClr>
              </a:gs>
              <a:gs pos="100000">
                <a:srgbClr val="5E9EFF">
                  <a:alpha val="100000"/>
                </a:srgbClr>
              </a:gs>
            </a:gsLst>
            <a:lin ang="5400000" scaled="1"/>
            <a:tileRect/>
          </a:gradFill>
          <a:ln w="9525">
            <a:noFill/>
          </a:ln>
        </p:spPr>
        <p:txBody>
          <a:bodyPr wrap="none" anchor="ctr" anchorCtr="0"/>
          <a:p>
            <a:pPr lvl="0" indent="0" algn="ctr" eaLnBrk="1" hangingPunct="1"/>
            <a:endParaRPr lang="zh-CN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Oval 9"/>
          <p:cNvSpPr/>
          <p:nvPr/>
        </p:nvSpPr>
        <p:spPr>
          <a:xfrm>
            <a:off x="5530850" y="5783263"/>
            <a:ext cx="361950" cy="287337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txBody>
          <a:bodyPr wrap="none" anchor="ctr" anchorCtr="0"/>
          <a:p>
            <a:pPr lvl="0" indent="0" eaLnBrk="1" hangingPunct="1"/>
            <a:endParaRPr lang="zh-CN" altLang="en-US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pic>
        <p:nvPicPr>
          <p:cNvPr id="1029" name="Picture 2" descr="http://www.szu.edu.cn/images/szulogo.gif"/>
          <p:cNvPicPr>
            <a:picLocks noChangeAspect="1"/>
          </p:cNvPicPr>
          <p:nvPr/>
        </p:nvPicPr>
        <p:blipFill>
          <a:blip r:embed="rId13"/>
          <a:srcRect l="4614" r="63078"/>
          <a:stretch>
            <a:fillRect/>
          </a:stretch>
        </p:blipFill>
        <p:spPr>
          <a:xfrm>
            <a:off x="142875" y="142875"/>
            <a:ext cx="1000125" cy="9286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0" name="Freeform 8"/>
          <p:cNvSpPr/>
          <p:nvPr/>
        </p:nvSpPr>
        <p:spPr>
          <a:xfrm>
            <a:off x="214313" y="6391275"/>
            <a:ext cx="7954962" cy="323850"/>
          </a:xfrm>
          <a:custGeom>
            <a:avLst/>
            <a:gdLst/>
            <a:ahLst/>
            <a:cxnLst>
              <a:cxn ang="0">
                <a:pos x="0" y="320789"/>
              </a:cxn>
              <a:cxn ang="0">
                <a:pos x="972061" y="315891"/>
              </a:cxn>
              <a:cxn ang="0">
                <a:pos x="1093170" y="284670"/>
              </a:cxn>
              <a:cxn ang="0">
                <a:pos x="1416659" y="279772"/>
              </a:cxn>
              <a:cxn ang="0">
                <a:pos x="1741741" y="274262"/>
              </a:cxn>
              <a:cxn ang="0">
                <a:pos x="1848509" y="269365"/>
              </a:cxn>
              <a:cxn ang="0">
                <a:pos x="1929779" y="258958"/>
              </a:cxn>
              <a:cxn ang="0">
                <a:pos x="2011050" y="238143"/>
              </a:cxn>
              <a:cxn ang="0">
                <a:pos x="2050889" y="232633"/>
              </a:cxn>
              <a:cxn ang="0">
                <a:pos x="2173591" y="202024"/>
              </a:cxn>
              <a:cxn ang="0">
                <a:pos x="2294701" y="186107"/>
              </a:cxn>
              <a:cxn ang="0">
                <a:pos x="2375971" y="170802"/>
              </a:cxn>
              <a:cxn ang="0">
                <a:pos x="2591099" y="175699"/>
              </a:cxn>
              <a:cxn ang="0">
                <a:pos x="2712209" y="202024"/>
              </a:cxn>
              <a:cxn ang="0">
                <a:pos x="2889092" y="217328"/>
              </a:cxn>
              <a:cxn ang="0">
                <a:pos x="2968769" y="243041"/>
              </a:cxn>
              <a:cxn ang="0">
                <a:pos x="2995859" y="299974"/>
              </a:cxn>
              <a:cxn ang="0">
                <a:pos x="3266761" y="243041"/>
              </a:cxn>
              <a:cxn ang="0">
                <a:pos x="3387870" y="217328"/>
              </a:cxn>
              <a:cxn ang="0">
                <a:pos x="3508980" y="191616"/>
              </a:cxn>
              <a:cxn ang="0">
                <a:pos x="3846811" y="186107"/>
              </a:cxn>
              <a:cxn ang="0">
                <a:pos x="3859559" y="258958"/>
              </a:cxn>
              <a:cxn ang="0">
                <a:pos x="4036442" y="238143"/>
              </a:cxn>
              <a:cxn ang="0">
                <a:pos x="4238822" y="196514"/>
              </a:cxn>
              <a:cxn ang="0">
                <a:pos x="4602149" y="222226"/>
              </a:cxn>
              <a:cxn ang="0">
                <a:pos x="4616491" y="279772"/>
              </a:cxn>
              <a:cxn ang="0">
                <a:pos x="4697762" y="263855"/>
              </a:cxn>
              <a:cxn ang="0">
                <a:pos x="5169450" y="258958"/>
              </a:cxn>
              <a:cxn ang="0">
                <a:pos x="5263469" y="253448"/>
              </a:cxn>
              <a:cxn ang="0">
                <a:pos x="5426011" y="217328"/>
              </a:cxn>
              <a:cxn ang="0">
                <a:pos x="5507281" y="196514"/>
              </a:cxn>
              <a:cxn ang="0">
                <a:pos x="5561462" y="165292"/>
              </a:cxn>
              <a:cxn ang="0">
                <a:pos x="5655481" y="56322"/>
              </a:cxn>
              <a:cxn ang="0">
                <a:pos x="5669823" y="9795"/>
              </a:cxn>
              <a:cxn ang="0">
                <a:pos x="5803680" y="15305"/>
              </a:cxn>
              <a:cxn ang="0">
                <a:pos x="5790932" y="61831"/>
              </a:cxn>
              <a:cxn ang="0">
                <a:pos x="5642732" y="93053"/>
              </a:cxn>
              <a:cxn ang="0">
                <a:pos x="5884951" y="123663"/>
              </a:cxn>
              <a:cxn ang="0">
                <a:pos x="5939131" y="211819"/>
              </a:cxn>
              <a:cxn ang="0">
                <a:pos x="6074582" y="263855"/>
              </a:cxn>
              <a:cxn ang="0">
                <a:pos x="6141511" y="299974"/>
              </a:cxn>
              <a:cxn ang="0">
                <a:pos x="6249872" y="269365"/>
              </a:cxn>
              <a:cxn ang="0">
                <a:pos x="6358233" y="202024"/>
              </a:cxn>
              <a:cxn ang="0">
                <a:pos x="6437910" y="139580"/>
              </a:cxn>
              <a:cxn ang="0">
                <a:pos x="6519181" y="118765"/>
              </a:cxn>
              <a:cxn ang="0">
                <a:pos x="6560613" y="108358"/>
              </a:cxn>
              <a:cxn ang="0">
                <a:pos x="6640290" y="113868"/>
              </a:cxn>
              <a:cxn ang="0">
                <a:pos x="6694470" y="144478"/>
              </a:cxn>
              <a:cxn ang="0">
                <a:pos x="6842670" y="211819"/>
              </a:cxn>
              <a:cxn ang="0">
                <a:pos x="7856162" y="227736"/>
              </a:cxn>
              <a:cxn ang="0">
                <a:pos x="7910343" y="258958"/>
              </a:cxn>
              <a:cxn ang="0">
                <a:pos x="7937433" y="320789"/>
              </a:cxn>
              <a:cxn ang="0">
                <a:pos x="0" y="320789"/>
              </a:cxn>
            </a:cxnLst>
            <a:pathLst>
              <a:path w="4992" h="529">
                <a:moveTo>
                  <a:pt x="0" y="524"/>
                </a:moveTo>
                <a:cubicBezTo>
                  <a:pt x="203" y="521"/>
                  <a:pt x="407" y="529"/>
                  <a:pt x="610" y="516"/>
                </a:cubicBezTo>
                <a:cubicBezTo>
                  <a:pt x="611" y="516"/>
                  <a:pt x="673" y="474"/>
                  <a:pt x="686" y="465"/>
                </a:cubicBezTo>
                <a:cubicBezTo>
                  <a:pt x="742" y="427"/>
                  <a:pt x="821" y="460"/>
                  <a:pt x="889" y="457"/>
                </a:cubicBezTo>
                <a:cubicBezTo>
                  <a:pt x="957" y="454"/>
                  <a:pt x="1025" y="451"/>
                  <a:pt x="1093" y="448"/>
                </a:cubicBezTo>
                <a:cubicBezTo>
                  <a:pt x="1115" y="445"/>
                  <a:pt x="1138" y="445"/>
                  <a:pt x="1160" y="440"/>
                </a:cubicBezTo>
                <a:cubicBezTo>
                  <a:pt x="1178" y="436"/>
                  <a:pt x="1211" y="423"/>
                  <a:pt x="1211" y="423"/>
                </a:cubicBezTo>
                <a:cubicBezTo>
                  <a:pt x="1228" y="412"/>
                  <a:pt x="1243" y="396"/>
                  <a:pt x="1262" y="389"/>
                </a:cubicBezTo>
                <a:cubicBezTo>
                  <a:pt x="1270" y="386"/>
                  <a:pt x="1279" y="384"/>
                  <a:pt x="1287" y="380"/>
                </a:cubicBezTo>
                <a:cubicBezTo>
                  <a:pt x="1314" y="365"/>
                  <a:pt x="1335" y="340"/>
                  <a:pt x="1364" y="330"/>
                </a:cubicBezTo>
                <a:cubicBezTo>
                  <a:pt x="1389" y="321"/>
                  <a:pt x="1418" y="319"/>
                  <a:pt x="1440" y="304"/>
                </a:cubicBezTo>
                <a:cubicBezTo>
                  <a:pt x="1472" y="282"/>
                  <a:pt x="1455" y="290"/>
                  <a:pt x="1491" y="279"/>
                </a:cubicBezTo>
                <a:cubicBezTo>
                  <a:pt x="1536" y="282"/>
                  <a:pt x="1581" y="282"/>
                  <a:pt x="1626" y="287"/>
                </a:cubicBezTo>
                <a:cubicBezTo>
                  <a:pt x="1652" y="290"/>
                  <a:pt x="1686" y="319"/>
                  <a:pt x="1702" y="330"/>
                </a:cubicBezTo>
                <a:cubicBezTo>
                  <a:pt x="1724" y="345"/>
                  <a:pt x="1791" y="352"/>
                  <a:pt x="1813" y="355"/>
                </a:cubicBezTo>
                <a:cubicBezTo>
                  <a:pt x="1824" y="363"/>
                  <a:pt x="1858" y="383"/>
                  <a:pt x="1863" y="397"/>
                </a:cubicBezTo>
                <a:cubicBezTo>
                  <a:pt x="1874" y="427"/>
                  <a:pt x="1880" y="490"/>
                  <a:pt x="1880" y="490"/>
                </a:cubicBezTo>
                <a:cubicBezTo>
                  <a:pt x="1935" y="456"/>
                  <a:pt x="1995" y="430"/>
                  <a:pt x="2050" y="397"/>
                </a:cubicBezTo>
                <a:cubicBezTo>
                  <a:pt x="2122" y="354"/>
                  <a:pt x="2076" y="371"/>
                  <a:pt x="2126" y="355"/>
                </a:cubicBezTo>
                <a:cubicBezTo>
                  <a:pt x="2184" y="316"/>
                  <a:pt x="2158" y="327"/>
                  <a:pt x="2202" y="313"/>
                </a:cubicBezTo>
                <a:cubicBezTo>
                  <a:pt x="2265" y="272"/>
                  <a:pt x="2309" y="236"/>
                  <a:pt x="2414" y="304"/>
                </a:cubicBezTo>
                <a:cubicBezTo>
                  <a:pt x="2447" y="326"/>
                  <a:pt x="2419" y="383"/>
                  <a:pt x="2422" y="423"/>
                </a:cubicBezTo>
                <a:cubicBezTo>
                  <a:pt x="2490" y="413"/>
                  <a:pt x="2479" y="406"/>
                  <a:pt x="2533" y="389"/>
                </a:cubicBezTo>
                <a:cubicBezTo>
                  <a:pt x="2574" y="361"/>
                  <a:pt x="2613" y="337"/>
                  <a:pt x="2660" y="321"/>
                </a:cubicBezTo>
                <a:cubicBezTo>
                  <a:pt x="2699" y="323"/>
                  <a:pt x="2864" y="287"/>
                  <a:pt x="2888" y="363"/>
                </a:cubicBezTo>
                <a:cubicBezTo>
                  <a:pt x="2891" y="394"/>
                  <a:pt x="2884" y="428"/>
                  <a:pt x="2897" y="457"/>
                </a:cubicBezTo>
                <a:cubicBezTo>
                  <a:pt x="2898" y="460"/>
                  <a:pt x="2923" y="432"/>
                  <a:pt x="2948" y="431"/>
                </a:cubicBezTo>
                <a:cubicBezTo>
                  <a:pt x="3047" y="426"/>
                  <a:pt x="3145" y="426"/>
                  <a:pt x="3244" y="423"/>
                </a:cubicBezTo>
                <a:cubicBezTo>
                  <a:pt x="3264" y="420"/>
                  <a:pt x="3284" y="421"/>
                  <a:pt x="3303" y="414"/>
                </a:cubicBezTo>
                <a:cubicBezTo>
                  <a:pt x="3342" y="399"/>
                  <a:pt x="3365" y="368"/>
                  <a:pt x="3405" y="355"/>
                </a:cubicBezTo>
                <a:cubicBezTo>
                  <a:pt x="3422" y="344"/>
                  <a:pt x="3445" y="338"/>
                  <a:pt x="3456" y="321"/>
                </a:cubicBezTo>
                <a:cubicBezTo>
                  <a:pt x="3467" y="304"/>
                  <a:pt x="3490" y="270"/>
                  <a:pt x="3490" y="270"/>
                </a:cubicBezTo>
                <a:cubicBezTo>
                  <a:pt x="3510" y="211"/>
                  <a:pt x="3531" y="152"/>
                  <a:pt x="3549" y="92"/>
                </a:cubicBezTo>
                <a:cubicBezTo>
                  <a:pt x="3552" y="67"/>
                  <a:pt x="3537" y="31"/>
                  <a:pt x="3558" y="16"/>
                </a:cubicBezTo>
                <a:cubicBezTo>
                  <a:pt x="3581" y="0"/>
                  <a:pt x="3623" y="4"/>
                  <a:pt x="3642" y="25"/>
                </a:cubicBezTo>
                <a:cubicBezTo>
                  <a:pt x="3659" y="44"/>
                  <a:pt x="3638" y="76"/>
                  <a:pt x="3634" y="101"/>
                </a:cubicBezTo>
                <a:cubicBezTo>
                  <a:pt x="3627" y="141"/>
                  <a:pt x="3574" y="143"/>
                  <a:pt x="3541" y="152"/>
                </a:cubicBezTo>
                <a:cubicBezTo>
                  <a:pt x="3609" y="157"/>
                  <a:pt x="3671" y="134"/>
                  <a:pt x="3693" y="202"/>
                </a:cubicBezTo>
                <a:cubicBezTo>
                  <a:pt x="3700" y="271"/>
                  <a:pt x="3693" y="296"/>
                  <a:pt x="3727" y="346"/>
                </a:cubicBezTo>
                <a:cubicBezTo>
                  <a:pt x="3740" y="387"/>
                  <a:pt x="3782" y="402"/>
                  <a:pt x="3812" y="431"/>
                </a:cubicBezTo>
                <a:cubicBezTo>
                  <a:pt x="3823" y="468"/>
                  <a:pt x="3815" y="478"/>
                  <a:pt x="3854" y="490"/>
                </a:cubicBezTo>
                <a:cubicBezTo>
                  <a:pt x="3887" y="479"/>
                  <a:pt x="3902" y="469"/>
                  <a:pt x="3922" y="440"/>
                </a:cubicBezTo>
                <a:cubicBezTo>
                  <a:pt x="3934" y="390"/>
                  <a:pt x="3962" y="371"/>
                  <a:pt x="3990" y="330"/>
                </a:cubicBezTo>
                <a:cubicBezTo>
                  <a:pt x="3997" y="308"/>
                  <a:pt x="4023" y="243"/>
                  <a:pt x="4040" y="228"/>
                </a:cubicBezTo>
                <a:cubicBezTo>
                  <a:pt x="4055" y="215"/>
                  <a:pt x="4074" y="205"/>
                  <a:pt x="4091" y="194"/>
                </a:cubicBezTo>
                <a:cubicBezTo>
                  <a:pt x="4100" y="188"/>
                  <a:pt x="4117" y="177"/>
                  <a:pt x="4117" y="177"/>
                </a:cubicBezTo>
                <a:cubicBezTo>
                  <a:pt x="4134" y="180"/>
                  <a:pt x="4152" y="179"/>
                  <a:pt x="4167" y="186"/>
                </a:cubicBezTo>
                <a:cubicBezTo>
                  <a:pt x="4200" y="201"/>
                  <a:pt x="4189" y="211"/>
                  <a:pt x="4201" y="236"/>
                </a:cubicBezTo>
                <a:cubicBezTo>
                  <a:pt x="4223" y="281"/>
                  <a:pt x="4243" y="330"/>
                  <a:pt x="4294" y="346"/>
                </a:cubicBezTo>
                <a:cubicBezTo>
                  <a:pt x="4495" y="477"/>
                  <a:pt x="4223" y="306"/>
                  <a:pt x="4930" y="372"/>
                </a:cubicBezTo>
                <a:cubicBezTo>
                  <a:pt x="4950" y="374"/>
                  <a:pt x="4964" y="423"/>
                  <a:pt x="4964" y="423"/>
                </a:cubicBezTo>
                <a:cubicBezTo>
                  <a:pt x="4974" y="473"/>
                  <a:pt x="4992" y="476"/>
                  <a:pt x="4981" y="524"/>
                </a:cubicBezTo>
                <a:cubicBezTo>
                  <a:pt x="1276" y="514"/>
                  <a:pt x="2936" y="512"/>
                  <a:pt x="0" y="524"/>
                </a:cubicBezTo>
                <a:close/>
              </a:path>
            </a:pathLst>
          </a:custGeom>
          <a:gradFill rotWithShape="1">
            <a:gsLst>
              <a:gs pos="0">
                <a:srgbClr val="5E9EFF">
                  <a:alpha val="100000"/>
                </a:srgbClr>
              </a:gs>
              <a:gs pos="39999">
                <a:srgbClr val="85C2FF">
                  <a:alpha val="100000"/>
                </a:srgbClr>
              </a:gs>
              <a:gs pos="70000">
                <a:srgbClr val="C4D6EB">
                  <a:alpha val="100000"/>
                </a:srgbClr>
              </a:gs>
              <a:gs pos="100000">
                <a:srgbClr val="FFEBFA">
                  <a:alpha val="100000"/>
                </a:srgbClr>
              </a:gs>
            </a:gsLst>
            <a:lin ang="5400000" scaled="1"/>
            <a:tileRect/>
          </a:gradFill>
          <a:ln w="9525">
            <a:noFill/>
          </a:ln>
        </p:spPr>
        <p:txBody>
          <a:bodyPr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>
    <p:pull dir="ru"/>
  </p:transition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楷体_GB2312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楷体_GB2312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楷体_GB2312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楷体_GB2312" pitchFamily="49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楷体_GB2312" pitchFamily="49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楷体_GB2312" pitchFamily="49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楷体_GB2312" pitchFamily="49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楷体_GB2312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Rectangle 5"/>
          <p:cNvSpPr/>
          <p:nvPr/>
        </p:nvSpPr>
        <p:spPr>
          <a:xfrm>
            <a:off x="1116013" y="725488"/>
            <a:ext cx="7524750" cy="39687"/>
          </a:xfrm>
          <a:prstGeom prst="rect">
            <a:avLst/>
          </a:prstGeom>
          <a:gradFill rotWithShape="1">
            <a:gsLst>
              <a:gs pos="0">
                <a:srgbClr val="825600">
                  <a:alpha val="100000"/>
                </a:srgbClr>
              </a:gs>
              <a:gs pos="13000">
                <a:srgbClr val="FFA800">
                  <a:alpha val="100000"/>
                </a:srgbClr>
              </a:gs>
              <a:gs pos="28000">
                <a:srgbClr val="825600">
                  <a:alpha val="100000"/>
                </a:srgbClr>
              </a:gs>
              <a:gs pos="42999">
                <a:srgbClr val="FFA800">
                  <a:alpha val="100000"/>
                </a:srgbClr>
              </a:gs>
              <a:gs pos="58000">
                <a:srgbClr val="825600">
                  <a:alpha val="100000"/>
                </a:srgbClr>
              </a:gs>
              <a:gs pos="72000">
                <a:srgbClr val="FFA800">
                  <a:alpha val="100000"/>
                </a:srgbClr>
              </a:gs>
              <a:gs pos="87000">
                <a:srgbClr val="825600">
                  <a:alpha val="100000"/>
                </a:srgbClr>
              </a:gs>
              <a:gs pos="100000">
                <a:srgbClr val="FFA800">
                  <a:alpha val="100000"/>
                </a:srgbClr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 anchorCtr="0"/>
          <a:p>
            <a:pPr lvl="0" indent="0" algn="ctr" eaLnBrk="1" hangingPunct="1"/>
            <a:endParaRPr lang="zh-CN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51" name="Rectangle 7"/>
          <p:cNvSpPr/>
          <p:nvPr/>
        </p:nvSpPr>
        <p:spPr>
          <a:xfrm>
            <a:off x="0" y="6669088"/>
            <a:ext cx="9144000" cy="215900"/>
          </a:xfrm>
          <a:prstGeom prst="rect">
            <a:avLst/>
          </a:prstGeom>
          <a:gradFill rotWithShape="1">
            <a:gsLst>
              <a:gs pos="0">
                <a:srgbClr val="FFEBFA">
                  <a:alpha val="100000"/>
                </a:srgbClr>
              </a:gs>
              <a:gs pos="30000">
                <a:srgbClr val="C4D6EB">
                  <a:alpha val="100000"/>
                </a:srgbClr>
              </a:gs>
              <a:gs pos="60001">
                <a:srgbClr val="85C2FF">
                  <a:alpha val="100000"/>
                </a:srgbClr>
              </a:gs>
              <a:gs pos="100000">
                <a:srgbClr val="5E9EFF">
                  <a:alpha val="100000"/>
                </a:srgbClr>
              </a:gs>
            </a:gsLst>
            <a:lin ang="5400000" scaled="1"/>
            <a:tileRect/>
          </a:gradFill>
          <a:ln w="9525">
            <a:noFill/>
          </a:ln>
        </p:spPr>
        <p:txBody>
          <a:bodyPr wrap="none" anchor="ctr" anchorCtr="0"/>
          <a:p>
            <a:pPr lvl="0" indent="0" algn="ctr" eaLnBrk="1" hangingPunct="1"/>
            <a:endParaRPr lang="zh-CN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52" name="Oval 9"/>
          <p:cNvSpPr/>
          <p:nvPr/>
        </p:nvSpPr>
        <p:spPr>
          <a:xfrm>
            <a:off x="5530850" y="5783263"/>
            <a:ext cx="361950" cy="287337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txBody>
          <a:bodyPr wrap="none" anchor="ctr" anchorCtr="0"/>
          <a:p>
            <a:pPr lvl="0" indent="0" eaLnBrk="1" hangingPunct="1"/>
            <a:endParaRPr lang="zh-CN" altLang="en-US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pic>
        <p:nvPicPr>
          <p:cNvPr id="2053" name="Picture 2" descr="http://www.szu.edu.cn/images/szulogo.gif"/>
          <p:cNvPicPr>
            <a:picLocks noChangeAspect="1"/>
          </p:cNvPicPr>
          <p:nvPr/>
        </p:nvPicPr>
        <p:blipFill>
          <a:blip r:embed="rId13"/>
          <a:srcRect l="4614" r="63078"/>
          <a:stretch>
            <a:fillRect/>
          </a:stretch>
        </p:blipFill>
        <p:spPr>
          <a:xfrm>
            <a:off x="142875" y="142875"/>
            <a:ext cx="1000125" cy="9286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4" name="Freeform 8"/>
          <p:cNvSpPr/>
          <p:nvPr/>
        </p:nvSpPr>
        <p:spPr>
          <a:xfrm>
            <a:off x="214313" y="6391275"/>
            <a:ext cx="7954962" cy="323850"/>
          </a:xfrm>
          <a:custGeom>
            <a:avLst/>
            <a:gdLst/>
            <a:ahLst/>
            <a:cxnLst>
              <a:cxn ang="0">
                <a:pos x="0" y="320789"/>
              </a:cxn>
              <a:cxn ang="0">
                <a:pos x="972061" y="315891"/>
              </a:cxn>
              <a:cxn ang="0">
                <a:pos x="1093170" y="284670"/>
              </a:cxn>
              <a:cxn ang="0">
                <a:pos x="1416659" y="279772"/>
              </a:cxn>
              <a:cxn ang="0">
                <a:pos x="1741741" y="274262"/>
              </a:cxn>
              <a:cxn ang="0">
                <a:pos x="1848509" y="269365"/>
              </a:cxn>
              <a:cxn ang="0">
                <a:pos x="1929779" y="258958"/>
              </a:cxn>
              <a:cxn ang="0">
                <a:pos x="2011050" y="238143"/>
              </a:cxn>
              <a:cxn ang="0">
                <a:pos x="2050889" y="232633"/>
              </a:cxn>
              <a:cxn ang="0">
                <a:pos x="2173591" y="202024"/>
              </a:cxn>
              <a:cxn ang="0">
                <a:pos x="2294701" y="186107"/>
              </a:cxn>
              <a:cxn ang="0">
                <a:pos x="2375971" y="170802"/>
              </a:cxn>
              <a:cxn ang="0">
                <a:pos x="2591099" y="175699"/>
              </a:cxn>
              <a:cxn ang="0">
                <a:pos x="2712209" y="202024"/>
              </a:cxn>
              <a:cxn ang="0">
                <a:pos x="2889092" y="217328"/>
              </a:cxn>
              <a:cxn ang="0">
                <a:pos x="2968769" y="243041"/>
              </a:cxn>
              <a:cxn ang="0">
                <a:pos x="2995859" y="299974"/>
              </a:cxn>
              <a:cxn ang="0">
                <a:pos x="3266761" y="243041"/>
              </a:cxn>
              <a:cxn ang="0">
                <a:pos x="3387870" y="217328"/>
              </a:cxn>
              <a:cxn ang="0">
                <a:pos x="3508980" y="191616"/>
              </a:cxn>
              <a:cxn ang="0">
                <a:pos x="3846811" y="186107"/>
              </a:cxn>
              <a:cxn ang="0">
                <a:pos x="3859559" y="258958"/>
              </a:cxn>
              <a:cxn ang="0">
                <a:pos x="4036442" y="238143"/>
              </a:cxn>
              <a:cxn ang="0">
                <a:pos x="4238822" y="196514"/>
              </a:cxn>
              <a:cxn ang="0">
                <a:pos x="4602149" y="222226"/>
              </a:cxn>
              <a:cxn ang="0">
                <a:pos x="4616491" y="279772"/>
              </a:cxn>
              <a:cxn ang="0">
                <a:pos x="4697762" y="263855"/>
              </a:cxn>
              <a:cxn ang="0">
                <a:pos x="5169450" y="258958"/>
              </a:cxn>
              <a:cxn ang="0">
                <a:pos x="5263469" y="253448"/>
              </a:cxn>
              <a:cxn ang="0">
                <a:pos x="5426011" y="217328"/>
              </a:cxn>
              <a:cxn ang="0">
                <a:pos x="5507281" y="196514"/>
              </a:cxn>
              <a:cxn ang="0">
                <a:pos x="5561462" y="165292"/>
              </a:cxn>
              <a:cxn ang="0">
                <a:pos x="5655481" y="56322"/>
              </a:cxn>
              <a:cxn ang="0">
                <a:pos x="5669823" y="9795"/>
              </a:cxn>
              <a:cxn ang="0">
                <a:pos x="5803680" y="15305"/>
              </a:cxn>
              <a:cxn ang="0">
                <a:pos x="5790932" y="61831"/>
              </a:cxn>
              <a:cxn ang="0">
                <a:pos x="5642732" y="93053"/>
              </a:cxn>
              <a:cxn ang="0">
                <a:pos x="5884951" y="123663"/>
              </a:cxn>
              <a:cxn ang="0">
                <a:pos x="5939131" y="211819"/>
              </a:cxn>
              <a:cxn ang="0">
                <a:pos x="6074582" y="263855"/>
              </a:cxn>
              <a:cxn ang="0">
                <a:pos x="6141511" y="299974"/>
              </a:cxn>
              <a:cxn ang="0">
                <a:pos x="6249872" y="269365"/>
              </a:cxn>
              <a:cxn ang="0">
                <a:pos x="6358233" y="202024"/>
              </a:cxn>
              <a:cxn ang="0">
                <a:pos x="6437910" y="139580"/>
              </a:cxn>
              <a:cxn ang="0">
                <a:pos x="6519181" y="118765"/>
              </a:cxn>
              <a:cxn ang="0">
                <a:pos x="6560613" y="108358"/>
              </a:cxn>
              <a:cxn ang="0">
                <a:pos x="6640290" y="113868"/>
              </a:cxn>
              <a:cxn ang="0">
                <a:pos x="6694470" y="144478"/>
              </a:cxn>
              <a:cxn ang="0">
                <a:pos x="6842670" y="211819"/>
              </a:cxn>
              <a:cxn ang="0">
                <a:pos x="7856162" y="227736"/>
              </a:cxn>
              <a:cxn ang="0">
                <a:pos x="7910343" y="258958"/>
              </a:cxn>
              <a:cxn ang="0">
                <a:pos x="7937433" y="320789"/>
              </a:cxn>
              <a:cxn ang="0">
                <a:pos x="0" y="320789"/>
              </a:cxn>
            </a:cxnLst>
            <a:pathLst>
              <a:path w="4992" h="529">
                <a:moveTo>
                  <a:pt x="0" y="524"/>
                </a:moveTo>
                <a:cubicBezTo>
                  <a:pt x="203" y="521"/>
                  <a:pt x="407" y="529"/>
                  <a:pt x="610" y="516"/>
                </a:cubicBezTo>
                <a:cubicBezTo>
                  <a:pt x="611" y="516"/>
                  <a:pt x="673" y="474"/>
                  <a:pt x="686" y="465"/>
                </a:cubicBezTo>
                <a:cubicBezTo>
                  <a:pt x="742" y="427"/>
                  <a:pt x="821" y="460"/>
                  <a:pt x="889" y="457"/>
                </a:cubicBezTo>
                <a:cubicBezTo>
                  <a:pt x="957" y="454"/>
                  <a:pt x="1025" y="451"/>
                  <a:pt x="1093" y="448"/>
                </a:cubicBezTo>
                <a:cubicBezTo>
                  <a:pt x="1115" y="445"/>
                  <a:pt x="1138" y="445"/>
                  <a:pt x="1160" y="440"/>
                </a:cubicBezTo>
                <a:cubicBezTo>
                  <a:pt x="1178" y="436"/>
                  <a:pt x="1211" y="423"/>
                  <a:pt x="1211" y="423"/>
                </a:cubicBezTo>
                <a:cubicBezTo>
                  <a:pt x="1228" y="412"/>
                  <a:pt x="1243" y="396"/>
                  <a:pt x="1262" y="389"/>
                </a:cubicBezTo>
                <a:cubicBezTo>
                  <a:pt x="1270" y="386"/>
                  <a:pt x="1279" y="384"/>
                  <a:pt x="1287" y="380"/>
                </a:cubicBezTo>
                <a:cubicBezTo>
                  <a:pt x="1314" y="365"/>
                  <a:pt x="1335" y="340"/>
                  <a:pt x="1364" y="330"/>
                </a:cubicBezTo>
                <a:cubicBezTo>
                  <a:pt x="1389" y="321"/>
                  <a:pt x="1418" y="319"/>
                  <a:pt x="1440" y="304"/>
                </a:cubicBezTo>
                <a:cubicBezTo>
                  <a:pt x="1472" y="282"/>
                  <a:pt x="1455" y="290"/>
                  <a:pt x="1491" y="279"/>
                </a:cubicBezTo>
                <a:cubicBezTo>
                  <a:pt x="1536" y="282"/>
                  <a:pt x="1581" y="282"/>
                  <a:pt x="1626" y="287"/>
                </a:cubicBezTo>
                <a:cubicBezTo>
                  <a:pt x="1652" y="290"/>
                  <a:pt x="1686" y="319"/>
                  <a:pt x="1702" y="330"/>
                </a:cubicBezTo>
                <a:cubicBezTo>
                  <a:pt x="1724" y="345"/>
                  <a:pt x="1791" y="352"/>
                  <a:pt x="1813" y="355"/>
                </a:cubicBezTo>
                <a:cubicBezTo>
                  <a:pt x="1824" y="363"/>
                  <a:pt x="1858" y="383"/>
                  <a:pt x="1863" y="397"/>
                </a:cubicBezTo>
                <a:cubicBezTo>
                  <a:pt x="1874" y="427"/>
                  <a:pt x="1880" y="490"/>
                  <a:pt x="1880" y="490"/>
                </a:cubicBezTo>
                <a:cubicBezTo>
                  <a:pt x="1935" y="456"/>
                  <a:pt x="1995" y="430"/>
                  <a:pt x="2050" y="397"/>
                </a:cubicBezTo>
                <a:cubicBezTo>
                  <a:pt x="2122" y="354"/>
                  <a:pt x="2076" y="371"/>
                  <a:pt x="2126" y="355"/>
                </a:cubicBezTo>
                <a:cubicBezTo>
                  <a:pt x="2184" y="316"/>
                  <a:pt x="2158" y="327"/>
                  <a:pt x="2202" y="313"/>
                </a:cubicBezTo>
                <a:cubicBezTo>
                  <a:pt x="2265" y="272"/>
                  <a:pt x="2309" y="236"/>
                  <a:pt x="2414" y="304"/>
                </a:cubicBezTo>
                <a:cubicBezTo>
                  <a:pt x="2447" y="326"/>
                  <a:pt x="2419" y="383"/>
                  <a:pt x="2422" y="423"/>
                </a:cubicBezTo>
                <a:cubicBezTo>
                  <a:pt x="2490" y="413"/>
                  <a:pt x="2479" y="406"/>
                  <a:pt x="2533" y="389"/>
                </a:cubicBezTo>
                <a:cubicBezTo>
                  <a:pt x="2574" y="361"/>
                  <a:pt x="2613" y="337"/>
                  <a:pt x="2660" y="321"/>
                </a:cubicBezTo>
                <a:cubicBezTo>
                  <a:pt x="2699" y="323"/>
                  <a:pt x="2864" y="287"/>
                  <a:pt x="2888" y="363"/>
                </a:cubicBezTo>
                <a:cubicBezTo>
                  <a:pt x="2891" y="394"/>
                  <a:pt x="2884" y="428"/>
                  <a:pt x="2897" y="457"/>
                </a:cubicBezTo>
                <a:cubicBezTo>
                  <a:pt x="2898" y="460"/>
                  <a:pt x="2923" y="432"/>
                  <a:pt x="2948" y="431"/>
                </a:cubicBezTo>
                <a:cubicBezTo>
                  <a:pt x="3047" y="426"/>
                  <a:pt x="3145" y="426"/>
                  <a:pt x="3244" y="423"/>
                </a:cubicBezTo>
                <a:cubicBezTo>
                  <a:pt x="3264" y="420"/>
                  <a:pt x="3284" y="421"/>
                  <a:pt x="3303" y="414"/>
                </a:cubicBezTo>
                <a:cubicBezTo>
                  <a:pt x="3342" y="399"/>
                  <a:pt x="3365" y="368"/>
                  <a:pt x="3405" y="355"/>
                </a:cubicBezTo>
                <a:cubicBezTo>
                  <a:pt x="3422" y="344"/>
                  <a:pt x="3445" y="338"/>
                  <a:pt x="3456" y="321"/>
                </a:cubicBezTo>
                <a:cubicBezTo>
                  <a:pt x="3467" y="304"/>
                  <a:pt x="3490" y="270"/>
                  <a:pt x="3490" y="270"/>
                </a:cubicBezTo>
                <a:cubicBezTo>
                  <a:pt x="3510" y="211"/>
                  <a:pt x="3531" y="152"/>
                  <a:pt x="3549" y="92"/>
                </a:cubicBezTo>
                <a:cubicBezTo>
                  <a:pt x="3552" y="67"/>
                  <a:pt x="3537" y="31"/>
                  <a:pt x="3558" y="16"/>
                </a:cubicBezTo>
                <a:cubicBezTo>
                  <a:pt x="3581" y="0"/>
                  <a:pt x="3623" y="4"/>
                  <a:pt x="3642" y="25"/>
                </a:cubicBezTo>
                <a:cubicBezTo>
                  <a:pt x="3659" y="44"/>
                  <a:pt x="3638" y="76"/>
                  <a:pt x="3634" y="101"/>
                </a:cubicBezTo>
                <a:cubicBezTo>
                  <a:pt x="3627" y="141"/>
                  <a:pt x="3574" y="143"/>
                  <a:pt x="3541" y="152"/>
                </a:cubicBezTo>
                <a:cubicBezTo>
                  <a:pt x="3609" y="157"/>
                  <a:pt x="3671" y="134"/>
                  <a:pt x="3693" y="202"/>
                </a:cubicBezTo>
                <a:cubicBezTo>
                  <a:pt x="3700" y="271"/>
                  <a:pt x="3693" y="296"/>
                  <a:pt x="3727" y="346"/>
                </a:cubicBezTo>
                <a:cubicBezTo>
                  <a:pt x="3740" y="387"/>
                  <a:pt x="3782" y="402"/>
                  <a:pt x="3812" y="431"/>
                </a:cubicBezTo>
                <a:cubicBezTo>
                  <a:pt x="3823" y="468"/>
                  <a:pt x="3815" y="478"/>
                  <a:pt x="3854" y="490"/>
                </a:cubicBezTo>
                <a:cubicBezTo>
                  <a:pt x="3887" y="479"/>
                  <a:pt x="3902" y="469"/>
                  <a:pt x="3922" y="440"/>
                </a:cubicBezTo>
                <a:cubicBezTo>
                  <a:pt x="3934" y="390"/>
                  <a:pt x="3962" y="371"/>
                  <a:pt x="3990" y="330"/>
                </a:cubicBezTo>
                <a:cubicBezTo>
                  <a:pt x="3997" y="308"/>
                  <a:pt x="4023" y="243"/>
                  <a:pt x="4040" y="228"/>
                </a:cubicBezTo>
                <a:cubicBezTo>
                  <a:pt x="4055" y="215"/>
                  <a:pt x="4074" y="205"/>
                  <a:pt x="4091" y="194"/>
                </a:cubicBezTo>
                <a:cubicBezTo>
                  <a:pt x="4100" y="188"/>
                  <a:pt x="4117" y="177"/>
                  <a:pt x="4117" y="177"/>
                </a:cubicBezTo>
                <a:cubicBezTo>
                  <a:pt x="4134" y="180"/>
                  <a:pt x="4152" y="179"/>
                  <a:pt x="4167" y="186"/>
                </a:cubicBezTo>
                <a:cubicBezTo>
                  <a:pt x="4200" y="201"/>
                  <a:pt x="4189" y="211"/>
                  <a:pt x="4201" y="236"/>
                </a:cubicBezTo>
                <a:cubicBezTo>
                  <a:pt x="4223" y="281"/>
                  <a:pt x="4243" y="330"/>
                  <a:pt x="4294" y="346"/>
                </a:cubicBezTo>
                <a:cubicBezTo>
                  <a:pt x="4495" y="477"/>
                  <a:pt x="4223" y="306"/>
                  <a:pt x="4930" y="372"/>
                </a:cubicBezTo>
                <a:cubicBezTo>
                  <a:pt x="4950" y="374"/>
                  <a:pt x="4964" y="423"/>
                  <a:pt x="4964" y="423"/>
                </a:cubicBezTo>
                <a:cubicBezTo>
                  <a:pt x="4974" y="473"/>
                  <a:pt x="4992" y="476"/>
                  <a:pt x="4981" y="524"/>
                </a:cubicBezTo>
                <a:cubicBezTo>
                  <a:pt x="1276" y="514"/>
                  <a:pt x="2936" y="512"/>
                  <a:pt x="0" y="524"/>
                </a:cubicBezTo>
                <a:close/>
              </a:path>
            </a:pathLst>
          </a:custGeom>
          <a:gradFill rotWithShape="1">
            <a:gsLst>
              <a:gs pos="0">
                <a:srgbClr val="5E9EFF">
                  <a:alpha val="100000"/>
                </a:srgbClr>
              </a:gs>
              <a:gs pos="39999">
                <a:srgbClr val="85C2FF">
                  <a:alpha val="100000"/>
                </a:srgbClr>
              </a:gs>
              <a:gs pos="70000">
                <a:srgbClr val="C4D6EB">
                  <a:alpha val="100000"/>
                </a:srgbClr>
              </a:gs>
              <a:gs pos="100000">
                <a:srgbClr val="FFEBFA">
                  <a:alpha val="100000"/>
                </a:srgbClr>
              </a:gs>
            </a:gsLst>
            <a:lin ang="5400000" scaled="1"/>
            <a:tileRect/>
          </a:gradFill>
          <a:ln w="9525">
            <a:noFill/>
          </a:ln>
        </p:spPr>
        <p:txBody>
          <a:bodyPr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ransition spd="med">
    <p:pull dir="ru"/>
  </p:transition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楷体_GB2312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楷体_GB2312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楷体_GB2312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楷体_GB2312" pitchFamily="49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楷体_GB2312" pitchFamily="49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楷体_GB2312" pitchFamily="49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楷体_GB2312" pitchFamily="49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楷体_GB2312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image" Target="../media/image64.wmf"/><Relationship Id="rId8" Type="http://schemas.openxmlformats.org/officeDocument/2006/relationships/oleObject" Target="../embeddings/oleObject74.bin"/><Relationship Id="rId7" Type="http://schemas.openxmlformats.org/officeDocument/2006/relationships/image" Target="../media/image63.wmf"/><Relationship Id="rId6" Type="http://schemas.openxmlformats.org/officeDocument/2006/relationships/oleObject" Target="../embeddings/oleObject73.bin"/><Relationship Id="rId5" Type="http://schemas.openxmlformats.org/officeDocument/2006/relationships/image" Target="../media/image62.emf"/><Relationship Id="rId4" Type="http://schemas.openxmlformats.org/officeDocument/2006/relationships/oleObject" Target="../embeddings/oleObject72.bin"/><Relationship Id="rId3" Type="http://schemas.openxmlformats.org/officeDocument/2006/relationships/image" Target="../media/image61.wmf"/><Relationship Id="rId21" Type="http://schemas.openxmlformats.org/officeDocument/2006/relationships/vmlDrawing" Target="../drawings/vmlDrawing9.vml"/><Relationship Id="rId20" Type="http://schemas.openxmlformats.org/officeDocument/2006/relationships/slideLayout" Target="../slideLayouts/slideLayout7.xml"/><Relationship Id="rId2" Type="http://schemas.openxmlformats.org/officeDocument/2006/relationships/oleObject" Target="../embeddings/oleObject71.bin"/><Relationship Id="rId19" Type="http://schemas.openxmlformats.org/officeDocument/2006/relationships/image" Target="../media/image69.wmf"/><Relationship Id="rId18" Type="http://schemas.openxmlformats.org/officeDocument/2006/relationships/oleObject" Target="../embeddings/oleObject79.bin"/><Relationship Id="rId17" Type="http://schemas.openxmlformats.org/officeDocument/2006/relationships/image" Target="../media/image68.wmf"/><Relationship Id="rId16" Type="http://schemas.openxmlformats.org/officeDocument/2006/relationships/oleObject" Target="../embeddings/oleObject78.bin"/><Relationship Id="rId15" Type="http://schemas.openxmlformats.org/officeDocument/2006/relationships/image" Target="../media/image67.wmf"/><Relationship Id="rId14" Type="http://schemas.openxmlformats.org/officeDocument/2006/relationships/oleObject" Target="../embeddings/oleObject77.bin"/><Relationship Id="rId13" Type="http://schemas.openxmlformats.org/officeDocument/2006/relationships/image" Target="../media/image66.emf"/><Relationship Id="rId12" Type="http://schemas.openxmlformats.org/officeDocument/2006/relationships/oleObject" Target="../embeddings/oleObject76.bin"/><Relationship Id="rId11" Type="http://schemas.openxmlformats.org/officeDocument/2006/relationships/image" Target="../media/image65.wmf"/><Relationship Id="rId10" Type="http://schemas.openxmlformats.org/officeDocument/2006/relationships/oleObject" Target="../embeddings/oleObject75.bin"/><Relationship Id="rId1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0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72.wmf"/><Relationship Id="rId5" Type="http://schemas.openxmlformats.org/officeDocument/2006/relationships/oleObject" Target="../embeddings/oleObject82.bin"/><Relationship Id="rId4" Type="http://schemas.openxmlformats.org/officeDocument/2006/relationships/image" Target="../media/image71.wmf"/><Relationship Id="rId3" Type="http://schemas.openxmlformats.org/officeDocument/2006/relationships/oleObject" Target="../embeddings/oleObject81.bin"/><Relationship Id="rId2" Type="http://schemas.openxmlformats.org/officeDocument/2006/relationships/image" Target="../media/image70.wmf"/><Relationship Id="rId1" Type="http://schemas.openxmlformats.org/officeDocument/2006/relationships/oleObject" Target="../embeddings/oleObject80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.xml"/><Relationship Id="rId7" Type="http://schemas.openxmlformats.org/officeDocument/2006/relationships/vmlDrawing" Target="../drawings/vmlDrawing11.v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75.wmf"/><Relationship Id="rId4" Type="http://schemas.openxmlformats.org/officeDocument/2006/relationships/oleObject" Target="../embeddings/oleObject84.bin"/><Relationship Id="rId3" Type="http://schemas.openxmlformats.org/officeDocument/2006/relationships/image" Target="../media/image74.wmf"/><Relationship Id="rId2" Type="http://schemas.openxmlformats.org/officeDocument/2006/relationships/oleObject" Target="../embeddings/oleObject83.bin"/><Relationship Id="rId1" Type="http://schemas.openxmlformats.org/officeDocument/2006/relationships/image" Target="../media/image73.png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89.bin"/><Relationship Id="rId8" Type="http://schemas.openxmlformats.org/officeDocument/2006/relationships/image" Target="../media/image79.emf"/><Relationship Id="rId7" Type="http://schemas.openxmlformats.org/officeDocument/2006/relationships/oleObject" Target="../embeddings/oleObject88.bin"/><Relationship Id="rId6" Type="http://schemas.openxmlformats.org/officeDocument/2006/relationships/image" Target="../media/image78.emf"/><Relationship Id="rId5" Type="http://schemas.openxmlformats.org/officeDocument/2006/relationships/oleObject" Target="../embeddings/oleObject87.bin"/><Relationship Id="rId49" Type="http://schemas.openxmlformats.org/officeDocument/2006/relationships/vmlDrawing" Target="../drawings/vmlDrawing12.vml"/><Relationship Id="rId48" Type="http://schemas.openxmlformats.org/officeDocument/2006/relationships/slideLayout" Target="../slideLayouts/slideLayout7.xml"/><Relationship Id="rId47" Type="http://schemas.openxmlformats.org/officeDocument/2006/relationships/tags" Target="../tags/tag9.xml"/><Relationship Id="rId46" Type="http://schemas.openxmlformats.org/officeDocument/2006/relationships/image" Target="../media/image98.png"/><Relationship Id="rId45" Type="http://schemas.openxmlformats.org/officeDocument/2006/relationships/tags" Target="../tags/tag8.xml"/><Relationship Id="rId44" Type="http://schemas.openxmlformats.org/officeDocument/2006/relationships/tags" Target="../tags/tag7.xml"/><Relationship Id="rId43" Type="http://schemas.openxmlformats.org/officeDocument/2006/relationships/tags" Target="../tags/tag6.xml"/><Relationship Id="rId42" Type="http://schemas.openxmlformats.org/officeDocument/2006/relationships/tags" Target="../tags/tag5.xml"/><Relationship Id="rId41" Type="http://schemas.openxmlformats.org/officeDocument/2006/relationships/image" Target="../media/image97.png"/><Relationship Id="rId40" Type="http://schemas.openxmlformats.org/officeDocument/2006/relationships/image" Target="../media/image96.wmf"/><Relationship Id="rId4" Type="http://schemas.openxmlformats.org/officeDocument/2006/relationships/image" Target="../media/image77.emf"/><Relationship Id="rId39" Type="http://schemas.openxmlformats.org/officeDocument/2006/relationships/oleObject" Target="../embeddings/oleObject103.bin"/><Relationship Id="rId38" Type="http://schemas.openxmlformats.org/officeDocument/2006/relationships/image" Target="../media/image95.wmf"/><Relationship Id="rId37" Type="http://schemas.openxmlformats.org/officeDocument/2006/relationships/oleObject" Target="../embeddings/oleObject102.bin"/><Relationship Id="rId36" Type="http://schemas.openxmlformats.org/officeDocument/2006/relationships/image" Target="../media/image94.png"/><Relationship Id="rId35" Type="http://schemas.openxmlformats.org/officeDocument/2006/relationships/image" Target="../media/image93.wmf"/><Relationship Id="rId34" Type="http://schemas.openxmlformats.org/officeDocument/2006/relationships/oleObject" Target="../embeddings/oleObject101.bin"/><Relationship Id="rId33" Type="http://schemas.openxmlformats.org/officeDocument/2006/relationships/image" Target="../media/image92.wmf"/><Relationship Id="rId32" Type="http://schemas.openxmlformats.org/officeDocument/2006/relationships/oleObject" Target="../embeddings/oleObject100.bin"/><Relationship Id="rId31" Type="http://schemas.openxmlformats.org/officeDocument/2006/relationships/image" Target="../media/image91.wmf"/><Relationship Id="rId30" Type="http://schemas.openxmlformats.org/officeDocument/2006/relationships/oleObject" Target="../embeddings/oleObject99.bin"/><Relationship Id="rId3" Type="http://schemas.openxmlformats.org/officeDocument/2006/relationships/oleObject" Target="../embeddings/oleObject86.bin"/><Relationship Id="rId29" Type="http://schemas.openxmlformats.org/officeDocument/2006/relationships/image" Target="../media/image90.wmf"/><Relationship Id="rId28" Type="http://schemas.openxmlformats.org/officeDocument/2006/relationships/oleObject" Target="../embeddings/oleObject98.bin"/><Relationship Id="rId27" Type="http://schemas.openxmlformats.org/officeDocument/2006/relationships/image" Target="../media/image89.wmf"/><Relationship Id="rId26" Type="http://schemas.openxmlformats.org/officeDocument/2006/relationships/oleObject" Target="../embeddings/oleObject97.bin"/><Relationship Id="rId25" Type="http://schemas.openxmlformats.org/officeDocument/2006/relationships/image" Target="../media/image88.png"/><Relationship Id="rId24" Type="http://schemas.openxmlformats.org/officeDocument/2006/relationships/image" Target="../media/image87.emf"/><Relationship Id="rId23" Type="http://schemas.openxmlformats.org/officeDocument/2006/relationships/oleObject" Target="../embeddings/oleObject96.bin"/><Relationship Id="rId22" Type="http://schemas.openxmlformats.org/officeDocument/2006/relationships/image" Target="../media/image86.emf"/><Relationship Id="rId21" Type="http://schemas.openxmlformats.org/officeDocument/2006/relationships/oleObject" Target="../embeddings/oleObject95.bin"/><Relationship Id="rId20" Type="http://schemas.openxmlformats.org/officeDocument/2006/relationships/image" Target="../media/image85.emf"/><Relationship Id="rId2" Type="http://schemas.openxmlformats.org/officeDocument/2006/relationships/image" Target="../media/image76.emf"/><Relationship Id="rId19" Type="http://schemas.openxmlformats.org/officeDocument/2006/relationships/oleObject" Target="../embeddings/oleObject94.bin"/><Relationship Id="rId18" Type="http://schemas.openxmlformats.org/officeDocument/2006/relationships/image" Target="../media/image84.emf"/><Relationship Id="rId17" Type="http://schemas.openxmlformats.org/officeDocument/2006/relationships/oleObject" Target="../embeddings/oleObject93.bin"/><Relationship Id="rId16" Type="http://schemas.openxmlformats.org/officeDocument/2006/relationships/image" Target="../media/image83.emf"/><Relationship Id="rId15" Type="http://schemas.openxmlformats.org/officeDocument/2006/relationships/oleObject" Target="../embeddings/oleObject92.bin"/><Relationship Id="rId14" Type="http://schemas.openxmlformats.org/officeDocument/2006/relationships/image" Target="../media/image82.emf"/><Relationship Id="rId13" Type="http://schemas.openxmlformats.org/officeDocument/2006/relationships/oleObject" Target="../embeddings/oleObject91.bin"/><Relationship Id="rId12" Type="http://schemas.openxmlformats.org/officeDocument/2006/relationships/image" Target="../media/image81.emf"/><Relationship Id="rId11" Type="http://schemas.openxmlformats.org/officeDocument/2006/relationships/oleObject" Target="../embeddings/oleObject90.bin"/><Relationship Id="rId10" Type="http://schemas.openxmlformats.org/officeDocument/2006/relationships/image" Target="../media/image80.emf"/><Relationship Id="rId1" Type="http://schemas.openxmlformats.org/officeDocument/2006/relationships/oleObject" Target="../embeddings/oleObject85.bin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vmlDrawing" Target="../drawings/vmlDrawing13.v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00.png"/><Relationship Id="rId2" Type="http://schemas.openxmlformats.org/officeDocument/2006/relationships/image" Target="../media/image99.emf"/><Relationship Id="rId1" Type="http://schemas.openxmlformats.org/officeDocument/2006/relationships/oleObject" Target="../embeddings/oleObject104.bin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09.bin"/><Relationship Id="rId8" Type="http://schemas.openxmlformats.org/officeDocument/2006/relationships/image" Target="../media/image104.wmf"/><Relationship Id="rId7" Type="http://schemas.openxmlformats.org/officeDocument/2006/relationships/oleObject" Target="../embeddings/oleObject108.bin"/><Relationship Id="rId6" Type="http://schemas.openxmlformats.org/officeDocument/2006/relationships/image" Target="../media/image103.wmf"/><Relationship Id="rId5" Type="http://schemas.openxmlformats.org/officeDocument/2006/relationships/oleObject" Target="../embeddings/oleObject107.bin"/><Relationship Id="rId4" Type="http://schemas.openxmlformats.org/officeDocument/2006/relationships/image" Target="../media/image102.wmf"/><Relationship Id="rId3" Type="http://schemas.openxmlformats.org/officeDocument/2006/relationships/oleObject" Target="../embeddings/oleObject106.bin"/><Relationship Id="rId27" Type="http://schemas.openxmlformats.org/officeDocument/2006/relationships/vmlDrawing" Target="../drawings/vmlDrawing14.vml"/><Relationship Id="rId26" Type="http://schemas.openxmlformats.org/officeDocument/2006/relationships/slideLayout" Target="../slideLayouts/slideLayout7.xml"/><Relationship Id="rId25" Type="http://schemas.openxmlformats.org/officeDocument/2006/relationships/image" Target="../media/image113.png"/><Relationship Id="rId24" Type="http://schemas.openxmlformats.org/officeDocument/2006/relationships/image" Target="../media/image112.wmf"/><Relationship Id="rId23" Type="http://schemas.openxmlformats.org/officeDocument/2006/relationships/oleObject" Target="../embeddings/oleObject116.bin"/><Relationship Id="rId22" Type="http://schemas.openxmlformats.org/officeDocument/2006/relationships/image" Target="../media/image111.wmf"/><Relationship Id="rId21" Type="http://schemas.openxmlformats.org/officeDocument/2006/relationships/oleObject" Target="../embeddings/oleObject115.bin"/><Relationship Id="rId20" Type="http://schemas.openxmlformats.org/officeDocument/2006/relationships/image" Target="../media/image110.wmf"/><Relationship Id="rId2" Type="http://schemas.openxmlformats.org/officeDocument/2006/relationships/image" Target="../media/image101.wmf"/><Relationship Id="rId19" Type="http://schemas.openxmlformats.org/officeDocument/2006/relationships/oleObject" Target="../embeddings/oleObject114.bin"/><Relationship Id="rId18" Type="http://schemas.openxmlformats.org/officeDocument/2006/relationships/image" Target="../media/image109.wmf"/><Relationship Id="rId17" Type="http://schemas.openxmlformats.org/officeDocument/2006/relationships/oleObject" Target="../embeddings/oleObject113.bin"/><Relationship Id="rId16" Type="http://schemas.openxmlformats.org/officeDocument/2006/relationships/image" Target="../media/image108.png"/><Relationship Id="rId15" Type="http://schemas.openxmlformats.org/officeDocument/2006/relationships/image" Target="../media/image107.wmf"/><Relationship Id="rId14" Type="http://schemas.openxmlformats.org/officeDocument/2006/relationships/oleObject" Target="../embeddings/oleObject112.bin"/><Relationship Id="rId13" Type="http://schemas.openxmlformats.org/officeDocument/2006/relationships/image" Target="../media/image106.emf"/><Relationship Id="rId12" Type="http://schemas.openxmlformats.org/officeDocument/2006/relationships/oleObject" Target="../embeddings/oleObject111.bin"/><Relationship Id="rId11" Type="http://schemas.openxmlformats.org/officeDocument/2006/relationships/image" Target="../media/image105.wmf"/><Relationship Id="rId10" Type="http://schemas.openxmlformats.org/officeDocument/2006/relationships/oleObject" Target="../embeddings/oleObject110.bin"/><Relationship Id="rId1" Type="http://schemas.openxmlformats.org/officeDocument/2006/relationships/oleObject" Target="../embeddings/oleObject105.bin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21.bin"/><Relationship Id="rId8" Type="http://schemas.openxmlformats.org/officeDocument/2006/relationships/image" Target="../media/image104.wmf"/><Relationship Id="rId7" Type="http://schemas.openxmlformats.org/officeDocument/2006/relationships/oleObject" Target="../embeddings/oleObject120.bin"/><Relationship Id="rId6" Type="http://schemas.openxmlformats.org/officeDocument/2006/relationships/image" Target="../media/image103.wmf"/><Relationship Id="rId5" Type="http://schemas.openxmlformats.org/officeDocument/2006/relationships/oleObject" Target="../embeddings/oleObject119.bin"/><Relationship Id="rId4" Type="http://schemas.openxmlformats.org/officeDocument/2006/relationships/image" Target="../media/image102.wmf"/><Relationship Id="rId3" Type="http://schemas.openxmlformats.org/officeDocument/2006/relationships/oleObject" Target="../embeddings/oleObject118.bin"/><Relationship Id="rId28" Type="http://schemas.openxmlformats.org/officeDocument/2006/relationships/vmlDrawing" Target="../drawings/vmlDrawing15.vml"/><Relationship Id="rId27" Type="http://schemas.openxmlformats.org/officeDocument/2006/relationships/slideLayout" Target="../slideLayouts/slideLayout7.xml"/><Relationship Id="rId26" Type="http://schemas.openxmlformats.org/officeDocument/2006/relationships/tags" Target="../tags/tag10.xml"/><Relationship Id="rId25" Type="http://schemas.openxmlformats.org/officeDocument/2006/relationships/image" Target="../media/image112.wmf"/><Relationship Id="rId24" Type="http://schemas.openxmlformats.org/officeDocument/2006/relationships/oleObject" Target="../embeddings/oleObject129.bin"/><Relationship Id="rId23" Type="http://schemas.openxmlformats.org/officeDocument/2006/relationships/image" Target="../media/image111.wmf"/><Relationship Id="rId22" Type="http://schemas.openxmlformats.org/officeDocument/2006/relationships/oleObject" Target="../embeddings/oleObject128.bin"/><Relationship Id="rId21" Type="http://schemas.openxmlformats.org/officeDocument/2006/relationships/image" Target="../media/image110.wmf"/><Relationship Id="rId20" Type="http://schemas.openxmlformats.org/officeDocument/2006/relationships/oleObject" Target="../embeddings/oleObject127.bin"/><Relationship Id="rId2" Type="http://schemas.openxmlformats.org/officeDocument/2006/relationships/image" Target="../media/image101.wmf"/><Relationship Id="rId19" Type="http://schemas.openxmlformats.org/officeDocument/2006/relationships/image" Target="../media/image109.wmf"/><Relationship Id="rId18" Type="http://schemas.openxmlformats.org/officeDocument/2006/relationships/oleObject" Target="../embeddings/oleObject126.bin"/><Relationship Id="rId17" Type="http://schemas.openxmlformats.org/officeDocument/2006/relationships/image" Target="../media/image115.emf"/><Relationship Id="rId16" Type="http://schemas.openxmlformats.org/officeDocument/2006/relationships/oleObject" Target="../embeddings/oleObject125.bin"/><Relationship Id="rId15" Type="http://schemas.openxmlformats.org/officeDocument/2006/relationships/image" Target="../media/image107.wmf"/><Relationship Id="rId14" Type="http://schemas.openxmlformats.org/officeDocument/2006/relationships/oleObject" Target="../embeddings/oleObject124.bin"/><Relationship Id="rId13" Type="http://schemas.openxmlformats.org/officeDocument/2006/relationships/image" Target="../media/image114.emf"/><Relationship Id="rId12" Type="http://schemas.openxmlformats.org/officeDocument/2006/relationships/oleObject" Target="../embeddings/oleObject123.bin"/><Relationship Id="rId11" Type="http://schemas.openxmlformats.org/officeDocument/2006/relationships/image" Target="../media/image105.wmf"/><Relationship Id="rId10" Type="http://schemas.openxmlformats.org/officeDocument/2006/relationships/oleObject" Target="../embeddings/oleObject122.bin"/><Relationship Id="rId1" Type="http://schemas.openxmlformats.org/officeDocument/2006/relationships/oleObject" Target="../embeddings/oleObject117.bin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34.bin"/><Relationship Id="rId8" Type="http://schemas.openxmlformats.org/officeDocument/2006/relationships/image" Target="../media/image119.wmf"/><Relationship Id="rId7" Type="http://schemas.openxmlformats.org/officeDocument/2006/relationships/oleObject" Target="../embeddings/oleObject133.bin"/><Relationship Id="rId6" Type="http://schemas.openxmlformats.org/officeDocument/2006/relationships/image" Target="../media/image118.wmf"/><Relationship Id="rId5" Type="http://schemas.openxmlformats.org/officeDocument/2006/relationships/oleObject" Target="../embeddings/oleObject132.bin"/><Relationship Id="rId4" Type="http://schemas.openxmlformats.org/officeDocument/2006/relationships/image" Target="../media/image117.emf"/><Relationship Id="rId3" Type="http://schemas.openxmlformats.org/officeDocument/2006/relationships/oleObject" Target="../embeddings/oleObject131.bin"/><Relationship Id="rId2" Type="http://schemas.openxmlformats.org/officeDocument/2006/relationships/image" Target="../media/image116.wmf"/><Relationship Id="rId19" Type="http://schemas.openxmlformats.org/officeDocument/2006/relationships/vmlDrawing" Target="../drawings/vmlDrawing16.vml"/><Relationship Id="rId18" Type="http://schemas.openxmlformats.org/officeDocument/2006/relationships/slideLayout" Target="../slideLayouts/slideLayout7.xml"/><Relationship Id="rId17" Type="http://schemas.openxmlformats.org/officeDocument/2006/relationships/tags" Target="../tags/tag11.xml"/><Relationship Id="rId16" Type="http://schemas.openxmlformats.org/officeDocument/2006/relationships/image" Target="../media/image123.wmf"/><Relationship Id="rId15" Type="http://schemas.openxmlformats.org/officeDocument/2006/relationships/oleObject" Target="../embeddings/oleObject137.bin"/><Relationship Id="rId14" Type="http://schemas.openxmlformats.org/officeDocument/2006/relationships/image" Target="../media/image122.wmf"/><Relationship Id="rId13" Type="http://schemas.openxmlformats.org/officeDocument/2006/relationships/oleObject" Target="../embeddings/oleObject136.bin"/><Relationship Id="rId12" Type="http://schemas.openxmlformats.org/officeDocument/2006/relationships/image" Target="../media/image121.wmf"/><Relationship Id="rId11" Type="http://schemas.openxmlformats.org/officeDocument/2006/relationships/oleObject" Target="../embeddings/oleObject135.bin"/><Relationship Id="rId10" Type="http://schemas.openxmlformats.org/officeDocument/2006/relationships/image" Target="../media/image120.wmf"/><Relationship Id="rId1" Type="http://schemas.openxmlformats.org/officeDocument/2006/relationships/oleObject" Target="../embeddings/oleObject130.bin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42.bin"/><Relationship Id="rId8" Type="http://schemas.openxmlformats.org/officeDocument/2006/relationships/image" Target="../media/image101.wmf"/><Relationship Id="rId7" Type="http://schemas.openxmlformats.org/officeDocument/2006/relationships/oleObject" Target="../embeddings/oleObject141.bin"/><Relationship Id="rId6" Type="http://schemas.openxmlformats.org/officeDocument/2006/relationships/image" Target="../media/image126.wmf"/><Relationship Id="rId5" Type="http://schemas.openxmlformats.org/officeDocument/2006/relationships/oleObject" Target="../embeddings/oleObject140.bin"/><Relationship Id="rId4" Type="http://schemas.openxmlformats.org/officeDocument/2006/relationships/image" Target="../media/image125.wmf"/><Relationship Id="rId32" Type="http://schemas.openxmlformats.org/officeDocument/2006/relationships/vmlDrawing" Target="../drawings/vmlDrawing17.vml"/><Relationship Id="rId31" Type="http://schemas.openxmlformats.org/officeDocument/2006/relationships/slideLayout" Target="../slideLayouts/slideLayout7.xml"/><Relationship Id="rId30" Type="http://schemas.openxmlformats.org/officeDocument/2006/relationships/image" Target="../media/image107.wmf"/><Relationship Id="rId3" Type="http://schemas.openxmlformats.org/officeDocument/2006/relationships/oleObject" Target="../embeddings/oleObject139.bin"/><Relationship Id="rId29" Type="http://schemas.openxmlformats.org/officeDocument/2006/relationships/oleObject" Target="../embeddings/oleObject153.bin"/><Relationship Id="rId28" Type="http://schemas.openxmlformats.org/officeDocument/2006/relationships/image" Target="../media/image131.emf"/><Relationship Id="rId27" Type="http://schemas.openxmlformats.org/officeDocument/2006/relationships/oleObject" Target="../embeddings/oleObject152.bin"/><Relationship Id="rId26" Type="http://schemas.openxmlformats.org/officeDocument/2006/relationships/image" Target="../media/image105.wmf"/><Relationship Id="rId25" Type="http://schemas.openxmlformats.org/officeDocument/2006/relationships/oleObject" Target="../embeddings/oleObject151.bin"/><Relationship Id="rId24" Type="http://schemas.openxmlformats.org/officeDocument/2006/relationships/oleObject" Target="../embeddings/oleObject150.bin"/><Relationship Id="rId23" Type="http://schemas.openxmlformats.org/officeDocument/2006/relationships/image" Target="../media/image104.wmf"/><Relationship Id="rId22" Type="http://schemas.openxmlformats.org/officeDocument/2006/relationships/oleObject" Target="../embeddings/oleObject149.bin"/><Relationship Id="rId21" Type="http://schemas.openxmlformats.org/officeDocument/2006/relationships/image" Target="../media/image103.wmf"/><Relationship Id="rId20" Type="http://schemas.openxmlformats.org/officeDocument/2006/relationships/oleObject" Target="../embeddings/oleObject148.bin"/><Relationship Id="rId2" Type="http://schemas.openxmlformats.org/officeDocument/2006/relationships/image" Target="../media/image124.wmf"/><Relationship Id="rId19" Type="http://schemas.openxmlformats.org/officeDocument/2006/relationships/image" Target="../media/image102.wmf"/><Relationship Id="rId18" Type="http://schemas.openxmlformats.org/officeDocument/2006/relationships/oleObject" Target="../embeddings/oleObject147.bin"/><Relationship Id="rId17" Type="http://schemas.openxmlformats.org/officeDocument/2006/relationships/oleObject" Target="../embeddings/oleObject146.bin"/><Relationship Id="rId16" Type="http://schemas.openxmlformats.org/officeDocument/2006/relationships/image" Target="../media/image130.wmf"/><Relationship Id="rId15" Type="http://schemas.openxmlformats.org/officeDocument/2006/relationships/oleObject" Target="../embeddings/oleObject145.bin"/><Relationship Id="rId14" Type="http://schemas.openxmlformats.org/officeDocument/2006/relationships/image" Target="../media/image129.wmf"/><Relationship Id="rId13" Type="http://schemas.openxmlformats.org/officeDocument/2006/relationships/oleObject" Target="../embeddings/oleObject144.bin"/><Relationship Id="rId12" Type="http://schemas.openxmlformats.org/officeDocument/2006/relationships/image" Target="../media/image128.wmf"/><Relationship Id="rId11" Type="http://schemas.openxmlformats.org/officeDocument/2006/relationships/oleObject" Target="../embeddings/oleObject143.bin"/><Relationship Id="rId10" Type="http://schemas.openxmlformats.org/officeDocument/2006/relationships/image" Target="../media/image127.wmf"/><Relationship Id="rId1" Type="http://schemas.openxmlformats.org/officeDocument/2006/relationships/oleObject" Target="../embeddings/oleObject138.bin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image" Target="../media/image135.wmf"/><Relationship Id="rId8" Type="http://schemas.openxmlformats.org/officeDocument/2006/relationships/oleObject" Target="../embeddings/oleObject157.bin"/><Relationship Id="rId7" Type="http://schemas.openxmlformats.org/officeDocument/2006/relationships/image" Target="../media/image134.wmf"/><Relationship Id="rId6" Type="http://schemas.openxmlformats.org/officeDocument/2006/relationships/oleObject" Target="../embeddings/oleObject156.bin"/><Relationship Id="rId5" Type="http://schemas.openxmlformats.org/officeDocument/2006/relationships/image" Target="../media/image133.wmf"/><Relationship Id="rId4" Type="http://schemas.openxmlformats.org/officeDocument/2006/relationships/oleObject" Target="../embeddings/oleObject155.bin"/><Relationship Id="rId30" Type="http://schemas.openxmlformats.org/officeDocument/2006/relationships/vmlDrawing" Target="../drawings/vmlDrawing18.vml"/><Relationship Id="rId3" Type="http://schemas.openxmlformats.org/officeDocument/2006/relationships/image" Target="../media/image132.emf"/><Relationship Id="rId29" Type="http://schemas.openxmlformats.org/officeDocument/2006/relationships/slideLayout" Target="../slideLayouts/slideLayout7.xml"/><Relationship Id="rId28" Type="http://schemas.openxmlformats.org/officeDocument/2006/relationships/image" Target="../media/image143.emf"/><Relationship Id="rId27" Type="http://schemas.openxmlformats.org/officeDocument/2006/relationships/oleObject" Target="../embeddings/oleObject167.bin"/><Relationship Id="rId26" Type="http://schemas.openxmlformats.org/officeDocument/2006/relationships/image" Target="../media/image127.wmf"/><Relationship Id="rId25" Type="http://schemas.openxmlformats.org/officeDocument/2006/relationships/oleObject" Target="../embeddings/oleObject166.bin"/><Relationship Id="rId24" Type="http://schemas.openxmlformats.org/officeDocument/2006/relationships/image" Target="../media/image142.emf"/><Relationship Id="rId23" Type="http://schemas.openxmlformats.org/officeDocument/2006/relationships/oleObject" Target="../embeddings/oleObject165.bin"/><Relationship Id="rId22" Type="http://schemas.openxmlformats.org/officeDocument/2006/relationships/image" Target="../media/image141.emf"/><Relationship Id="rId21" Type="http://schemas.openxmlformats.org/officeDocument/2006/relationships/oleObject" Target="../embeddings/oleObject164.bin"/><Relationship Id="rId20" Type="http://schemas.openxmlformats.org/officeDocument/2006/relationships/image" Target="../media/image140.emf"/><Relationship Id="rId2" Type="http://schemas.openxmlformats.org/officeDocument/2006/relationships/oleObject" Target="../embeddings/oleObject154.bin"/><Relationship Id="rId19" Type="http://schemas.openxmlformats.org/officeDocument/2006/relationships/oleObject" Target="../embeddings/oleObject163.bin"/><Relationship Id="rId18" Type="http://schemas.openxmlformats.org/officeDocument/2006/relationships/image" Target="../media/image139.emf"/><Relationship Id="rId17" Type="http://schemas.openxmlformats.org/officeDocument/2006/relationships/oleObject" Target="../embeddings/oleObject162.bin"/><Relationship Id="rId16" Type="http://schemas.openxmlformats.org/officeDocument/2006/relationships/oleObject" Target="../embeddings/oleObject161.bin"/><Relationship Id="rId15" Type="http://schemas.openxmlformats.org/officeDocument/2006/relationships/image" Target="../media/image138.wmf"/><Relationship Id="rId14" Type="http://schemas.openxmlformats.org/officeDocument/2006/relationships/oleObject" Target="../embeddings/oleObject160.bin"/><Relationship Id="rId13" Type="http://schemas.openxmlformats.org/officeDocument/2006/relationships/image" Target="../media/image137.wmf"/><Relationship Id="rId12" Type="http://schemas.openxmlformats.org/officeDocument/2006/relationships/oleObject" Target="../embeddings/oleObject159.bin"/><Relationship Id="rId11" Type="http://schemas.openxmlformats.org/officeDocument/2006/relationships/image" Target="../media/image136.wmf"/><Relationship Id="rId10" Type="http://schemas.openxmlformats.org/officeDocument/2006/relationships/oleObject" Target="../embeddings/oleObject158.bin"/><Relationship Id="rId1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.bin"/><Relationship Id="rId8" Type="http://schemas.openxmlformats.org/officeDocument/2006/relationships/image" Target="../media/image5.wmf"/><Relationship Id="rId7" Type="http://schemas.openxmlformats.org/officeDocument/2006/relationships/oleObject" Target="../embeddings/oleObject4.bin"/><Relationship Id="rId6" Type="http://schemas.openxmlformats.org/officeDocument/2006/relationships/image" Target="../media/image4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3.wmf"/><Relationship Id="rId31" Type="http://schemas.openxmlformats.org/officeDocument/2006/relationships/vmlDrawing" Target="../drawings/vmlDrawing1.vml"/><Relationship Id="rId30" Type="http://schemas.openxmlformats.org/officeDocument/2006/relationships/slideLayout" Target="../slideLayouts/slideLayout7.xml"/><Relationship Id="rId3" Type="http://schemas.openxmlformats.org/officeDocument/2006/relationships/oleObject" Target="../embeddings/oleObject2.bin"/><Relationship Id="rId29" Type="http://schemas.openxmlformats.org/officeDocument/2006/relationships/tags" Target="../tags/tag1.xml"/><Relationship Id="rId28" Type="http://schemas.openxmlformats.org/officeDocument/2006/relationships/image" Target="../media/image15.emf"/><Relationship Id="rId27" Type="http://schemas.openxmlformats.org/officeDocument/2006/relationships/oleObject" Target="../embeddings/oleObject14.bin"/><Relationship Id="rId26" Type="http://schemas.openxmlformats.org/officeDocument/2006/relationships/image" Target="../media/image14.wmf"/><Relationship Id="rId25" Type="http://schemas.openxmlformats.org/officeDocument/2006/relationships/oleObject" Target="../embeddings/oleObject13.bin"/><Relationship Id="rId24" Type="http://schemas.openxmlformats.org/officeDocument/2006/relationships/image" Target="../media/image13.wmf"/><Relationship Id="rId23" Type="http://schemas.openxmlformats.org/officeDocument/2006/relationships/oleObject" Target="../embeddings/oleObject12.bin"/><Relationship Id="rId22" Type="http://schemas.openxmlformats.org/officeDocument/2006/relationships/image" Target="../media/image12.wmf"/><Relationship Id="rId21" Type="http://schemas.openxmlformats.org/officeDocument/2006/relationships/oleObject" Target="../embeddings/oleObject11.bin"/><Relationship Id="rId20" Type="http://schemas.openxmlformats.org/officeDocument/2006/relationships/image" Target="../media/image11.wmf"/><Relationship Id="rId2" Type="http://schemas.openxmlformats.org/officeDocument/2006/relationships/image" Target="../media/image2.wmf"/><Relationship Id="rId19" Type="http://schemas.openxmlformats.org/officeDocument/2006/relationships/oleObject" Target="../embeddings/oleObject10.bin"/><Relationship Id="rId18" Type="http://schemas.openxmlformats.org/officeDocument/2006/relationships/image" Target="../media/image10.wmf"/><Relationship Id="rId17" Type="http://schemas.openxmlformats.org/officeDocument/2006/relationships/oleObject" Target="../embeddings/oleObject9.bin"/><Relationship Id="rId16" Type="http://schemas.openxmlformats.org/officeDocument/2006/relationships/image" Target="../media/image9.wmf"/><Relationship Id="rId15" Type="http://schemas.openxmlformats.org/officeDocument/2006/relationships/oleObject" Target="../embeddings/oleObject8.bin"/><Relationship Id="rId14" Type="http://schemas.openxmlformats.org/officeDocument/2006/relationships/image" Target="../media/image8.png"/><Relationship Id="rId13" Type="http://schemas.openxmlformats.org/officeDocument/2006/relationships/oleObject" Target="../embeddings/oleObject7.bin"/><Relationship Id="rId12" Type="http://schemas.openxmlformats.org/officeDocument/2006/relationships/image" Target="../media/image7.wmf"/><Relationship Id="rId11" Type="http://schemas.openxmlformats.org/officeDocument/2006/relationships/oleObject" Target="../embeddings/oleObject6.bin"/><Relationship Id="rId10" Type="http://schemas.openxmlformats.org/officeDocument/2006/relationships/image" Target="../media/image6.wmf"/><Relationship Id="rId1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72.bin"/><Relationship Id="rId8" Type="http://schemas.openxmlformats.org/officeDocument/2006/relationships/image" Target="../media/image147.wmf"/><Relationship Id="rId7" Type="http://schemas.openxmlformats.org/officeDocument/2006/relationships/oleObject" Target="../embeddings/oleObject171.bin"/><Relationship Id="rId6" Type="http://schemas.openxmlformats.org/officeDocument/2006/relationships/image" Target="../media/image146.wmf"/><Relationship Id="rId5" Type="http://schemas.openxmlformats.org/officeDocument/2006/relationships/oleObject" Target="../embeddings/oleObject170.bin"/><Relationship Id="rId4" Type="http://schemas.openxmlformats.org/officeDocument/2006/relationships/image" Target="../media/image145.wmf"/><Relationship Id="rId3" Type="http://schemas.openxmlformats.org/officeDocument/2006/relationships/oleObject" Target="../embeddings/oleObject169.bin"/><Relationship Id="rId2" Type="http://schemas.openxmlformats.org/officeDocument/2006/relationships/image" Target="../media/image144.wmf"/><Relationship Id="rId16" Type="http://schemas.openxmlformats.org/officeDocument/2006/relationships/vmlDrawing" Target="../drawings/vmlDrawing19.vml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150.wmf"/><Relationship Id="rId13" Type="http://schemas.openxmlformats.org/officeDocument/2006/relationships/oleObject" Target="../embeddings/oleObject174.bin"/><Relationship Id="rId12" Type="http://schemas.openxmlformats.org/officeDocument/2006/relationships/image" Target="../media/image149.wmf"/><Relationship Id="rId11" Type="http://schemas.openxmlformats.org/officeDocument/2006/relationships/oleObject" Target="../embeddings/oleObject173.bin"/><Relationship Id="rId10" Type="http://schemas.openxmlformats.org/officeDocument/2006/relationships/image" Target="../media/image148.wmf"/><Relationship Id="rId1" Type="http://schemas.openxmlformats.org/officeDocument/2006/relationships/oleObject" Target="../embeddings/oleObject168.bin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79.bin"/><Relationship Id="rId8" Type="http://schemas.openxmlformats.org/officeDocument/2006/relationships/image" Target="../media/image154.wmf"/><Relationship Id="rId7" Type="http://schemas.openxmlformats.org/officeDocument/2006/relationships/oleObject" Target="../embeddings/oleObject178.bin"/><Relationship Id="rId6" Type="http://schemas.openxmlformats.org/officeDocument/2006/relationships/image" Target="../media/image153.wmf"/><Relationship Id="rId5" Type="http://schemas.openxmlformats.org/officeDocument/2006/relationships/oleObject" Target="../embeddings/oleObject177.bin"/><Relationship Id="rId41" Type="http://schemas.openxmlformats.org/officeDocument/2006/relationships/vmlDrawing" Target="../drawings/vmlDrawing20.vml"/><Relationship Id="rId40" Type="http://schemas.openxmlformats.org/officeDocument/2006/relationships/slideLayout" Target="../slideLayouts/slideLayout7.xml"/><Relationship Id="rId4" Type="http://schemas.openxmlformats.org/officeDocument/2006/relationships/image" Target="../media/image152.wmf"/><Relationship Id="rId39" Type="http://schemas.openxmlformats.org/officeDocument/2006/relationships/image" Target="../media/image160.wmf"/><Relationship Id="rId38" Type="http://schemas.openxmlformats.org/officeDocument/2006/relationships/oleObject" Target="../embeddings/oleObject196.bin"/><Relationship Id="rId37" Type="http://schemas.openxmlformats.org/officeDocument/2006/relationships/oleObject" Target="../embeddings/oleObject195.bin"/><Relationship Id="rId36" Type="http://schemas.openxmlformats.org/officeDocument/2006/relationships/oleObject" Target="../embeddings/oleObject194.bin"/><Relationship Id="rId35" Type="http://schemas.openxmlformats.org/officeDocument/2006/relationships/oleObject" Target="../embeddings/oleObject193.bin"/><Relationship Id="rId34" Type="http://schemas.openxmlformats.org/officeDocument/2006/relationships/oleObject" Target="../embeddings/oleObject192.bin"/><Relationship Id="rId33" Type="http://schemas.openxmlformats.org/officeDocument/2006/relationships/oleObject" Target="../embeddings/oleObject191.bin"/><Relationship Id="rId32" Type="http://schemas.openxmlformats.org/officeDocument/2006/relationships/image" Target="../media/image159.wmf"/><Relationship Id="rId31" Type="http://schemas.openxmlformats.org/officeDocument/2006/relationships/oleObject" Target="../embeddings/oleObject190.bin"/><Relationship Id="rId30" Type="http://schemas.openxmlformats.org/officeDocument/2006/relationships/image" Target="../media/image158.wmf"/><Relationship Id="rId3" Type="http://schemas.openxmlformats.org/officeDocument/2006/relationships/oleObject" Target="../embeddings/oleObject176.bin"/><Relationship Id="rId29" Type="http://schemas.openxmlformats.org/officeDocument/2006/relationships/oleObject" Target="../embeddings/oleObject189.bin"/><Relationship Id="rId28" Type="http://schemas.openxmlformats.org/officeDocument/2006/relationships/image" Target="../media/image157.wmf"/><Relationship Id="rId27" Type="http://schemas.openxmlformats.org/officeDocument/2006/relationships/oleObject" Target="../embeddings/oleObject188.bin"/><Relationship Id="rId26" Type="http://schemas.openxmlformats.org/officeDocument/2006/relationships/image" Target="../media/image156.wmf"/><Relationship Id="rId25" Type="http://schemas.openxmlformats.org/officeDocument/2006/relationships/oleObject" Target="../embeddings/oleObject187.bin"/><Relationship Id="rId24" Type="http://schemas.openxmlformats.org/officeDocument/2006/relationships/image" Target="../media/image155.wmf"/><Relationship Id="rId23" Type="http://schemas.openxmlformats.org/officeDocument/2006/relationships/oleObject" Target="../embeddings/oleObject186.bin"/><Relationship Id="rId22" Type="http://schemas.openxmlformats.org/officeDocument/2006/relationships/image" Target="../media/image150.wmf"/><Relationship Id="rId21" Type="http://schemas.openxmlformats.org/officeDocument/2006/relationships/oleObject" Target="../embeddings/oleObject185.bin"/><Relationship Id="rId20" Type="http://schemas.openxmlformats.org/officeDocument/2006/relationships/image" Target="../media/image149.wmf"/><Relationship Id="rId2" Type="http://schemas.openxmlformats.org/officeDocument/2006/relationships/image" Target="../media/image151.wmf"/><Relationship Id="rId19" Type="http://schemas.openxmlformats.org/officeDocument/2006/relationships/oleObject" Target="../embeddings/oleObject184.bin"/><Relationship Id="rId18" Type="http://schemas.openxmlformats.org/officeDocument/2006/relationships/image" Target="../media/image148.wmf"/><Relationship Id="rId17" Type="http://schemas.openxmlformats.org/officeDocument/2006/relationships/oleObject" Target="../embeddings/oleObject183.bin"/><Relationship Id="rId16" Type="http://schemas.openxmlformats.org/officeDocument/2006/relationships/image" Target="../media/image147.wmf"/><Relationship Id="rId15" Type="http://schemas.openxmlformats.org/officeDocument/2006/relationships/oleObject" Target="../embeddings/oleObject182.bin"/><Relationship Id="rId14" Type="http://schemas.openxmlformats.org/officeDocument/2006/relationships/image" Target="../media/image146.wmf"/><Relationship Id="rId13" Type="http://schemas.openxmlformats.org/officeDocument/2006/relationships/oleObject" Target="../embeddings/oleObject181.bin"/><Relationship Id="rId12" Type="http://schemas.openxmlformats.org/officeDocument/2006/relationships/image" Target="../media/image145.wmf"/><Relationship Id="rId11" Type="http://schemas.openxmlformats.org/officeDocument/2006/relationships/oleObject" Target="../embeddings/oleObject180.bin"/><Relationship Id="rId10" Type="http://schemas.openxmlformats.org/officeDocument/2006/relationships/image" Target="../media/image144.wmf"/><Relationship Id="rId1" Type="http://schemas.openxmlformats.org/officeDocument/2006/relationships/oleObject" Target="../embeddings/oleObject175.bin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01.bin"/><Relationship Id="rId8" Type="http://schemas.openxmlformats.org/officeDocument/2006/relationships/image" Target="../media/image164.wmf"/><Relationship Id="rId7" Type="http://schemas.openxmlformats.org/officeDocument/2006/relationships/oleObject" Target="../embeddings/oleObject200.bin"/><Relationship Id="rId6" Type="http://schemas.openxmlformats.org/officeDocument/2006/relationships/image" Target="../media/image163.wmf"/><Relationship Id="rId5" Type="http://schemas.openxmlformats.org/officeDocument/2006/relationships/oleObject" Target="../embeddings/oleObject199.bin"/><Relationship Id="rId40" Type="http://schemas.openxmlformats.org/officeDocument/2006/relationships/vmlDrawing" Target="../drawings/vmlDrawing21.vml"/><Relationship Id="rId4" Type="http://schemas.openxmlformats.org/officeDocument/2006/relationships/image" Target="../media/image162.wmf"/><Relationship Id="rId39" Type="http://schemas.openxmlformats.org/officeDocument/2006/relationships/slideLayout" Target="../slideLayouts/slideLayout7.xml"/><Relationship Id="rId38" Type="http://schemas.openxmlformats.org/officeDocument/2006/relationships/oleObject" Target="../embeddings/oleObject216.bin"/><Relationship Id="rId37" Type="http://schemas.openxmlformats.org/officeDocument/2006/relationships/image" Target="../media/image170.wmf"/><Relationship Id="rId36" Type="http://schemas.openxmlformats.org/officeDocument/2006/relationships/oleObject" Target="../embeddings/oleObject215.bin"/><Relationship Id="rId35" Type="http://schemas.openxmlformats.org/officeDocument/2006/relationships/image" Target="../media/image128.wmf"/><Relationship Id="rId34" Type="http://schemas.openxmlformats.org/officeDocument/2006/relationships/oleObject" Target="../embeddings/oleObject214.bin"/><Relationship Id="rId33" Type="http://schemas.openxmlformats.org/officeDocument/2006/relationships/image" Target="../media/image169.wmf"/><Relationship Id="rId32" Type="http://schemas.openxmlformats.org/officeDocument/2006/relationships/oleObject" Target="../embeddings/oleObject213.bin"/><Relationship Id="rId31" Type="http://schemas.openxmlformats.org/officeDocument/2006/relationships/oleObject" Target="../embeddings/oleObject212.bin"/><Relationship Id="rId30" Type="http://schemas.openxmlformats.org/officeDocument/2006/relationships/image" Target="../media/image168.wmf"/><Relationship Id="rId3" Type="http://schemas.openxmlformats.org/officeDocument/2006/relationships/oleObject" Target="../embeddings/oleObject198.bin"/><Relationship Id="rId29" Type="http://schemas.openxmlformats.org/officeDocument/2006/relationships/oleObject" Target="../embeddings/oleObject211.bin"/><Relationship Id="rId28" Type="http://schemas.openxmlformats.org/officeDocument/2006/relationships/image" Target="../media/image167.wmf"/><Relationship Id="rId27" Type="http://schemas.openxmlformats.org/officeDocument/2006/relationships/oleObject" Target="../embeddings/oleObject210.bin"/><Relationship Id="rId26" Type="http://schemas.openxmlformats.org/officeDocument/2006/relationships/image" Target="../media/image166.wmf"/><Relationship Id="rId25" Type="http://schemas.openxmlformats.org/officeDocument/2006/relationships/oleObject" Target="../embeddings/oleObject209.bin"/><Relationship Id="rId24" Type="http://schemas.openxmlformats.org/officeDocument/2006/relationships/image" Target="../media/image165.wmf"/><Relationship Id="rId23" Type="http://schemas.openxmlformats.org/officeDocument/2006/relationships/oleObject" Target="../embeddings/oleObject208.bin"/><Relationship Id="rId22" Type="http://schemas.openxmlformats.org/officeDocument/2006/relationships/image" Target="../media/image150.wmf"/><Relationship Id="rId21" Type="http://schemas.openxmlformats.org/officeDocument/2006/relationships/oleObject" Target="../embeddings/oleObject207.bin"/><Relationship Id="rId20" Type="http://schemas.openxmlformats.org/officeDocument/2006/relationships/image" Target="../media/image149.wmf"/><Relationship Id="rId2" Type="http://schemas.openxmlformats.org/officeDocument/2006/relationships/image" Target="../media/image161.wmf"/><Relationship Id="rId19" Type="http://schemas.openxmlformats.org/officeDocument/2006/relationships/oleObject" Target="../embeddings/oleObject206.bin"/><Relationship Id="rId18" Type="http://schemas.openxmlformats.org/officeDocument/2006/relationships/image" Target="../media/image148.wmf"/><Relationship Id="rId17" Type="http://schemas.openxmlformats.org/officeDocument/2006/relationships/oleObject" Target="../embeddings/oleObject205.bin"/><Relationship Id="rId16" Type="http://schemas.openxmlformats.org/officeDocument/2006/relationships/image" Target="../media/image147.wmf"/><Relationship Id="rId15" Type="http://schemas.openxmlformats.org/officeDocument/2006/relationships/oleObject" Target="../embeddings/oleObject204.bin"/><Relationship Id="rId14" Type="http://schemas.openxmlformats.org/officeDocument/2006/relationships/image" Target="../media/image146.wmf"/><Relationship Id="rId13" Type="http://schemas.openxmlformats.org/officeDocument/2006/relationships/oleObject" Target="../embeddings/oleObject203.bin"/><Relationship Id="rId12" Type="http://schemas.openxmlformats.org/officeDocument/2006/relationships/image" Target="../media/image145.wmf"/><Relationship Id="rId11" Type="http://schemas.openxmlformats.org/officeDocument/2006/relationships/oleObject" Target="../embeddings/oleObject202.bin"/><Relationship Id="rId10" Type="http://schemas.openxmlformats.org/officeDocument/2006/relationships/image" Target="../media/image144.wmf"/><Relationship Id="rId1" Type="http://schemas.openxmlformats.org/officeDocument/2006/relationships/oleObject" Target="../embeddings/oleObject197.bin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vmlDrawing" Target="../drawings/vmlDrawing22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71.wmf"/><Relationship Id="rId1" Type="http://schemas.openxmlformats.org/officeDocument/2006/relationships/oleObject" Target="../embeddings/oleObject217.bin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22.bin"/><Relationship Id="rId8" Type="http://schemas.openxmlformats.org/officeDocument/2006/relationships/image" Target="../media/image175.wmf"/><Relationship Id="rId7" Type="http://schemas.openxmlformats.org/officeDocument/2006/relationships/oleObject" Target="../embeddings/oleObject221.bin"/><Relationship Id="rId6" Type="http://schemas.openxmlformats.org/officeDocument/2006/relationships/image" Target="../media/image174.wmf"/><Relationship Id="rId52" Type="http://schemas.openxmlformats.org/officeDocument/2006/relationships/vmlDrawing" Target="../drawings/vmlDrawing23.vml"/><Relationship Id="rId51" Type="http://schemas.openxmlformats.org/officeDocument/2006/relationships/slideLayout" Target="../slideLayouts/slideLayout7.xml"/><Relationship Id="rId50" Type="http://schemas.openxmlformats.org/officeDocument/2006/relationships/image" Target="../media/image196.emf"/><Relationship Id="rId5" Type="http://schemas.openxmlformats.org/officeDocument/2006/relationships/oleObject" Target="../embeddings/oleObject220.bin"/><Relationship Id="rId49" Type="http://schemas.openxmlformats.org/officeDocument/2006/relationships/oleObject" Target="../embeddings/oleObject242.bin"/><Relationship Id="rId48" Type="http://schemas.openxmlformats.org/officeDocument/2006/relationships/image" Target="../media/image195.emf"/><Relationship Id="rId47" Type="http://schemas.openxmlformats.org/officeDocument/2006/relationships/oleObject" Target="../embeddings/oleObject241.bin"/><Relationship Id="rId46" Type="http://schemas.openxmlformats.org/officeDocument/2006/relationships/image" Target="../media/image194.emf"/><Relationship Id="rId45" Type="http://schemas.openxmlformats.org/officeDocument/2006/relationships/oleObject" Target="../embeddings/oleObject240.bin"/><Relationship Id="rId44" Type="http://schemas.openxmlformats.org/officeDocument/2006/relationships/image" Target="../media/image193.emf"/><Relationship Id="rId43" Type="http://schemas.openxmlformats.org/officeDocument/2006/relationships/oleObject" Target="../embeddings/oleObject239.bin"/><Relationship Id="rId42" Type="http://schemas.openxmlformats.org/officeDocument/2006/relationships/image" Target="../media/image192.emf"/><Relationship Id="rId41" Type="http://schemas.openxmlformats.org/officeDocument/2006/relationships/oleObject" Target="../embeddings/oleObject238.bin"/><Relationship Id="rId40" Type="http://schemas.openxmlformats.org/officeDocument/2006/relationships/image" Target="../media/image191.emf"/><Relationship Id="rId4" Type="http://schemas.openxmlformats.org/officeDocument/2006/relationships/image" Target="../media/image173.wmf"/><Relationship Id="rId39" Type="http://schemas.openxmlformats.org/officeDocument/2006/relationships/oleObject" Target="../embeddings/oleObject237.bin"/><Relationship Id="rId38" Type="http://schemas.openxmlformats.org/officeDocument/2006/relationships/image" Target="../media/image190.emf"/><Relationship Id="rId37" Type="http://schemas.openxmlformats.org/officeDocument/2006/relationships/oleObject" Target="../embeddings/oleObject236.bin"/><Relationship Id="rId36" Type="http://schemas.openxmlformats.org/officeDocument/2006/relationships/image" Target="../media/image189.emf"/><Relationship Id="rId35" Type="http://schemas.openxmlformats.org/officeDocument/2006/relationships/oleObject" Target="../embeddings/oleObject235.bin"/><Relationship Id="rId34" Type="http://schemas.openxmlformats.org/officeDocument/2006/relationships/image" Target="../media/image188.emf"/><Relationship Id="rId33" Type="http://schemas.openxmlformats.org/officeDocument/2006/relationships/oleObject" Target="../embeddings/oleObject234.bin"/><Relationship Id="rId32" Type="http://schemas.openxmlformats.org/officeDocument/2006/relationships/image" Target="../media/image187.emf"/><Relationship Id="rId31" Type="http://schemas.openxmlformats.org/officeDocument/2006/relationships/oleObject" Target="../embeddings/oleObject233.bin"/><Relationship Id="rId30" Type="http://schemas.openxmlformats.org/officeDocument/2006/relationships/image" Target="../media/image186.emf"/><Relationship Id="rId3" Type="http://schemas.openxmlformats.org/officeDocument/2006/relationships/oleObject" Target="../embeddings/oleObject219.bin"/><Relationship Id="rId29" Type="http://schemas.openxmlformats.org/officeDocument/2006/relationships/oleObject" Target="../embeddings/oleObject232.bin"/><Relationship Id="rId28" Type="http://schemas.openxmlformats.org/officeDocument/2006/relationships/image" Target="../media/image185.emf"/><Relationship Id="rId27" Type="http://schemas.openxmlformats.org/officeDocument/2006/relationships/oleObject" Target="../embeddings/oleObject231.bin"/><Relationship Id="rId26" Type="http://schemas.openxmlformats.org/officeDocument/2006/relationships/image" Target="../media/image184.emf"/><Relationship Id="rId25" Type="http://schemas.openxmlformats.org/officeDocument/2006/relationships/oleObject" Target="../embeddings/oleObject230.bin"/><Relationship Id="rId24" Type="http://schemas.openxmlformats.org/officeDocument/2006/relationships/image" Target="../media/image183.emf"/><Relationship Id="rId23" Type="http://schemas.openxmlformats.org/officeDocument/2006/relationships/oleObject" Target="../embeddings/oleObject229.bin"/><Relationship Id="rId22" Type="http://schemas.openxmlformats.org/officeDocument/2006/relationships/image" Target="../media/image182.emf"/><Relationship Id="rId21" Type="http://schemas.openxmlformats.org/officeDocument/2006/relationships/oleObject" Target="../embeddings/oleObject228.bin"/><Relationship Id="rId20" Type="http://schemas.openxmlformats.org/officeDocument/2006/relationships/image" Target="../media/image181.emf"/><Relationship Id="rId2" Type="http://schemas.openxmlformats.org/officeDocument/2006/relationships/image" Target="../media/image172.emf"/><Relationship Id="rId19" Type="http://schemas.openxmlformats.org/officeDocument/2006/relationships/oleObject" Target="../embeddings/oleObject227.bin"/><Relationship Id="rId18" Type="http://schemas.openxmlformats.org/officeDocument/2006/relationships/image" Target="../media/image180.emf"/><Relationship Id="rId17" Type="http://schemas.openxmlformats.org/officeDocument/2006/relationships/oleObject" Target="../embeddings/oleObject226.bin"/><Relationship Id="rId16" Type="http://schemas.openxmlformats.org/officeDocument/2006/relationships/image" Target="../media/image179.emf"/><Relationship Id="rId15" Type="http://schemas.openxmlformats.org/officeDocument/2006/relationships/oleObject" Target="../embeddings/oleObject225.bin"/><Relationship Id="rId14" Type="http://schemas.openxmlformats.org/officeDocument/2006/relationships/image" Target="../media/image178.emf"/><Relationship Id="rId13" Type="http://schemas.openxmlformats.org/officeDocument/2006/relationships/oleObject" Target="../embeddings/oleObject224.bin"/><Relationship Id="rId12" Type="http://schemas.openxmlformats.org/officeDocument/2006/relationships/image" Target="../media/image177.emf"/><Relationship Id="rId11" Type="http://schemas.openxmlformats.org/officeDocument/2006/relationships/oleObject" Target="../embeddings/oleObject223.bin"/><Relationship Id="rId10" Type="http://schemas.openxmlformats.org/officeDocument/2006/relationships/image" Target="../media/image176.emf"/><Relationship Id="rId1" Type="http://schemas.openxmlformats.org/officeDocument/2006/relationships/oleObject" Target="../embeddings/oleObject218.bin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47.bin"/><Relationship Id="rId8" Type="http://schemas.openxmlformats.org/officeDocument/2006/relationships/image" Target="../media/image200.wmf"/><Relationship Id="rId7" Type="http://schemas.openxmlformats.org/officeDocument/2006/relationships/oleObject" Target="../embeddings/oleObject246.bin"/><Relationship Id="rId6" Type="http://schemas.openxmlformats.org/officeDocument/2006/relationships/image" Target="../media/image199.wmf"/><Relationship Id="rId5" Type="http://schemas.openxmlformats.org/officeDocument/2006/relationships/oleObject" Target="../embeddings/oleObject245.bin"/><Relationship Id="rId4" Type="http://schemas.openxmlformats.org/officeDocument/2006/relationships/image" Target="../media/image198.wmf"/><Relationship Id="rId3" Type="http://schemas.openxmlformats.org/officeDocument/2006/relationships/oleObject" Target="../embeddings/oleObject244.bin"/><Relationship Id="rId29" Type="http://schemas.openxmlformats.org/officeDocument/2006/relationships/vmlDrawing" Target="../drawings/vmlDrawing24.vml"/><Relationship Id="rId28" Type="http://schemas.openxmlformats.org/officeDocument/2006/relationships/slideLayout" Target="../slideLayouts/slideLayout7.xml"/><Relationship Id="rId27" Type="http://schemas.openxmlformats.org/officeDocument/2006/relationships/tags" Target="../tags/tag14.xml"/><Relationship Id="rId26" Type="http://schemas.openxmlformats.org/officeDocument/2006/relationships/image" Target="../media/image208.png"/><Relationship Id="rId25" Type="http://schemas.openxmlformats.org/officeDocument/2006/relationships/tags" Target="../tags/tag13.xml"/><Relationship Id="rId24" Type="http://schemas.openxmlformats.org/officeDocument/2006/relationships/tags" Target="../tags/tag12.xml"/><Relationship Id="rId23" Type="http://schemas.openxmlformats.org/officeDocument/2006/relationships/oleObject" Target="../embeddings/oleObject254.bin"/><Relationship Id="rId22" Type="http://schemas.openxmlformats.org/officeDocument/2006/relationships/image" Target="../media/image207.wmf"/><Relationship Id="rId21" Type="http://schemas.openxmlformats.org/officeDocument/2006/relationships/oleObject" Target="../embeddings/oleObject253.bin"/><Relationship Id="rId20" Type="http://schemas.openxmlformats.org/officeDocument/2006/relationships/image" Target="../media/image206.wmf"/><Relationship Id="rId2" Type="http://schemas.openxmlformats.org/officeDocument/2006/relationships/image" Target="../media/image197.wmf"/><Relationship Id="rId19" Type="http://schemas.openxmlformats.org/officeDocument/2006/relationships/oleObject" Target="../embeddings/oleObject252.bin"/><Relationship Id="rId18" Type="http://schemas.openxmlformats.org/officeDocument/2006/relationships/image" Target="../media/image205.wmf"/><Relationship Id="rId17" Type="http://schemas.openxmlformats.org/officeDocument/2006/relationships/oleObject" Target="../embeddings/oleObject251.bin"/><Relationship Id="rId16" Type="http://schemas.openxmlformats.org/officeDocument/2006/relationships/image" Target="../media/image204.emf"/><Relationship Id="rId15" Type="http://schemas.openxmlformats.org/officeDocument/2006/relationships/oleObject" Target="../embeddings/oleObject250.bin"/><Relationship Id="rId14" Type="http://schemas.openxmlformats.org/officeDocument/2006/relationships/image" Target="../media/image203.wmf"/><Relationship Id="rId13" Type="http://schemas.openxmlformats.org/officeDocument/2006/relationships/oleObject" Target="../embeddings/oleObject249.bin"/><Relationship Id="rId12" Type="http://schemas.openxmlformats.org/officeDocument/2006/relationships/image" Target="../media/image202.emf"/><Relationship Id="rId11" Type="http://schemas.openxmlformats.org/officeDocument/2006/relationships/oleObject" Target="../embeddings/oleObject248.bin"/><Relationship Id="rId10" Type="http://schemas.openxmlformats.org/officeDocument/2006/relationships/image" Target="../media/image201.wmf"/><Relationship Id="rId1" Type="http://schemas.openxmlformats.org/officeDocument/2006/relationships/oleObject" Target="../embeddings/oleObject243.bin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59.bin"/><Relationship Id="rId8" Type="http://schemas.openxmlformats.org/officeDocument/2006/relationships/image" Target="../media/image212.emf"/><Relationship Id="rId74" Type="http://schemas.openxmlformats.org/officeDocument/2006/relationships/vmlDrawing" Target="../drawings/vmlDrawing25.vml"/><Relationship Id="rId73" Type="http://schemas.openxmlformats.org/officeDocument/2006/relationships/slideLayout" Target="../slideLayouts/slideLayout7.xml"/><Relationship Id="rId72" Type="http://schemas.openxmlformats.org/officeDocument/2006/relationships/image" Target="../media/image244.emf"/><Relationship Id="rId71" Type="http://schemas.openxmlformats.org/officeDocument/2006/relationships/oleObject" Target="../embeddings/oleObject290.bin"/><Relationship Id="rId70" Type="http://schemas.openxmlformats.org/officeDocument/2006/relationships/image" Target="../media/image243.emf"/><Relationship Id="rId7" Type="http://schemas.openxmlformats.org/officeDocument/2006/relationships/oleObject" Target="../embeddings/oleObject258.bin"/><Relationship Id="rId69" Type="http://schemas.openxmlformats.org/officeDocument/2006/relationships/oleObject" Target="../embeddings/oleObject289.bin"/><Relationship Id="rId68" Type="http://schemas.openxmlformats.org/officeDocument/2006/relationships/image" Target="../media/image242.emf"/><Relationship Id="rId67" Type="http://schemas.openxmlformats.org/officeDocument/2006/relationships/oleObject" Target="../embeddings/oleObject288.bin"/><Relationship Id="rId66" Type="http://schemas.openxmlformats.org/officeDocument/2006/relationships/image" Target="../media/image241.emf"/><Relationship Id="rId65" Type="http://schemas.openxmlformats.org/officeDocument/2006/relationships/oleObject" Target="../embeddings/oleObject287.bin"/><Relationship Id="rId64" Type="http://schemas.openxmlformats.org/officeDocument/2006/relationships/image" Target="../media/image240.emf"/><Relationship Id="rId63" Type="http://schemas.openxmlformats.org/officeDocument/2006/relationships/oleObject" Target="../embeddings/oleObject286.bin"/><Relationship Id="rId62" Type="http://schemas.openxmlformats.org/officeDocument/2006/relationships/image" Target="../media/image239.emf"/><Relationship Id="rId61" Type="http://schemas.openxmlformats.org/officeDocument/2006/relationships/oleObject" Target="../embeddings/oleObject285.bin"/><Relationship Id="rId60" Type="http://schemas.openxmlformats.org/officeDocument/2006/relationships/image" Target="../media/image238.emf"/><Relationship Id="rId6" Type="http://schemas.openxmlformats.org/officeDocument/2006/relationships/image" Target="../media/image211.emf"/><Relationship Id="rId59" Type="http://schemas.openxmlformats.org/officeDocument/2006/relationships/oleObject" Target="../embeddings/oleObject284.bin"/><Relationship Id="rId58" Type="http://schemas.openxmlformats.org/officeDocument/2006/relationships/image" Target="../media/image237.emf"/><Relationship Id="rId57" Type="http://schemas.openxmlformats.org/officeDocument/2006/relationships/oleObject" Target="../embeddings/oleObject283.bin"/><Relationship Id="rId56" Type="http://schemas.openxmlformats.org/officeDocument/2006/relationships/image" Target="../media/image236.emf"/><Relationship Id="rId55" Type="http://schemas.openxmlformats.org/officeDocument/2006/relationships/oleObject" Target="../embeddings/oleObject282.bin"/><Relationship Id="rId54" Type="http://schemas.openxmlformats.org/officeDocument/2006/relationships/image" Target="../media/image235.emf"/><Relationship Id="rId53" Type="http://schemas.openxmlformats.org/officeDocument/2006/relationships/oleObject" Target="../embeddings/oleObject281.bin"/><Relationship Id="rId52" Type="http://schemas.openxmlformats.org/officeDocument/2006/relationships/image" Target="../media/image234.emf"/><Relationship Id="rId51" Type="http://schemas.openxmlformats.org/officeDocument/2006/relationships/oleObject" Target="../embeddings/oleObject280.bin"/><Relationship Id="rId50" Type="http://schemas.openxmlformats.org/officeDocument/2006/relationships/image" Target="../media/image233.emf"/><Relationship Id="rId5" Type="http://schemas.openxmlformats.org/officeDocument/2006/relationships/oleObject" Target="../embeddings/oleObject257.bin"/><Relationship Id="rId49" Type="http://schemas.openxmlformats.org/officeDocument/2006/relationships/oleObject" Target="../embeddings/oleObject279.bin"/><Relationship Id="rId48" Type="http://schemas.openxmlformats.org/officeDocument/2006/relationships/image" Target="../media/image232.emf"/><Relationship Id="rId47" Type="http://schemas.openxmlformats.org/officeDocument/2006/relationships/oleObject" Target="../embeddings/oleObject278.bin"/><Relationship Id="rId46" Type="http://schemas.openxmlformats.org/officeDocument/2006/relationships/image" Target="../media/image231.emf"/><Relationship Id="rId45" Type="http://schemas.openxmlformats.org/officeDocument/2006/relationships/oleObject" Target="../embeddings/oleObject277.bin"/><Relationship Id="rId44" Type="http://schemas.openxmlformats.org/officeDocument/2006/relationships/image" Target="../media/image230.emf"/><Relationship Id="rId43" Type="http://schemas.openxmlformats.org/officeDocument/2006/relationships/oleObject" Target="../embeddings/oleObject276.bin"/><Relationship Id="rId42" Type="http://schemas.openxmlformats.org/officeDocument/2006/relationships/image" Target="../media/image229.emf"/><Relationship Id="rId41" Type="http://schemas.openxmlformats.org/officeDocument/2006/relationships/oleObject" Target="../embeddings/oleObject275.bin"/><Relationship Id="rId40" Type="http://schemas.openxmlformats.org/officeDocument/2006/relationships/image" Target="../media/image228.emf"/><Relationship Id="rId4" Type="http://schemas.openxmlformats.org/officeDocument/2006/relationships/image" Target="../media/image210.emf"/><Relationship Id="rId39" Type="http://schemas.openxmlformats.org/officeDocument/2006/relationships/oleObject" Target="../embeddings/oleObject274.bin"/><Relationship Id="rId38" Type="http://schemas.openxmlformats.org/officeDocument/2006/relationships/image" Target="../media/image227.emf"/><Relationship Id="rId37" Type="http://schemas.openxmlformats.org/officeDocument/2006/relationships/oleObject" Target="../embeddings/oleObject273.bin"/><Relationship Id="rId36" Type="http://schemas.openxmlformats.org/officeDocument/2006/relationships/image" Target="../media/image226.emf"/><Relationship Id="rId35" Type="http://schemas.openxmlformats.org/officeDocument/2006/relationships/oleObject" Target="../embeddings/oleObject272.bin"/><Relationship Id="rId34" Type="http://schemas.openxmlformats.org/officeDocument/2006/relationships/image" Target="../media/image225.emf"/><Relationship Id="rId33" Type="http://schemas.openxmlformats.org/officeDocument/2006/relationships/oleObject" Target="../embeddings/oleObject271.bin"/><Relationship Id="rId32" Type="http://schemas.openxmlformats.org/officeDocument/2006/relationships/image" Target="../media/image224.emf"/><Relationship Id="rId31" Type="http://schemas.openxmlformats.org/officeDocument/2006/relationships/oleObject" Target="../embeddings/oleObject270.bin"/><Relationship Id="rId30" Type="http://schemas.openxmlformats.org/officeDocument/2006/relationships/image" Target="../media/image223.emf"/><Relationship Id="rId3" Type="http://schemas.openxmlformats.org/officeDocument/2006/relationships/oleObject" Target="../embeddings/oleObject256.bin"/><Relationship Id="rId29" Type="http://schemas.openxmlformats.org/officeDocument/2006/relationships/oleObject" Target="../embeddings/oleObject269.bin"/><Relationship Id="rId28" Type="http://schemas.openxmlformats.org/officeDocument/2006/relationships/image" Target="../media/image222.emf"/><Relationship Id="rId27" Type="http://schemas.openxmlformats.org/officeDocument/2006/relationships/oleObject" Target="../embeddings/oleObject268.bin"/><Relationship Id="rId26" Type="http://schemas.openxmlformats.org/officeDocument/2006/relationships/image" Target="../media/image221.emf"/><Relationship Id="rId25" Type="http://schemas.openxmlformats.org/officeDocument/2006/relationships/oleObject" Target="../embeddings/oleObject267.bin"/><Relationship Id="rId24" Type="http://schemas.openxmlformats.org/officeDocument/2006/relationships/image" Target="../media/image220.emf"/><Relationship Id="rId23" Type="http://schemas.openxmlformats.org/officeDocument/2006/relationships/oleObject" Target="../embeddings/oleObject266.bin"/><Relationship Id="rId22" Type="http://schemas.openxmlformats.org/officeDocument/2006/relationships/image" Target="../media/image219.emf"/><Relationship Id="rId21" Type="http://schemas.openxmlformats.org/officeDocument/2006/relationships/oleObject" Target="../embeddings/oleObject265.bin"/><Relationship Id="rId20" Type="http://schemas.openxmlformats.org/officeDocument/2006/relationships/image" Target="../media/image218.emf"/><Relationship Id="rId2" Type="http://schemas.openxmlformats.org/officeDocument/2006/relationships/image" Target="../media/image209.emf"/><Relationship Id="rId19" Type="http://schemas.openxmlformats.org/officeDocument/2006/relationships/oleObject" Target="../embeddings/oleObject264.bin"/><Relationship Id="rId18" Type="http://schemas.openxmlformats.org/officeDocument/2006/relationships/image" Target="../media/image217.emf"/><Relationship Id="rId17" Type="http://schemas.openxmlformats.org/officeDocument/2006/relationships/oleObject" Target="../embeddings/oleObject263.bin"/><Relationship Id="rId16" Type="http://schemas.openxmlformats.org/officeDocument/2006/relationships/image" Target="../media/image216.emf"/><Relationship Id="rId15" Type="http://schemas.openxmlformats.org/officeDocument/2006/relationships/oleObject" Target="../embeddings/oleObject262.bin"/><Relationship Id="rId14" Type="http://schemas.openxmlformats.org/officeDocument/2006/relationships/image" Target="../media/image215.emf"/><Relationship Id="rId13" Type="http://schemas.openxmlformats.org/officeDocument/2006/relationships/oleObject" Target="../embeddings/oleObject261.bin"/><Relationship Id="rId12" Type="http://schemas.openxmlformats.org/officeDocument/2006/relationships/image" Target="../media/image214.emf"/><Relationship Id="rId11" Type="http://schemas.openxmlformats.org/officeDocument/2006/relationships/oleObject" Target="../embeddings/oleObject260.bin"/><Relationship Id="rId10" Type="http://schemas.openxmlformats.org/officeDocument/2006/relationships/image" Target="../media/image213.emf"/><Relationship Id="rId1" Type="http://schemas.openxmlformats.org/officeDocument/2006/relationships/oleObject" Target="../embeddings/oleObject255.bin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95.bin"/><Relationship Id="rId8" Type="http://schemas.openxmlformats.org/officeDocument/2006/relationships/image" Target="../media/image248.emf"/><Relationship Id="rId7" Type="http://schemas.openxmlformats.org/officeDocument/2006/relationships/oleObject" Target="../embeddings/oleObject294.bin"/><Relationship Id="rId69" Type="http://schemas.openxmlformats.org/officeDocument/2006/relationships/notesSlide" Target="../notesSlides/notesSlide7.xml"/><Relationship Id="rId68" Type="http://schemas.openxmlformats.org/officeDocument/2006/relationships/vmlDrawing" Target="../drawings/vmlDrawing26.vml"/><Relationship Id="rId67" Type="http://schemas.openxmlformats.org/officeDocument/2006/relationships/slideLayout" Target="../slideLayouts/slideLayout7.xml"/><Relationship Id="rId66" Type="http://schemas.openxmlformats.org/officeDocument/2006/relationships/image" Target="../media/image277.emf"/><Relationship Id="rId65" Type="http://schemas.openxmlformats.org/officeDocument/2006/relationships/oleObject" Target="../embeddings/oleObject323.bin"/><Relationship Id="rId64" Type="http://schemas.openxmlformats.org/officeDocument/2006/relationships/image" Target="../media/image276.emf"/><Relationship Id="rId63" Type="http://schemas.openxmlformats.org/officeDocument/2006/relationships/oleObject" Target="../embeddings/oleObject322.bin"/><Relationship Id="rId62" Type="http://schemas.openxmlformats.org/officeDocument/2006/relationships/image" Target="../media/image275.emf"/><Relationship Id="rId61" Type="http://schemas.openxmlformats.org/officeDocument/2006/relationships/oleObject" Target="../embeddings/oleObject321.bin"/><Relationship Id="rId60" Type="http://schemas.openxmlformats.org/officeDocument/2006/relationships/image" Target="../media/image274.emf"/><Relationship Id="rId6" Type="http://schemas.openxmlformats.org/officeDocument/2006/relationships/image" Target="../media/image247.emf"/><Relationship Id="rId59" Type="http://schemas.openxmlformats.org/officeDocument/2006/relationships/oleObject" Target="../embeddings/oleObject320.bin"/><Relationship Id="rId58" Type="http://schemas.openxmlformats.org/officeDocument/2006/relationships/image" Target="../media/image273.emf"/><Relationship Id="rId57" Type="http://schemas.openxmlformats.org/officeDocument/2006/relationships/oleObject" Target="../embeddings/oleObject319.bin"/><Relationship Id="rId56" Type="http://schemas.openxmlformats.org/officeDocument/2006/relationships/image" Target="../media/image272.emf"/><Relationship Id="rId55" Type="http://schemas.openxmlformats.org/officeDocument/2006/relationships/oleObject" Target="../embeddings/oleObject318.bin"/><Relationship Id="rId54" Type="http://schemas.openxmlformats.org/officeDocument/2006/relationships/image" Target="../media/image271.emf"/><Relationship Id="rId53" Type="http://schemas.openxmlformats.org/officeDocument/2006/relationships/oleObject" Target="../embeddings/oleObject317.bin"/><Relationship Id="rId52" Type="http://schemas.openxmlformats.org/officeDocument/2006/relationships/image" Target="../media/image270.emf"/><Relationship Id="rId51" Type="http://schemas.openxmlformats.org/officeDocument/2006/relationships/oleObject" Target="../embeddings/oleObject316.bin"/><Relationship Id="rId50" Type="http://schemas.openxmlformats.org/officeDocument/2006/relationships/image" Target="../media/image269.emf"/><Relationship Id="rId5" Type="http://schemas.openxmlformats.org/officeDocument/2006/relationships/oleObject" Target="../embeddings/oleObject293.bin"/><Relationship Id="rId49" Type="http://schemas.openxmlformats.org/officeDocument/2006/relationships/oleObject" Target="../embeddings/oleObject315.bin"/><Relationship Id="rId48" Type="http://schemas.openxmlformats.org/officeDocument/2006/relationships/image" Target="../media/image268.emf"/><Relationship Id="rId47" Type="http://schemas.openxmlformats.org/officeDocument/2006/relationships/oleObject" Target="../embeddings/oleObject314.bin"/><Relationship Id="rId46" Type="http://schemas.openxmlformats.org/officeDocument/2006/relationships/image" Target="../media/image267.emf"/><Relationship Id="rId45" Type="http://schemas.openxmlformats.org/officeDocument/2006/relationships/oleObject" Target="../embeddings/oleObject313.bin"/><Relationship Id="rId44" Type="http://schemas.openxmlformats.org/officeDocument/2006/relationships/image" Target="../media/image266.emf"/><Relationship Id="rId43" Type="http://schemas.openxmlformats.org/officeDocument/2006/relationships/oleObject" Target="../embeddings/oleObject312.bin"/><Relationship Id="rId42" Type="http://schemas.openxmlformats.org/officeDocument/2006/relationships/image" Target="../media/image265.emf"/><Relationship Id="rId41" Type="http://schemas.openxmlformats.org/officeDocument/2006/relationships/oleObject" Target="../embeddings/oleObject311.bin"/><Relationship Id="rId40" Type="http://schemas.openxmlformats.org/officeDocument/2006/relationships/image" Target="../media/image264.emf"/><Relationship Id="rId4" Type="http://schemas.openxmlformats.org/officeDocument/2006/relationships/image" Target="../media/image246.emf"/><Relationship Id="rId39" Type="http://schemas.openxmlformats.org/officeDocument/2006/relationships/oleObject" Target="../embeddings/oleObject310.bin"/><Relationship Id="rId38" Type="http://schemas.openxmlformats.org/officeDocument/2006/relationships/image" Target="../media/image263.emf"/><Relationship Id="rId37" Type="http://schemas.openxmlformats.org/officeDocument/2006/relationships/oleObject" Target="../embeddings/oleObject309.bin"/><Relationship Id="rId36" Type="http://schemas.openxmlformats.org/officeDocument/2006/relationships/image" Target="../media/image262.emf"/><Relationship Id="rId35" Type="http://schemas.openxmlformats.org/officeDocument/2006/relationships/oleObject" Target="../embeddings/oleObject308.bin"/><Relationship Id="rId34" Type="http://schemas.openxmlformats.org/officeDocument/2006/relationships/image" Target="../media/image261.emf"/><Relationship Id="rId33" Type="http://schemas.openxmlformats.org/officeDocument/2006/relationships/oleObject" Target="../embeddings/oleObject307.bin"/><Relationship Id="rId32" Type="http://schemas.openxmlformats.org/officeDocument/2006/relationships/image" Target="../media/image260.emf"/><Relationship Id="rId31" Type="http://schemas.openxmlformats.org/officeDocument/2006/relationships/oleObject" Target="../embeddings/oleObject306.bin"/><Relationship Id="rId30" Type="http://schemas.openxmlformats.org/officeDocument/2006/relationships/image" Target="../media/image259.emf"/><Relationship Id="rId3" Type="http://schemas.openxmlformats.org/officeDocument/2006/relationships/oleObject" Target="../embeddings/oleObject292.bin"/><Relationship Id="rId29" Type="http://schemas.openxmlformats.org/officeDocument/2006/relationships/oleObject" Target="../embeddings/oleObject305.bin"/><Relationship Id="rId28" Type="http://schemas.openxmlformats.org/officeDocument/2006/relationships/image" Target="../media/image258.emf"/><Relationship Id="rId27" Type="http://schemas.openxmlformats.org/officeDocument/2006/relationships/oleObject" Target="../embeddings/oleObject304.bin"/><Relationship Id="rId26" Type="http://schemas.openxmlformats.org/officeDocument/2006/relationships/image" Target="../media/image257.emf"/><Relationship Id="rId25" Type="http://schemas.openxmlformats.org/officeDocument/2006/relationships/oleObject" Target="../embeddings/oleObject303.bin"/><Relationship Id="rId24" Type="http://schemas.openxmlformats.org/officeDocument/2006/relationships/image" Target="../media/image256.emf"/><Relationship Id="rId23" Type="http://schemas.openxmlformats.org/officeDocument/2006/relationships/oleObject" Target="../embeddings/oleObject302.bin"/><Relationship Id="rId22" Type="http://schemas.openxmlformats.org/officeDocument/2006/relationships/image" Target="../media/image255.emf"/><Relationship Id="rId21" Type="http://schemas.openxmlformats.org/officeDocument/2006/relationships/oleObject" Target="../embeddings/oleObject301.bin"/><Relationship Id="rId20" Type="http://schemas.openxmlformats.org/officeDocument/2006/relationships/image" Target="../media/image254.emf"/><Relationship Id="rId2" Type="http://schemas.openxmlformats.org/officeDocument/2006/relationships/image" Target="../media/image245.emf"/><Relationship Id="rId19" Type="http://schemas.openxmlformats.org/officeDocument/2006/relationships/oleObject" Target="../embeddings/oleObject300.bin"/><Relationship Id="rId18" Type="http://schemas.openxmlformats.org/officeDocument/2006/relationships/image" Target="../media/image253.emf"/><Relationship Id="rId17" Type="http://schemas.openxmlformats.org/officeDocument/2006/relationships/oleObject" Target="../embeddings/oleObject299.bin"/><Relationship Id="rId16" Type="http://schemas.openxmlformats.org/officeDocument/2006/relationships/image" Target="../media/image252.emf"/><Relationship Id="rId15" Type="http://schemas.openxmlformats.org/officeDocument/2006/relationships/oleObject" Target="../embeddings/oleObject298.bin"/><Relationship Id="rId14" Type="http://schemas.openxmlformats.org/officeDocument/2006/relationships/image" Target="../media/image251.emf"/><Relationship Id="rId13" Type="http://schemas.openxmlformats.org/officeDocument/2006/relationships/oleObject" Target="../embeddings/oleObject297.bin"/><Relationship Id="rId12" Type="http://schemas.openxmlformats.org/officeDocument/2006/relationships/image" Target="../media/image250.emf"/><Relationship Id="rId11" Type="http://schemas.openxmlformats.org/officeDocument/2006/relationships/oleObject" Target="../embeddings/oleObject296.bin"/><Relationship Id="rId10" Type="http://schemas.openxmlformats.org/officeDocument/2006/relationships/image" Target="../media/image249.emf"/><Relationship Id="rId1" Type="http://schemas.openxmlformats.org/officeDocument/2006/relationships/oleObject" Target="../embeddings/oleObject291.bin"/></Relationships>
</file>

<file path=ppt/slides/_rels/slide2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28.bin"/><Relationship Id="rId8" Type="http://schemas.openxmlformats.org/officeDocument/2006/relationships/image" Target="../media/image281.emf"/><Relationship Id="rId74" Type="http://schemas.openxmlformats.org/officeDocument/2006/relationships/vmlDrawing" Target="../drawings/vmlDrawing27.vml"/><Relationship Id="rId73" Type="http://schemas.openxmlformats.org/officeDocument/2006/relationships/slideLayout" Target="../slideLayouts/slideLayout7.xml"/><Relationship Id="rId72" Type="http://schemas.openxmlformats.org/officeDocument/2006/relationships/image" Target="../media/image313.emf"/><Relationship Id="rId71" Type="http://schemas.openxmlformats.org/officeDocument/2006/relationships/oleObject" Target="../embeddings/oleObject359.bin"/><Relationship Id="rId70" Type="http://schemas.openxmlformats.org/officeDocument/2006/relationships/image" Target="../media/image312.emf"/><Relationship Id="rId7" Type="http://schemas.openxmlformats.org/officeDocument/2006/relationships/oleObject" Target="../embeddings/oleObject327.bin"/><Relationship Id="rId69" Type="http://schemas.openxmlformats.org/officeDocument/2006/relationships/oleObject" Target="../embeddings/oleObject358.bin"/><Relationship Id="rId68" Type="http://schemas.openxmlformats.org/officeDocument/2006/relationships/image" Target="../media/image311.emf"/><Relationship Id="rId67" Type="http://schemas.openxmlformats.org/officeDocument/2006/relationships/oleObject" Target="../embeddings/oleObject357.bin"/><Relationship Id="rId66" Type="http://schemas.openxmlformats.org/officeDocument/2006/relationships/image" Target="../media/image310.emf"/><Relationship Id="rId65" Type="http://schemas.openxmlformats.org/officeDocument/2006/relationships/oleObject" Target="../embeddings/oleObject356.bin"/><Relationship Id="rId64" Type="http://schemas.openxmlformats.org/officeDocument/2006/relationships/image" Target="../media/image309.emf"/><Relationship Id="rId63" Type="http://schemas.openxmlformats.org/officeDocument/2006/relationships/oleObject" Target="../embeddings/oleObject355.bin"/><Relationship Id="rId62" Type="http://schemas.openxmlformats.org/officeDocument/2006/relationships/image" Target="../media/image308.emf"/><Relationship Id="rId61" Type="http://schemas.openxmlformats.org/officeDocument/2006/relationships/oleObject" Target="../embeddings/oleObject354.bin"/><Relationship Id="rId60" Type="http://schemas.openxmlformats.org/officeDocument/2006/relationships/image" Target="../media/image307.emf"/><Relationship Id="rId6" Type="http://schemas.openxmlformats.org/officeDocument/2006/relationships/image" Target="../media/image280.emf"/><Relationship Id="rId59" Type="http://schemas.openxmlformats.org/officeDocument/2006/relationships/oleObject" Target="../embeddings/oleObject353.bin"/><Relationship Id="rId58" Type="http://schemas.openxmlformats.org/officeDocument/2006/relationships/image" Target="../media/image306.emf"/><Relationship Id="rId57" Type="http://schemas.openxmlformats.org/officeDocument/2006/relationships/oleObject" Target="../embeddings/oleObject352.bin"/><Relationship Id="rId56" Type="http://schemas.openxmlformats.org/officeDocument/2006/relationships/image" Target="../media/image305.emf"/><Relationship Id="rId55" Type="http://schemas.openxmlformats.org/officeDocument/2006/relationships/oleObject" Target="../embeddings/oleObject351.bin"/><Relationship Id="rId54" Type="http://schemas.openxmlformats.org/officeDocument/2006/relationships/image" Target="../media/image304.emf"/><Relationship Id="rId53" Type="http://schemas.openxmlformats.org/officeDocument/2006/relationships/oleObject" Target="../embeddings/oleObject350.bin"/><Relationship Id="rId52" Type="http://schemas.openxmlformats.org/officeDocument/2006/relationships/image" Target="../media/image303.emf"/><Relationship Id="rId51" Type="http://schemas.openxmlformats.org/officeDocument/2006/relationships/oleObject" Target="../embeddings/oleObject349.bin"/><Relationship Id="rId50" Type="http://schemas.openxmlformats.org/officeDocument/2006/relationships/image" Target="../media/image302.emf"/><Relationship Id="rId5" Type="http://schemas.openxmlformats.org/officeDocument/2006/relationships/oleObject" Target="../embeddings/oleObject326.bin"/><Relationship Id="rId49" Type="http://schemas.openxmlformats.org/officeDocument/2006/relationships/oleObject" Target="../embeddings/oleObject348.bin"/><Relationship Id="rId48" Type="http://schemas.openxmlformats.org/officeDocument/2006/relationships/image" Target="../media/image301.emf"/><Relationship Id="rId47" Type="http://schemas.openxmlformats.org/officeDocument/2006/relationships/oleObject" Target="../embeddings/oleObject347.bin"/><Relationship Id="rId46" Type="http://schemas.openxmlformats.org/officeDocument/2006/relationships/image" Target="../media/image300.emf"/><Relationship Id="rId45" Type="http://schemas.openxmlformats.org/officeDocument/2006/relationships/oleObject" Target="../embeddings/oleObject346.bin"/><Relationship Id="rId44" Type="http://schemas.openxmlformats.org/officeDocument/2006/relationships/image" Target="../media/image299.emf"/><Relationship Id="rId43" Type="http://schemas.openxmlformats.org/officeDocument/2006/relationships/oleObject" Target="../embeddings/oleObject345.bin"/><Relationship Id="rId42" Type="http://schemas.openxmlformats.org/officeDocument/2006/relationships/image" Target="../media/image298.emf"/><Relationship Id="rId41" Type="http://schemas.openxmlformats.org/officeDocument/2006/relationships/oleObject" Target="../embeddings/oleObject344.bin"/><Relationship Id="rId40" Type="http://schemas.openxmlformats.org/officeDocument/2006/relationships/image" Target="../media/image297.emf"/><Relationship Id="rId4" Type="http://schemas.openxmlformats.org/officeDocument/2006/relationships/image" Target="../media/image279.emf"/><Relationship Id="rId39" Type="http://schemas.openxmlformats.org/officeDocument/2006/relationships/oleObject" Target="../embeddings/oleObject343.bin"/><Relationship Id="rId38" Type="http://schemas.openxmlformats.org/officeDocument/2006/relationships/image" Target="../media/image296.emf"/><Relationship Id="rId37" Type="http://schemas.openxmlformats.org/officeDocument/2006/relationships/oleObject" Target="../embeddings/oleObject342.bin"/><Relationship Id="rId36" Type="http://schemas.openxmlformats.org/officeDocument/2006/relationships/image" Target="../media/image295.emf"/><Relationship Id="rId35" Type="http://schemas.openxmlformats.org/officeDocument/2006/relationships/oleObject" Target="../embeddings/oleObject341.bin"/><Relationship Id="rId34" Type="http://schemas.openxmlformats.org/officeDocument/2006/relationships/image" Target="../media/image294.emf"/><Relationship Id="rId33" Type="http://schemas.openxmlformats.org/officeDocument/2006/relationships/oleObject" Target="../embeddings/oleObject340.bin"/><Relationship Id="rId32" Type="http://schemas.openxmlformats.org/officeDocument/2006/relationships/image" Target="../media/image293.emf"/><Relationship Id="rId31" Type="http://schemas.openxmlformats.org/officeDocument/2006/relationships/oleObject" Target="../embeddings/oleObject339.bin"/><Relationship Id="rId30" Type="http://schemas.openxmlformats.org/officeDocument/2006/relationships/image" Target="../media/image292.emf"/><Relationship Id="rId3" Type="http://schemas.openxmlformats.org/officeDocument/2006/relationships/oleObject" Target="../embeddings/oleObject325.bin"/><Relationship Id="rId29" Type="http://schemas.openxmlformats.org/officeDocument/2006/relationships/oleObject" Target="../embeddings/oleObject338.bin"/><Relationship Id="rId28" Type="http://schemas.openxmlformats.org/officeDocument/2006/relationships/image" Target="../media/image291.emf"/><Relationship Id="rId27" Type="http://schemas.openxmlformats.org/officeDocument/2006/relationships/oleObject" Target="../embeddings/oleObject337.bin"/><Relationship Id="rId26" Type="http://schemas.openxmlformats.org/officeDocument/2006/relationships/image" Target="../media/image290.emf"/><Relationship Id="rId25" Type="http://schemas.openxmlformats.org/officeDocument/2006/relationships/oleObject" Target="../embeddings/oleObject336.bin"/><Relationship Id="rId24" Type="http://schemas.openxmlformats.org/officeDocument/2006/relationships/image" Target="../media/image289.emf"/><Relationship Id="rId23" Type="http://schemas.openxmlformats.org/officeDocument/2006/relationships/oleObject" Target="../embeddings/oleObject335.bin"/><Relationship Id="rId22" Type="http://schemas.openxmlformats.org/officeDocument/2006/relationships/image" Target="../media/image288.emf"/><Relationship Id="rId21" Type="http://schemas.openxmlformats.org/officeDocument/2006/relationships/oleObject" Target="../embeddings/oleObject334.bin"/><Relationship Id="rId20" Type="http://schemas.openxmlformats.org/officeDocument/2006/relationships/image" Target="../media/image287.emf"/><Relationship Id="rId2" Type="http://schemas.openxmlformats.org/officeDocument/2006/relationships/image" Target="../media/image278.emf"/><Relationship Id="rId19" Type="http://schemas.openxmlformats.org/officeDocument/2006/relationships/oleObject" Target="../embeddings/oleObject333.bin"/><Relationship Id="rId18" Type="http://schemas.openxmlformats.org/officeDocument/2006/relationships/image" Target="../media/image286.emf"/><Relationship Id="rId17" Type="http://schemas.openxmlformats.org/officeDocument/2006/relationships/oleObject" Target="../embeddings/oleObject332.bin"/><Relationship Id="rId16" Type="http://schemas.openxmlformats.org/officeDocument/2006/relationships/image" Target="../media/image285.emf"/><Relationship Id="rId15" Type="http://schemas.openxmlformats.org/officeDocument/2006/relationships/oleObject" Target="../embeddings/oleObject331.bin"/><Relationship Id="rId14" Type="http://schemas.openxmlformats.org/officeDocument/2006/relationships/image" Target="../media/image284.emf"/><Relationship Id="rId13" Type="http://schemas.openxmlformats.org/officeDocument/2006/relationships/oleObject" Target="../embeddings/oleObject330.bin"/><Relationship Id="rId12" Type="http://schemas.openxmlformats.org/officeDocument/2006/relationships/image" Target="../media/image283.emf"/><Relationship Id="rId11" Type="http://schemas.openxmlformats.org/officeDocument/2006/relationships/oleObject" Target="../embeddings/oleObject329.bin"/><Relationship Id="rId10" Type="http://schemas.openxmlformats.org/officeDocument/2006/relationships/image" Target="../media/image282.emf"/><Relationship Id="rId1" Type="http://schemas.openxmlformats.org/officeDocument/2006/relationships/oleObject" Target="../embeddings/oleObject324.bin"/></Relationships>
</file>

<file path=ppt/slides/_rels/slide2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64.bin"/><Relationship Id="rId8" Type="http://schemas.openxmlformats.org/officeDocument/2006/relationships/image" Target="../media/image317.emf"/><Relationship Id="rId7" Type="http://schemas.openxmlformats.org/officeDocument/2006/relationships/oleObject" Target="../embeddings/oleObject363.bin"/><Relationship Id="rId6" Type="http://schemas.openxmlformats.org/officeDocument/2006/relationships/image" Target="../media/image316.emf"/><Relationship Id="rId5" Type="http://schemas.openxmlformats.org/officeDocument/2006/relationships/oleObject" Target="../embeddings/oleObject362.bin"/><Relationship Id="rId4" Type="http://schemas.openxmlformats.org/officeDocument/2006/relationships/image" Target="../media/image315.emf"/><Relationship Id="rId3" Type="http://schemas.openxmlformats.org/officeDocument/2006/relationships/oleObject" Target="../embeddings/oleObject361.bin"/><Relationship Id="rId22" Type="http://schemas.openxmlformats.org/officeDocument/2006/relationships/vmlDrawing" Target="../drawings/vmlDrawing28.vml"/><Relationship Id="rId21" Type="http://schemas.openxmlformats.org/officeDocument/2006/relationships/slideLayout" Target="../slideLayouts/slideLayout7.xml"/><Relationship Id="rId20" Type="http://schemas.openxmlformats.org/officeDocument/2006/relationships/image" Target="../media/image323.emf"/><Relationship Id="rId2" Type="http://schemas.openxmlformats.org/officeDocument/2006/relationships/image" Target="../media/image314.emf"/><Relationship Id="rId19" Type="http://schemas.openxmlformats.org/officeDocument/2006/relationships/oleObject" Target="../embeddings/oleObject369.bin"/><Relationship Id="rId18" Type="http://schemas.openxmlformats.org/officeDocument/2006/relationships/image" Target="../media/image322.emf"/><Relationship Id="rId17" Type="http://schemas.openxmlformats.org/officeDocument/2006/relationships/oleObject" Target="../embeddings/oleObject368.bin"/><Relationship Id="rId16" Type="http://schemas.openxmlformats.org/officeDocument/2006/relationships/image" Target="../media/image321.emf"/><Relationship Id="rId15" Type="http://schemas.openxmlformats.org/officeDocument/2006/relationships/oleObject" Target="../embeddings/oleObject367.bin"/><Relationship Id="rId14" Type="http://schemas.openxmlformats.org/officeDocument/2006/relationships/image" Target="../media/image320.emf"/><Relationship Id="rId13" Type="http://schemas.openxmlformats.org/officeDocument/2006/relationships/oleObject" Target="../embeddings/oleObject366.bin"/><Relationship Id="rId12" Type="http://schemas.openxmlformats.org/officeDocument/2006/relationships/image" Target="../media/image319.emf"/><Relationship Id="rId11" Type="http://schemas.openxmlformats.org/officeDocument/2006/relationships/oleObject" Target="../embeddings/oleObject365.bin"/><Relationship Id="rId10" Type="http://schemas.openxmlformats.org/officeDocument/2006/relationships/image" Target="../media/image318.emf"/><Relationship Id="rId1" Type="http://schemas.openxmlformats.org/officeDocument/2006/relationships/oleObject" Target="../embeddings/oleObject360.bin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9.bin"/><Relationship Id="rId8" Type="http://schemas.openxmlformats.org/officeDocument/2006/relationships/image" Target="../media/image8.png"/><Relationship Id="rId7" Type="http://schemas.openxmlformats.org/officeDocument/2006/relationships/oleObject" Target="../embeddings/oleObject18.bin"/><Relationship Id="rId6" Type="http://schemas.openxmlformats.org/officeDocument/2006/relationships/image" Target="../media/image7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17.emf"/><Relationship Id="rId30" Type="http://schemas.openxmlformats.org/officeDocument/2006/relationships/vmlDrawing" Target="../drawings/vmlDrawing2.vml"/><Relationship Id="rId3" Type="http://schemas.openxmlformats.org/officeDocument/2006/relationships/oleObject" Target="../embeddings/oleObject16.bin"/><Relationship Id="rId29" Type="http://schemas.openxmlformats.org/officeDocument/2006/relationships/slideLayout" Target="../slideLayouts/slideLayout7.xml"/><Relationship Id="rId28" Type="http://schemas.openxmlformats.org/officeDocument/2006/relationships/tags" Target="../tags/tag2.xml"/><Relationship Id="rId27" Type="http://schemas.openxmlformats.org/officeDocument/2006/relationships/image" Target="../media/image20.wmf"/><Relationship Id="rId26" Type="http://schemas.openxmlformats.org/officeDocument/2006/relationships/oleObject" Target="../embeddings/oleObject27.bin"/><Relationship Id="rId25" Type="http://schemas.openxmlformats.org/officeDocument/2006/relationships/image" Target="../media/image3.wmf"/><Relationship Id="rId24" Type="http://schemas.openxmlformats.org/officeDocument/2006/relationships/oleObject" Target="../embeddings/oleObject26.bin"/><Relationship Id="rId23" Type="http://schemas.openxmlformats.org/officeDocument/2006/relationships/image" Target="../media/image19.wmf"/><Relationship Id="rId22" Type="http://schemas.openxmlformats.org/officeDocument/2006/relationships/oleObject" Target="../embeddings/oleObject25.bin"/><Relationship Id="rId21" Type="http://schemas.openxmlformats.org/officeDocument/2006/relationships/image" Target="../media/image18.png"/><Relationship Id="rId20" Type="http://schemas.openxmlformats.org/officeDocument/2006/relationships/image" Target="../media/image14.wmf"/><Relationship Id="rId2" Type="http://schemas.openxmlformats.org/officeDocument/2006/relationships/image" Target="../media/image16.wmf"/><Relationship Id="rId19" Type="http://schemas.openxmlformats.org/officeDocument/2006/relationships/oleObject" Target="../embeddings/oleObject24.bin"/><Relationship Id="rId18" Type="http://schemas.openxmlformats.org/officeDocument/2006/relationships/image" Target="../media/image13.wmf"/><Relationship Id="rId17" Type="http://schemas.openxmlformats.org/officeDocument/2006/relationships/oleObject" Target="../embeddings/oleObject23.bin"/><Relationship Id="rId16" Type="http://schemas.openxmlformats.org/officeDocument/2006/relationships/image" Target="../media/image12.wmf"/><Relationship Id="rId15" Type="http://schemas.openxmlformats.org/officeDocument/2006/relationships/oleObject" Target="../embeddings/oleObject22.bin"/><Relationship Id="rId14" Type="http://schemas.openxmlformats.org/officeDocument/2006/relationships/image" Target="../media/image11.wmf"/><Relationship Id="rId13" Type="http://schemas.openxmlformats.org/officeDocument/2006/relationships/oleObject" Target="../embeddings/oleObject21.bin"/><Relationship Id="rId12" Type="http://schemas.openxmlformats.org/officeDocument/2006/relationships/image" Target="../media/image10.wmf"/><Relationship Id="rId11" Type="http://schemas.openxmlformats.org/officeDocument/2006/relationships/oleObject" Target="../embeddings/oleObject20.bin"/><Relationship Id="rId10" Type="http://schemas.openxmlformats.org/officeDocument/2006/relationships/image" Target="../media/image9.wmf"/><Relationship Id="rId1" Type="http://schemas.openxmlformats.org/officeDocument/2006/relationships/oleObject" Target="../embeddings/oleObject15.bin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327.wmf"/><Relationship Id="rId7" Type="http://schemas.openxmlformats.org/officeDocument/2006/relationships/oleObject" Target="../embeddings/oleObject373.bin"/><Relationship Id="rId6" Type="http://schemas.openxmlformats.org/officeDocument/2006/relationships/image" Target="../media/image326.wmf"/><Relationship Id="rId5" Type="http://schemas.openxmlformats.org/officeDocument/2006/relationships/oleObject" Target="../embeddings/oleObject372.bin"/><Relationship Id="rId4" Type="http://schemas.openxmlformats.org/officeDocument/2006/relationships/image" Target="../media/image325.wmf"/><Relationship Id="rId3" Type="http://schemas.openxmlformats.org/officeDocument/2006/relationships/oleObject" Target="../embeddings/oleObject371.bin"/><Relationship Id="rId2" Type="http://schemas.openxmlformats.org/officeDocument/2006/relationships/image" Target="../media/image324.wmf"/><Relationship Id="rId10" Type="http://schemas.openxmlformats.org/officeDocument/2006/relationships/vmlDrawing" Target="../drawings/vmlDrawing29.vml"/><Relationship Id="rId1" Type="http://schemas.openxmlformats.org/officeDocument/2006/relationships/oleObject" Target="../embeddings/oleObject370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7" Type="http://schemas.openxmlformats.org/officeDocument/2006/relationships/vmlDrawing" Target="../drawings/vmlDrawing3.vml"/><Relationship Id="rId6" Type="http://schemas.openxmlformats.org/officeDocument/2006/relationships/slideLayout" Target="../slideLayouts/slideLayout19.xml"/><Relationship Id="rId5" Type="http://schemas.openxmlformats.org/officeDocument/2006/relationships/image" Target="../media/image22.wmf"/><Relationship Id="rId4" Type="http://schemas.openxmlformats.org/officeDocument/2006/relationships/oleObject" Target="../embeddings/oleObject29.bin"/><Relationship Id="rId3" Type="http://schemas.openxmlformats.org/officeDocument/2006/relationships/image" Target="../media/image21.wmf"/><Relationship Id="rId2" Type="http://schemas.openxmlformats.org/officeDocument/2006/relationships/oleObject" Target="../embeddings/oleObject28.bin"/><Relationship Id="rId1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2.xml"/><Relationship Id="rId8" Type="http://schemas.openxmlformats.org/officeDocument/2006/relationships/vmlDrawing" Target="../drawings/vmlDrawing4.vml"/><Relationship Id="rId7" Type="http://schemas.openxmlformats.org/officeDocument/2006/relationships/slideLayout" Target="../slideLayouts/slideLayout7.xml"/><Relationship Id="rId6" Type="http://schemas.openxmlformats.org/officeDocument/2006/relationships/tags" Target="../tags/tag3.xml"/><Relationship Id="rId5" Type="http://schemas.openxmlformats.org/officeDocument/2006/relationships/image" Target="../media/image24.wmf"/><Relationship Id="rId4" Type="http://schemas.openxmlformats.org/officeDocument/2006/relationships/oleObject" Target="../embeddings/oleObject31.bin"/><Relationship Id="rId3" Type="http://schemas.openxmlformats.org/officeDocument/2006/relationships/image" Target="../media/image23.wmf"/><Relationship Id="rId2" Type="http://schemas.openxmlformats.org/officeDocument/2006/relationships/oleObject" Target="../embeddings/oleObject30.bin"/><Relationship Id="rId1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5.vml"/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28.png"/><Relationship Id="rId6" Type="http://schemas.openxmlformats.org/officeDocument/2006/relationships/image" Target="../media/image27.wmf"/><Relationship Id="rId5" Type="http://schemas.openxmlformats.org/officeDocument/2006/relationships/oleObject" Target="../embeddings/oleObject34.bin"/><Relationship Id="rId4" Type="http://schemas.openxmlformats.org/officeDocument/2006/relationships/image" Target="../media/image26.wmf"/><Relationship Id="rId3" Type="http://schemas.openxmlformats.org/officeDocument/2006/relationships/oleObject" Target="../embeddings/oleObject33.bin"/><Relationship Id="rId2" Type="http://schemas.openxmlformats.org/officeDocument/2006/relationships/image" Target="../media/image25.wmf"/><Relationship Id="rId10" Type="http://schemas.openxmlformats.org/officeDocument/2006/relationships/notesSlide" Target="../notesSlides/notesSlide3.xml"/><Relationship Id="rId1" Type="http://schemas.openxmlformats.org/officeDocument/2006/relationships/oleObject" Target="../embeddings/oleObject32.bin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9.bin"/><Relationship Id="rId8" Type="http://schemas.openxmlformats.org/officeDocument/2006/relationships/image" Target="../media/image32.wmf"/><Relationship Id="rId7" Type="http://schemas.openxmlformats.org/officeDocument/2006/relationships/oleObject" Target="../embeddings/oleObject38.bin"/><Relationship Id="rId6" Type="http://schemas.openxmlformats.org/officeDocument/2006/relationships/image" Target="../media/image31.wmf"/><Relationship Id="rId5" Type="http://schemas.openxmlformats.org/officeDocument/2006/relationships/oleObject" Target="../embeddings/oleObject37.bin"/><Relationship Id="rId4" Type="http://schemas.openxmlformats.org/officeDocument/2006/relationships/image" Target="../media/image30.wmf"/><Relationship Id="rId3" Type="http://schemas.openxmlformats.org/officeDocument/2006/relationships/oleObject" Target="../embeddings/oleObject36.bin"/><Relationship Id="rId25" Type="http://schemas.openxmlformats.org/officeDocument/2006/relationships/vmlDrawing" Target="../drawings/vmlDrawing6.vml"/><Relationship Id="rId24" Type="http://schemas.openxmlformats.org/officeDocument/2006/relationships/slideLayout" Target="../slideLayouts/slideLayout7.xml"/><Relationship Id="rId23" Type="http://schemas.openxmlformats.org/officeDocument/2006/relationships/image" Target="../media/image38.emf"/><Relationship Id="rId22" Type="http://schemas.openxmlformats.org/officeDocument/2006/relationships/oleObject" Target="../embeddings/oleObject45.bin"/><Relationship Id="rId21" Type="http://schemas.openxmlformats.org/officeDocument/2006/relationships/tags" Target="../tags/tag4.xml"/><Relationship Id="rId20" Type="http://schemas.openxmlformats.org/officeDocument/2006/relationships/image" Target="../media/image37.wmf"/><Relationship Id="rId2" Type="http://schemas.openxmlformats.org/officeDocument/2006/relationships/image" Target="../media/image29.wmf"/><Relationship Id="rId19" Type="http://schemas.openxmlformats.org/officeDocument/2006/relationships/oleObject" Target="../embeddings/oleObject44.bin"/><Relationship Id="rId18" Type="http://schemas.openxmlformats.org/officeDocument/2006/relationships/image" Target="../media/image36.emf"/><Relationship Id="rId17" Type="http://schemas.openxmlformats.org/officeDocument/2006/relationships/oleObject" Target="../embeddings/oleObject43.bin"/><Relationship Id="rId16" Type="http://schemas.openxmlformats.org/officeDocument/2006/relationships/image" Target="../media/image35.emf"/><Relationship Id="rId15" Type="http://schemas.openxmlformats.org/officeDocument/2006/relationships/oleObject" Target="../embeddings/oleObject42.bin"/><Relationship Id="rId14" Type="http://schemas.openxmlformats.org/officeDocument/2006/relationships/image" Target="../media/image8.png"/><Relationship Id="rId13" Type="http://schemas.openxmlformats.org/officeDocument/2006/relationships/oleObject" Target="../embeddings/oleObject41.bin"/><Relationship Id="rId12" Type="http://schemas.openxmlformats.org/officeDocument/2006/relationships/image" Target="../media/image34.wmf"/><Relationship Id="rId11" Type="http://schemas.openxmlformats.org/officeDocument/2006/relationships/oleObject" Target="../embeddings/oleObject40.bin"/><Relationship Id="rId10" Type="http://schemas.openxmlformats.org/officeDocument/2006/relationships/image" Target="../media/image33.wmf"/><Relationship Id="rId1" Type="http://schemas.openxmlformats.org/officeDocument/2006/relationships/oleObject" Target="../embeddings/oleObject35.bin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0.bin"/><Relationship Id="rId8" Type="http://schemas.openxmlformats.org/officeDocument/2006/relationships/image" Target="../media/image42.emf"/><Relationship Id="rId7" Type="http://schemas.openxmlformats.org/officeDocument/2006/relationships/oleObject" Target="../embeddings/oleObject49.bin"/><Relationship Id="rId6" Type="http://schemas.openxmlformats.org/officeDocument/2006/relationships/image" Target="../media/image41.emf"/><Relationship Id="rId5" Type="http://schemas.openxmlformats.org/officeDocument/2006/relationships/oleObject" Target="../embeddings/oleObject48.bin"/><Relationship Id="rId4" Type="http://schemas.openxmlformats.org/officeDocument/2006/relationships/image" Target="../media/image40.emf"/><Relationship Id="rId3" Type="http://schemas.openxmlformats.org/officeDocument/2006/relationships/oleObject" Target="../embeddings/oleObject47.bin"/><Relationship Id="rId2" Type="http://schemas.openxmlformats.org/officeDocument/2006/relationships/image" Target="../media/image39.emf"/><Relationship Id="rId16" Type="http://schemas.openxmlformats.org/officeDocument/2006/relationships/vmlDrawing" Target="../drawings/vmlDrawing7.vml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31.wmf"/><Relationship Id="rId13" Type="http://schemas.openxmlformats.org/officeDocument/2006/relationships/oleObject" Target="../embeddings/oleObject52.bin"/><Relationship Id="rId12" Type="http://schemas.openxmlformats.org/officeDocument/2006/relationships/image" Target="../media/image44.emf"/><Relationship Id="rId11" Type="http://schemas.openxmlformats.org/officeDocument/2006/relationships/oleObject" Target="../embeddings/oleObject51.bin"/><Relationship Id="rId10" Type="http://schemas.openxmlformats.org/officeDocument/2006/relationships/image" Target="../media/image43.emf"/><Relationship Id="rId1" Type="http://schemas.openxmlformats.org/officeDocument/2006/relationships/oleObject" Target="../embeddings/oleObject46.bin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48.wmf"/><Relationship Id="rId8" Type="http://schemas.openxmlformats.org/officeDocument/2006/relationships/oleObject" Target="../embeddings/oleObject56.bin"/><Relationship Id="rId7" Type="http://schemas.openxmlformats.org/officeDocument/2006/relationships/image" Target="../media/image47.wmf"/><Relationship Id="rId6" Type="http://schemas.openxmlformats.org/officeDocument/2006/relationships/oleObject" Target="../embeddings/oleObject55.bin"/><Relationship Id="rId5" Type="http://schemas.openxmlformats.org/officeDocument/2006/relationships/image" Target="../media/image46.wmf"/><Relationship Id="rId4" Type="http://schemas.openxmlformats.org/officeDocument/2006/relationships/oleObject" Target="../embeddings/oleObject54.bin"/><Relationship Id="rId38" Type="http://schemas.openxmlformats.org/officeDocument/2006/relationships/vmlDrawing" Target="../drawings/vmlDrawing8.vml"/><Relationship Id="rId37" Type="http://schemas.openxmlformats.org/officeDocument/2006/relationships/slideLayout" Target="../slideLayouts/slideLayout7.xml"/><Relationship Id="rId36" Type="http://schemas.openxmlformats.org/officeDocument/2006/relationships/image" Target="../media/image60.png"/><Relationship Id="rId35" Type="http://schemas.openxmlformats.org/officeDocument/2006/relationships/oleObject" Target="../embeddings/oleObject70.bin"/><Relationship Id="rId34" Type="http://schemas.openxmlformats.org/officeDocument/2006/relationships/oleObject" Target="../embeddings/oleObject69.bin"/><Relationship Id="rId33" Type="http://schemas.openxmlformats.org/officeDocument/2006/relationships/image" Target="../media/image8.png"/><Relationship Id="rId32" Type="http://schemas.openxmlformats.org/officeDocument/2006/relationships/oleObject" Target="../embeddings/oleObject68.bin"/><Relationship Id="rId31" Type="http://schemas.openxmlformats.org/officeDocument/2006/relationships/image" Target="../media/image59.wmf"/><Relationship Id="rId30" Type="http://schemas.openxmlformats.org/officeDocument/2006/relationships/oleObject" Target="../embeddings/oleObject67.bin"/><Relationship Id="rId3" Type="http://schemas.openxmlformats.org/officeDocument/2006/relationships/image" Target="../media/image45.wmf"/><Relationship Id="rId29" Type="http://schemas.openxmlformats.org/officeDocument/2006/relationships/image" Target="../media/image58.wmf"/><Relationship Id="rId28" Type="http://schemas.openxmlformats.org/officeDocument/2006/relationships/oleObject" Target="../embeddings/oleObject66.bin"/><Relationship Id="rId27" Type="http://schemas.openxmlformats.org/officeDocument/2006/relationships/image" Target="../media/image57.wmf"/><Relationship Id="rId26" Type="http://schemas.openxmlformats.org/officeDocument/2006/relationships/oleObject" Target="../embeddings/oleObject65.bin"/><Relationship Id="rId25" Type="http://schemas.openxmlformats.org/officeDocument/2006/relationships/image" Target="../media/image56.wmf"/><Relationship Id="rId24" Type="http://schemas.openxmlformats.org/officeDocument/2006/relationships/oleObject" Target="../embeddings/oleObject64.bin"/><Relationship Id="rId23" Type="http://schemas.openxmlformats.org/officeDocument/2006/relationships/image" Target="../media/image55.wmf"/><Relationship Id="rId22" Type="http://schemas.openxmlformats.org/officeDocument/2006/relationships/oleObject" Target="../embeddings/oleObject63.bin"/><Relationship Id="rId21" Type="http://schemas.openxmlformats.org/officeDocument/2006/relationships/image" Target="../media/image54.wmf"/><Relationship Id="rId20" Type="http://schemas.openxmlformats.org/officeDocument/2006/relationships/oleObject" Target="../embeddings/oleObject62.bin"/><Relationship Id="rId2" Type="http://schemas.openxmlformats.org/officeDocument/2006/relationships/oleObject" Target="../embeddings/oleObject53.bin"/><Relationship Id="rId19" Type="http://schemas.openxmlformats.org/officeDocument/2006/relationships/image" Target="../media/image53.wmf"/><Relationship Id="rId18" Type="http://schemas.openxmlformats.org/officeDocument/2006/relationships/oleObject" Target="../embeddings/oleObject61.bin"/><Relationship Id="rId17" Type="http://schemas.openxmlformats.org/officeDocument/2006/relationships/image" Target="../media/image52.wmf"/><Relationship Id="rId16" Type="http://schemas.openxmlformats.org/officeDocument/2006/relationships/oleObject" Target="../embeddings/oleObject60.bin"/><Relationship Id="rId15" Type="http://schemas.openxmlformats.org/officeDocument/2006/relationships/image" Target="../media/image51.wmf"/><Relationship Id="rId14" Type="http://schemas.openxmlformats.org/officeDocument/2006/relationships/oleObject" Target="../embeddings/oleObject59.bin"/><Relationship Id="rId13" Type="http://schemas.openxmlformats.org/officeDocument/2006/relationships/image" Target="../media/image50.wmf"/><Relationship Id="rId12" Type="http://schemas.openxmlformats.org/officeDocument/2006/relationships/oleObject" Target="../embeddings/oleObject58.bin"/><Relationship Id="rId11" Type="http://schemas.openxmlformats.org/officeDocument/2006/relationships/image" Target="../media/image49.wmf"/><Relationship Id="rId10" Type="http://schemas.openxmlformats.org/officeDocument/2006/relationships/oleObject" Target="../embeddings/oleObject57.bin"/><Relationship Id="rId1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7" name="Rectangle 2"/>
          <p:cNvSpPr>
            <a:spLocks noGrp="1"/>
          </p:cNvSpPr>
          <p:nvPr>
            <p:ph type="ctrTitle"/>
          </p:nvPr>
        </p:nvSpPr>
        <p:spPr>
          <a:noFill/>
          <a:ln>
            <a:noFill/>
          </a:ln>
        </p:spPr>
        <p:txBody>
          <a:bodyPr anchor="t" anchorCtr="0"/>
          <a:p>
            <a:pPr eaLnBrk="1" hangingPunct="1">
              <a:buClrTx/>
              <a:buSzTx/>
              <a:buFontTx/>
            </a:pPr>
            <a:r>
              <a:rPr lang="en-US" altLang="zh-CN" sz="5400" dirty="0">
                <a:latin typeface="黑体" panose="02010609060101010101" pitchFamily="49" charset="-122"/>
                <a:ea typeface="黑体" panose="02010609060101010101" pitchFamily="49" charset="-122"/>
              </a:rPr>
              <a:t>5-7 </a:t>
            </a:r>
            <a:r>
              <a:rPr lang="zh-CN" altLang="en-US" sz="5400" dirty="0">
                <a:latin typeface="黑体" panose="02010609060101010101" pitchFamily="49" charset="-122"/>
                <a:ea typeface="黑体" panose="02010609060101010101" pitchFamily="49" charset="-122"/>
              </a:rPr>
              <a:t>电势</a:t>
            </a:r>
            <a:endParaRPr lang="zh-CN" altLang="en-US" sz="5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med">
    <p:pull dir="r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3" name="Text Box 2"/>
          <p:cNvSpPr txBox="1"/>
          <p:nvPr/>
        </p:nvSpPr>
        <p:spPr>
          <a:xfrm>
            <a:off x="685800" y="990600"/>
            <a:ext cx="3581400" cy="519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  <a:buBlip>
                <a:blip r:embed="rId1"/>
              </a:buBlip>
            </a:pP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电荷连续分布时</a:t>
            </a:r>
            <a:endParaRPr lang="zh-CN" altLang="en-US" sz="2800" b="1" dirty="0">
              <a:solidFill>
                <a:srgbClr val="CC00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9219" name="Object 3"/>
          <p:cNvGraphicFramePr>
            <a:graphicFrameLocks noChangeAspect="1"/>
          </p:cNvGraphicFramePr>
          <p:nvPr/>
        </p:nvGraphicFramePr>
        <p:xfrm>
          <a:off x="857250" y="4929188"/>
          <a:ext cx="2562225" cy="1081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2" imgW="951865" imgH="431800" progId="Equation.3">
                  <p:embed/>
                </p:oleObj>
              </mc:Choice>
              <mc:Fallback>
                <p:oleObj name="" r:id="rId2" imgW="951865" imgH="431800" progId="Equation.3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57250" y="4929188"/>
                        <a:ext cx="2562225" cy="1081087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chemeClr val="accent1"/>
                          </a:gs>
                          <a:gs pos="50000">
                            <a:srgbClr val="FFFFFF"/>
                          </a:gs>
                          <a:gs pos="100000">
                            <a:schemeClr val="accent1"/>
                          </a:gs>
                        </a:gsLst>
                        <a:lin ang="5400000" scaled="1"/>
                        <a:tileRect/>
                      </a:gradFill>
                      <a:ln w="12700" cap="flat" cmpd="sng">
                        <a:solidFill>
                          <a:srgbClr val="009999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5" name="Rectangle 4"/>
          <p:cNvSpPr/>
          <p:nvPr/>
        </p:nvSpPr>
        <p:spPr>
          <a:xfrm>
            <a:off x="4572000" y="928688"/>
            <a:ext cx="4267200" cy="27432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tx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8436" name="Freeform 5"/>
          <p:cNvSpPr/>
          <p:nvPr/>
        </p:nvSpPr>
        <p:spPr>
          <a:xfrm>
            <a:off x="4800600" y="1385888"/>
            <a:ext cx="1524000" cy="2000250"/>
          </a:xfrm>
          <a:custGeom>
            <a:avLst/>
            <a:gdLst/>
            <a:ahLst/>
            <a:cxnLst>
              <a:cxn ang="0">
                <a:pos x="407327" y="212725"/>
              </a:cxn>
              <a:cxn ang="0">
                <a:pos x="65570" y="639763"/>
              </a:cxn>
              <a:cxn ang="0">
                <a:pos x="19870" y="1341438"/>
              </a:cxn>
              <a:cxn ang="0">
                <a:pos x="139087" y="1708150"/>
              </a:cxn>
              <a:cxn ang="0">
                <a:pos x="689476" y="1970088"/>
              </a:cxn>
              <a:cxn ang="0">
                <a:pos x="1090842" y="1887538"/>
              </a:cxn>
              <a:cxn ang="0">
                <a:pos x="1253773" y="1649413"/>
              </a:cxn>
              <a:cxn ang="0">
                <a:pos x="1134555" y="1222375"/>
              </a:cxn>
              <a:cxn ang="0">
                <a:pos x="1164360" y="830263"/>
              </a:cxn>
              <a:cxn ang="0">
                <a:pos x="1432600" y="485775"/>
              </a:cxn>
              <a:cxn ang="0">
                <a:pos x="1432600" y="141288"/>
              </a:cxn>
              <a:cxn ang="0">
                <a:pos x="882211" y="11113"/>
              </a:cxn>
              <a:cxn ang="0">
                <a:pos x="407327" y="212725"/>
              </a:cxn>
            </a:cxnLst>
            <a:pathLst>
              <a:path w="767" h="1260">
                <a:moveTo>
                  <a:pt x="205" y="134"/>
                </a:moveTo>
                <a:cubicBezTo>
                  <a:pt x="137" y="200"/>
                  <a:pt x="66" y="284"/>
                  <a:pt x="33" y="403"/>
                </a:cubicBezTo>
                <a:cubicBezTo>
                  <a:pt x="0" y="522"/>
                  <a:pt x="4" y="733"/>
                  <a:pt x="10" y="845"/>
                </a:cubicBezTo>
                <a:cubicBezTo>
                  <a:pt x="16" y="957"/>
                  <a:pt x="14" y="1010"/>
                  <a:pt x="70" y="1076"/>
                </a:cubicBezTo>
                <a:cubicBezTo>
                  <a:pt x="126" y="1142"/>
                  <a:pt x="267" y="1222"/>
                  <a:pt x="347" y="1241"/>
                </a:cubicBezTo>
                <a:cubicBezTo>
                  <a:pt x="427" y="1260"/>
                  <a:pt x="502" y="1223"/>
                  <a:pt x="549" y="1189"/>
                </a:cubicBezTo>
                <a:cubicBezTo>
                  <a:pt x="596" y="1155"/>
                  <a:pt x="627" y="1109"/>
                  <a:pt x="631" y="1039"/>
                </a:cubicBezTo>
                <a:cubicBezTo>
                  <a:pt x="635" y="969"/>
                  <a:pt x="578" y="856"/>
                  <a:pt x="571" y="770"/>
                </a:cubicBezTo>
                <a:cubicBezTo>
                  <a:pt x="564" y="684"/>
                  <a:pt x="561" y="600"/>
                  <a:pt x="586" y="523"/>
                </a:cubicBezTo>
                <a:cubicBezTo>
                  <a:pt x="611" y="446"/>
                  <a:pt x="699" y="378"/>
                  <a:pt x="721" y="306"/>
                </a:cubicBezTo>
                <a:cubicBezTo>
                  <a:pt x="743" y="234"/>
                  <a:pt x="767" y="139"/>
                  <a:pt x="721" y="89"/>
                </a:cubicBezTo>
                <a:cubicBezTo>
                  <a:pt x="675" y="39"/>
                  <a:pt x="530" y="0"/>
                  <a:pt x="444" y="7"/>
                </a:cubicBezTo>
                <a:cubicBezTo>
                  <a:pt x="358" y="14"/>
                  <a:pt x="273" y="68"/>
                  <a:pt x="205" y="134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100000">
                <a:srgbClr val="178BFF"/>
              </a:gs>
            </a:gsLst>
            <a:path path="rect">
              <a:fillToRect l="50000" t="50000" r="50000" b="50000"/>
            </a:path>
            <a:tileRect/>
          </a:gradFill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graphicFrame>
        <p:nvGraphicFramePr>
          <p:cNvPr id="18437" name="Object 6"/>
          <p:cNvGraphicFramePr>
            <a:graphicFrameLocks noChangeAspect="1"/>
          </p:cNvGraphicFramePr>
          <p:nvPr/>
        </p:nvGraphicFramePr>
        <p:xfrm>
          <a:off x="6934200" y="2681288"/>
          <a:ext cx="31432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4" imgW="254000" imgH="266700" progId="Equation.3">
                  <p:embed/>
                </p:oleObj>
              </mc:Choice>
              <mc:Fallback>
                <p:oleObj name="" r:id="rId4" imgW="254000" imgH="266700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5">
                        <a:clrChange>
                          <a:clrFrom>
                            <a:srgbClr val="000000"/>
                          </a:clrFrom>
                          <a:clrTo>
                            <a:srgbClr val="FF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934200" y="2681288"/>
                        <a:ext cx="314325" cy="381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3" name="Object 7"/>
          <p:cNvGraphicFramePr>
            <a:graphicFrameLocks noChangeAspect="1"/>
          </p:cNvGraphicFramePr>
          <p:nvPr/>
        </p:nvGraphicFramePr>
        <p:xfrm>
          <a:off x="4572000" y="4286250"/>
          <a:ext cx="1631950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6" imgW="635000" imgH="203200" progId="Equation.3">
                  <p:embed/>
                </p:oleObj>
              </mc:Choice>
              <mc:Fallback>
                <p:oleObj name="" r:id="rId6" imgW="635000" imgH="203200" progId="Equation.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572000" y="4286250"/>
                        <a:ext cx="1631950" cy="5111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4" name="Object 8"/>
          <p:cNvGraphicFramePr>
            <a:graphicFrameLocks noChangeAspect="1"/>
          </p:cNvGraphicFramePr>
          <p:nvPr/>
        </p:nvGraphicFramePr>
        <p:xfrm>
          <a:off x="1214438" y="3714750"/>
          <a:ext cx="1957387" cy="1109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8" imgW="761365" imgH="431800" progId="Equation.3">
                  <p:embed/>
                </p:oleObj>
              </mc:Choice>
              <mc:Fallback>
                <p:oleObj name="" r:id="rId8" imgW="761365" imgH="431800" progId="Equation.3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214438" y="3714750"/>
                        <a:ext cx="1957387" cy="11096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9"/>
          <p:cNvGrpSpPr/>
          <p:nvPr/>
        </p:nvGrpSpPr>
        <p:grpSpPr>
          <a:xfrm>
            <a:off x="5410200" y="1538288"/>
            <a:ext cx="1752600" cy="1295400"/>
            <a:chOff x="3264" y="1728"/>
            <a:chExt cx="1104" cy="816"/>
          </a:xfrm>
        </p:grpSpPr>
        <p:sp>
          <p:nvSpPr>
            <p:cNvPr id="18441" name="Line 10"/>
            <p:cNvSpPr/>
            <p:nvPr/>
          </p:nvSpPr>
          <p:spPr>
            <a:xfrm>
              <a:off x="3408" y="2097"/>
              <a:ext cx="960" cy="255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sm" len="lg"/>
            </a:ln>
          </p:spPr>
        </p:sp>
        <p:graphicFrame>
          <p:nvGraphicFramePr>
            <p:cNvPr id="18442" name="Object 11"/>
            <p:cNvGraphicFramePr>
              <a:graphicFrameLocks noChangeAspect="1"/>
            </p:cNvGraphicFramePr>
            <p:nvPr/>
          </p:nvGraphicFramePr>
          <p:xfrm>
            <a:off x="3696" y="2256"/>
            <a:ext cx="239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0" name="" r:id="rId10" imgW="127000" imgH="152400" progId="Equation.3">
                    <p:embed/>
                  </p:oleObj>
                </mc:Choice>
                <mc:Fallback>
                  <p:oleObj name="" r:id="rId10" imgW="127000" imgH="152400" progId="Equation.3">
                    <p:embed/>
                    <p:pic>
                      <p:nvPicPr>
                        <p:cNvPr id="0" name="图片 3079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3696" y="2256"/>
                          <a:ext cx="239" cy="28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43" name="Object 12"/>
            <p:cNvGraphicFramePr>
              <a:graphicFrameLocks noChangeAspect="1"/>
            </p:cNvGraphicFramePr>
            <p:nvPr/>
          </p:nvGraphicFramePr>
          <p:xfrm>
            <a:off x="3264" y="1728"/>
            <a:ext cx="288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5" name="" r:id="rId12" imgW="520700" imgH="520700" progId="Equation.3">
                    <p:embed/>
                  </p:oleObj>
                </mc:Choice>
                <mc:Fallback>
                  <p:oleObj name="" r:id="rId12" imgW="520700" imgH="520700" progId="Equation.3">
                    <p:embed/>
                    <p:pic>
                      <p:nvPicPr>
                        <p:cNvPr id="0" name="图片 3084"/>
                        <p:cNvPicPr/>
                        <p:nvPr/>
                      </p:nvPicPr>
                      <p:blipFill>
                        <a:blip r:embed="rId13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264" y="1728"/>
                          <a:ext cx="288" cy="28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44" name="Oval 13"/>
            <p:cNvSpPr/>
            <p:nvPr/>
          </p:nvSpPr>
          <p:spPr>
            <a:xfrm>
              <a:off x="3312" y="2016"/>
              <a:ext cx="144" cy="144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359AFF"/>
                </a:gs>
              </a:gsLst>
              <a:path path="shape">
                <a:fillToRect l="50000" t="50000" r="50000" b="50000"/>
              </a:path>
              <a:tileRect/>
            </a:gra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8445" name="Oval 14"/>
          <p:cNvSpPr/>
          <p:nvPr/>
        </p:nvSpPr>
        <p:spPr>
          <a:xfrm>
            <a:off x="7086600" y="2490788"/>
            <a:ext cx="76200" cy="76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8446" name="Text Box 15"/>
          <p:cNvSpPr txBox="1"/>
          <p:nvPr/>
        </p:nvSpPr>
        <p:spPr>
          <a:xfrm>
            <a:off x="1143000" y="214313"/>
            <a:ext cx="4800600" cy="57943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电势的叠加原理</a:t>
            </a:r>
            <a:endParaRPr lang="zh-CN" altLang="en-US" sz="3200" b="1" dirty="0">
              <a:solidFill>
                <a:srgbClr val="CC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6" name="Text Box 19"/>
          <p:cNvSpPr txBox="1"/>
          <p:nvPr/>
        </p:nvSpPr>
        <p:spPr>
          <a:xfrm>
            <a:off x="295275" y="1439863"/>
            <a:ext cx="3990975" cy="1631950"/>
          </a:xfrm>
          <a:prstGeom prst="rect">
            <a:avLst/>
          </a:prstGeom>
          <a:noFill/>
          <a:ln w="25400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   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依据电荷分布特点将连续带电体分成许多电荷元，再根据电势叠加原理进行积分计算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4" name="Group 10"/>
          <p:cNvGrpSpPr/>
          <p:nvPr/>
        </p:nvGrpSpPr>
        <p:grpSpPr>
          <a:xfrm>
            <a:off x="500063" y="3143250"/>
            <a:ext cx="2370137" cy="584200"/>
            <a:chOff x="340" y="654"/>
            <a:chExt cx="1493" cy="368"/>
          </a:xfrm>
        </p:grpSpPr>
        <p:sp>
          <p:nvSpPr>
            <p:cNvPr id="18449" name="Rectangle 11"/>
            <p:cNvSpPr/>
            <p:nvPr/>
          </p:nvSpPr>
          <p:spPr>
            <a:xfrm>
              <a:off x="340" y="654"/>
              <a:ext cx="1241" cy="327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anchor="ctr" anchorCtr="0">
              <a:spAutoFit/>
            </a:bodyPr>
            <a:p>
              <a:pPr defTabSz="762000"/>
              <a:r>
                <a:rPr lang="zh-CN" altLang="en-US" sz="2800" b="1" dirty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对于电荷元</a:t>
              </a:r>
              <a:endParaRPr lang="zh-CN" altLang="en-US" sz="2800" b="1" dirty="0">
                <a:latin typeface="宋体" panose="02010600030101010101" pitchFamily="2" charset="-122"/>
                <a:ea typeface="Times New Roman" panose="02020603050405020304" pitchFamily="18" charset="0"/>
              </a:endParaRPr>
            </a:p>
          </p:txBody>
        </p:sp>
        <p:graphicFrame>
          <p:nvGraphicFramePr>
            <p:cNvPr id="18450" name="Object 16"/>
            <p:cNvGraphicFramePr>
              <a:graphicFrameLocks noChangeAspect="1"/>
            </p:cNvGraphicFramePr>
            <p:nvPr/>
          </p:nvGraphicFramePr>
          <p:xfrm>
            <a:off x="1474" y="663"/>
            <a:ext cx="359" cy="3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2" name="" r:id="rId14" imgW="203200" imgH="203200" progId="Equation.DSMT4">
                    <p:embed/>
                  </p:oleObj>
                </mc:Choice>
                <mc:Fallback>
                  <p:oleObj name="" r:id="rId14" imgW="203200" imgH="203200" progId="Equation.DSMT4">
                    <p:embed/>
                    <p:pic>
                      <p:nvPicPr>
                        <p:cNvPr id="0" name="图片 3081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1474" y="663"/>
                          <a:ext cx="359" cy="35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7185" name="Object 17"/>
          <p:cNvGraphicFramePr>
            <a:graphicFrameLocks noChangeAspect="1"/>
          </p:cNvGraphicFramePr>
          <p:nvPr/>
        </p:nvGraphicFramePr>
        <p:xfrm>
          <a:off x="4572000" y="4857750"/>
          <a:ext cx="152400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16" imgW="596900" imgH="203200" progId="Equation.3">
                  <p:embed/>
                </p:oleObj>
              </mc:Choice>
              <mc:Fallback>
                <p:oleObj name="" r:id="rId16" imgW="596900" imgH="203200" progId="Equation.3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4572000" y="4857750"/>
                        <a:ext cx="1524000" cy="514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86" name="Object 18"/>
          <p:cNvGraphicFramePr>
            <a:graphicFrameLocks noChangeAspect="1"/>
          </p:cNvGraphicFramePr>
          <p:nvPr/>
        </p:nvGraphicFramePr>
        <p:xfrm>
          <a:off x="4572000" y="5432425"/>
          <a:ext cx="1401763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" r:id="rId18" imgW="558800" imgH="203200" progId="Equation.3">
                  <p:embed/>
                </p:oleObj>
              </mc:Choice>
              <mc:Fallback>
                <p:oleObj name="" r:id="rId18" imgW="558800" imgH="203200" progId="Equation.3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4572000" y="5432425"/>
                        <a:ext cx="1401763" cy="5064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9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9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" dur="5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7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7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7" name="Rectangle 2"/>
          <p:cNvSpPr/>
          <p:nvPr/>
        </p:nvSpPr>
        <p:spPr>
          <a:xfrm>
            <a:off x="1143000" y="142875"/>
            <a:ext cx="4572000" cy="57943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计算电势的方法</a:t>
            </a:r>
            <a:endParaRPr lang="zh-CN" altLang="en-US" sz="3200" b="1" dirty="0">
              <a:solidFill>
                <a:srgbClr val="CC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243" name="Text Box 3"/>
          <p:cNvSpPr txBox="1"/>
          <p:nvPr/>
        </p:nvSpPr>
        <p:spPr>
          <a:xfrm>
            <a:off x="827088" y="981075"/>
            <a:ext cx="2514600" cy="519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800" b="1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800" b="1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利用</a:t>
            </a: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2" name="Group 11"/>
          <p:cNvGrpSpPr/>
          <p:nvPr/>
        </p:nvGrpSpPr>
        <p:grpSpPr>
          <a:xfrm>
            <a:off x="1547813" y="1844675"/>
            <a:ext cx="5518150" cy="533400"/>
            <a:chOff x="884" y="1434"/>
            <a:chExt cx="3476" cy="336"/>
          </a:xfrm>
        </p:grpSpPr>
        <p:graphicFrame>
          <p:nvGraphicFramePr>
            <p:cNvPr id="19460" name="Object 5"/>
            <p:cNvGraphicFramePr>
              <a:graphicFrameLocks noChangeAspect="1"/>
            </p:cNvGraphicFramePr>
            <p:nvPr/>
          </p:nvGraphicFramePr>
          <p:xfrm>
            <a:off x="2699" y="1434"/>
            <a:ext cx="336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1" name="" r:id="rId1" imgW="152400" imgH="190500" progId="Equation.3">
                    <p:embed/>
                  </p:oleObj>
                </mc:Choice>
                <mc:Fallback>
                  <p:oleObj name="" r:id="rId1" imgW="152400" imgH="190500" progId="Equation.3">
                    <p:embed/>
                    <p:pic>
                      <p:nvPicPr>
                        <p:cNvPr id="0" name="图片 3080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2699" y="1434"/>
                          <a:ext cx="336" cy="33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461" name="Rectangle 6"/>
            <p:cNvSpPr/>
            <p:nvPr/>
          </p:nvSpPr>
          <p:spPr>
            <a:xfrm>
              <a:off x="884" y="1434"/>
              <a:ext cx="347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8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已知在积分路径上  的函数表达式</a:t>
              </a:r>
              <a:endPara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10247" name="Text Box 7"/>
          <p:cNvSpPr txBox="1"/>
          <p:nvPr/>
        </p:nvSpPr>
        <p:spPr>
          <a:xfrm>
            <a:off x="1403350" y="2565400"/>
            <a:ext cx="6934200" cy="60483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lnSpc>
                <a:spcPct val="120000"/>
              </a:lnSpc>
            </a:pPr>
            <a:r>
              <a:rPr lang="zh-CN" altLang="en-US" sz="2800" b="1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有限大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带电体，选</a:t>
            </a:r>
            <a:r>
              <a:rPr lang="zh-CN" altLang="en-US" sz="2800" b="1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无限远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处电势为零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10248" name="Object 8"/>
          <p:cNvGraphicFramePr>
            <a:graphicFrameLocks noChangeAspect="1"/>
          </p:cNvGraphicFramePr>
          <p:nvPr/>
        </p:nvGraphicFramePr>
        <p:xfrm>
          <a:off x="2916238" y="908050"/>
          <a:ext cx="3049587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" r:id="rId3" imgW="1167765" imgH="292100" progId="Equation.3">
                  <p:embed/>
                </p:oleObj>
              </mc:Choice>
              <mc:Fallback>
                <p:oleObj name="" r:id="rId3" imgW="1167765" imgH="292100" progId="Equation.3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16238" y="908050"/>
                        <a:ext cx="3049587" cy="7461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9" name="Text Box 9"/>
          <p:cNvSpPr txBox="1"/>
          <p:nvPr/>
        </p:nvSpPr>
        <p:spPr>
          <a:xfrm>
            <a:off x="900113" y="3357563"/>
            <a:ext cx="6629400" cy="519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800" b="1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800" b="1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利用点电荷电势的叠加原理</a:t>
            </a: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3" name="Object 10"/>
          <p:cNvGraphicFramePr>
            <a:graphicFrameLocks noChangeAspect="1"/>
          </p:cNvGraphicFramePr>
          <p:nvPr/>
        </p:nvGraphicFramePr>
        <p:xfrm>
          <a:off x="3203575" y="4076700"/>
          <a:ext cx="2289175" cy="1096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" r:id="rId5" imgW="901065" imgH="431800" progId="Equation.3">
                  <p:embed/>
                </p:oleObj>
              </mc:Choice>
              <mc:Fallback>
                <p:oleObj name="" r:id="rId5" imgW="901065" imgH="431800" progId="Equation.3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03575" y="4076700"/>
                        <a:ext cx="2289175" cy="1096963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chemeClr val="accent1"/>
                          </a:gs>
                          <a:gs pos="50000">
                            <a:srgbClr val="FFFFFF"/>
                          </a:gs>
                          <a:gs pos="100000">
                            <a:schemeClr val="accent1"/>
                          </a:gs>
                        </a:gsLst>
                        <a:lin ang="5400000" scaled="1"/>
                        <a:tileRect/>
                      </a:gradFill>
                      <a:ln w="12700" cap="flat" cmpd="sng">
                        <a:solidFill>
                          <a:srgbClr val="009999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7" dur="500"/>
                                        <p:tgtEl>
                                          <p:spTgt spid="10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/>
      <p:bldP spid="10247" grpId="0"/>
      <p:bldP spid="1024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Rectangle 46"/>
          <p:cNvSpPr/>
          <p:nvPr/>
        </p:nvSpPr>
        <p:spPr>
          <a:xfrm>
            <a:off x="454025" y="822325"/>
            <a:ext cx="8699500" cy="923925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t" anchorCtr="0">
            <a:spAutoFit/>
          </a:bodyPr>
          <a:p>
            <a:pPr eaLnBrk="0" hangingPunct="0"/>
            <a:r>
              <a:rPr lang="en-US" altLang="zh-CN" sz="2700" b="1" dirty="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700" b="1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 </a:t>
            </a:r>
            <a:r>
              <a:rPr lang="en-US" altLang="zh-CN" sz="2700" b="1" dirty="0">
                <a:solidFill>
                  <a:srgbClr val="A5002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7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电偶极子的</a:t>
            </a:r>
            <a:r>
              <a:rPr lang="en-US" altLang="zh-CN" sz="27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+</a:t>
            </a:r>
            <a:r>
              <a:rPr lang="en-US" altLang="zh-CN" sz="2700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</a:t>
            </a:r>
            <a:r>
              <a:rPr lang="zh-CN" altLang="en-US" sz="27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位于</a:t>
            </a:r>
            <a:r>
              <a:rPr lang="en-US" altLang="zh-CN" sz="2700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z</a:t>
            </a:r>
            <a:r>
              <a:rPr lang="en-US" altLang="zh-CN" sz="27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2700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7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处，</a:t>
            </a:r>
            <a:r>
              <a:rPr lang="en-US" altLang="zh-CN" sz="27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en-US" altLang="zh-CN" sz="2700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</a:t>
            </a:r>
            <a:r>
              <a:rPr lang="zh-CN" altLang="en-US" sz="27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位于</a:t>
            </a:r>
            <a:r>
              <a:rPr lang="en-US" altLang="zh-CN" sz="2700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z</a:t>
            </a:r>
            <a:r>
              <a:rPr lang="en-US" altLang="zh-CN" sz="27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=-</a:t>
            </a:r>
            <a:r>
              <a:rPr lang="en-US" altLang="zh-CN" sz="2700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7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处，</a:t>
            </a:r>
            <a:endParaRPr lang="en-US" altLang="zh-CN" sz="27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 sz="27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</a:t>
            </a:r>
            <a:r>
              <a:rPr lang="zh-CN" altLang="en-US" sz="27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求</a:t>
            </a:r>
            <a:r>
              <a:rPr lang="en-US" altLang="zh-CN" sz="2700" b="1" i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z</a:t>
            </a:r>
            <a:r>
              <a:rPr lang="zh-CN" altLang="en-US" sz="27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轴距电偶极子较远处</a:t>
            </a:r>
            <a:r>
              <a:rPr lang="en-US" altLang="zh-CN" sz="27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2700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z</a:t>
            </a:r>
            <a:r>
              <a:rPr lang="en-US" altLang="zh-CN" sz="27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&gt;&gt;</a:t>
            </a:r>
            <a:r>
              <a:rPr lang="en-US" altLang="zh-CN" sz="2700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7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27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的电势</a:t>
            </a:r>
            <a:r>
              <a:rPr lang="en-US" altLang="zh-CN" sz="27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endParaRPr lang="zh-CN" altLang="en-US" sz="27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14341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33988" y="1735138"/>
            <a:ext cx="3609975" cy="4000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4342" name="矩形 5"/>
          <p:cNvSpPr/>
          <p:nvPr/>
        </p:nvSpPr>
        <p:spPr>
          <a:xfrm>
            <a:off x="923925" y="4302125"/>
            <a:ext cx="1636713" cy="522288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sz="2800" b="1" dirty="0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因为</a:t>
            </a:r>
            <a:r>
              <a:rPr lang="en-US" altLang="zh-CN" sz="2800" b="1" i="1" dirty="0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z</a:t>
            </a:r>
            <a:r>
              <a:rPr lang="en-US" altLang="zh-CN" sz="2800" b="1" dirty="0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&gt;&gt;</a:t>
            </a:r>
            <a:r>
              <a:rPr lang="en-US" altLang="zh-CN" sz="2800" b="1" i="1" dirty="0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endParaRPr lang="zh-CN" altLang="en-US" sz="2800" b="1" dirty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73733" name="Object 5"/>
          <p:cNvGraphicFramePr>
            <a:graphicFrameLocks noChangeAspect="1"/>
          </p:cNvGraphicFramePr>
          <p:nvPr/>
        </p:nvGraphicFramePr>
        <p:xfrm>
          <a:off x="1231900" y="1749425"/>
          <a:ext cx="4259263" cy="2444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9" name="" r:id="rId2" imgW="1549400" imgH="889000" progId="Equation.DSMT4">
                  <p:embed/>
                </p:oleObj>
              </mc:Choice>
              <mc:Fallback>
                <p:oleObj name="" r:id="rId2" imgW="1549400" imgH="889000" progId="Equation.DSMT4">
                  <p:embed/>
                  <p:pic>
                    <p:nvPicPr>
                      <p:cNvPr id="0" name="图片 3128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231900" y="1749425"/>
                        <a:ext cx="4259263" cy="2444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4" name="Object 6"/>
          <p:cNvGraphicFramePr>
            <a:graphicFrameLocks noChangeAspect="1"/>
          </p:cNvGraphicFramePr>
          <p:nvPr/>
        </p:nvGraphicFramePr>
        <p:xfrm>
          <a:off x="1122363" y="5075238"/>
          <a:ext cx="6249987" cy="1187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1" name="" r:id="rId4" imgW="2273300" imgH="431800" progId="Equation.DSMT4">
                  <p:embed/>
                </p:oleObj>
              </mc:Choice>
              <mc:Fallback>
                <p:oleObj name="" r:id="rId4" imgW="2273300" imgH="431800" progId="Equation.DSMT4">
                  <p:embed/>
                  <p:pic>
                    <p:nvPicPr>
                      <p:cNvPr id="0" name="图片 3130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22363" y="5075238"/>
                        <a:ext cx="6249987" cy="11874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3" name="矩形 8"/>
          <p:cNvSpPr/>
          <p:nvPr/>
        </p:nvSpPr>
        <p:spPr>
          <a:xfrm>
            <a:off x="406400" y="2063750"/>
            <a:ext cx="903288" cy="5238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解：</a:t>
            </a:r>
            <a:endParaRPr lang="zh-CN" altLang="en-US" sz="2800" b="1" dirty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3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4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3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4342" grpId="0"/>
      <p:bldP spid="1434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1498236" y="1966318"/>
            <a:ext cx="673894" cy="1066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0" hangingPunct="0">
              <a:spcBef>
                <a:spcPts val="600"/>
              </a:spcBef>
              <a:spcAft>
                <a:spcPts val="600"/>
              </a:spcAft>
            </a:pPr>
            <a:r>
              <a:rPr lang="zh-CN" altLang="en-US" sz="100" b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解：</a:t>
            </a:r>
            <a:endParaRPr lang="zh-CN" altLang="en-US" sz="1350" b="0" dirty="0">
              <a:ea typeface="宋体" panose="02010600030101010101" pitchFamily="2" charset="-122"/>
            </a:endParaRPr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1029289" y="1430778"/>
            <a:ext cx="195580" cy="1066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00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endParaRPr lang="en-US" altLang="zh-CN" sz="100" dirty="0">
              <a:solidFill>
                <a:srgbClr val="C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7174" name="Group 6"/>
          <p:cNvGrpSpPr/>
          <p:nvPr/>
        </p:nvGrpSpPr>
        <p:grpSpPr bwMode="auto">
          <a:xfrm>
            <a:off x="6511098" y="1651238"/>
            <a:ext cx="2269331" cy="2717006"/>
            <a:chOff x="3696" y="816"/>
            <a:chExt cx="1906" cy="2282"/>
          </a:xfrm>
        </p:grpSpPr>
        <p:sp>
          <p:nvSpPr>
            <p:cNvPr id="7175" name="Line 7"/>
            <p:cNvSpPr>
              <a:spLocks noChangeShapeType="1"/>
            </p:cNvSpPr>
            <p:nvPr/>
          </p:nvSpPr>
          <p:spPr bwMode="auto">
            <a:xfrm>
              <a:off x="4704" y="2448"/>
              <a:ext cx="6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00"/>
            </a:p>
          </p:txBody>
        </p:sp>
        <p:sp>
          <p:nvSpPr>
            <p:cNvPr id="7176" name="Line 8"/>
            <p:cNvSpPr>
              <a:spLocks noChangeShapeType="1"/>
            </p:cNvSpPr>
            <p:nvPr/>
          </p:nvSpPr>
          <p:spPr bwMode="auto">
            <a:xfrm>
              <a:off x="3792" y="2448"/>
              <a:ext cx="91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tailEnd type="arrow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00"/>
            </a:p>
          </p:txBody>
        </p:sp>
        <p:sp>
          <p:nvSpPr>
            <p:cNvPr id="7177" name="Line 9"/>
            <p:cNvSpPr>
              <a:spLocks noChangeShapeType="1"/>
            </p:cNvSpPr>
            <p:nvPr/>
          </p:nvSpPr>
          <p:spPr bwMode="auto">
            <a:xfrm flipV="1">
              <a:off x="4272" y="864"/>
              <a:ext cx="0" cy="15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00"/>
            </a:p>
          </p:txBody>
        </p:sp>
        <p:sp>
          <p:nvSpPr>
            <p:cNvPr id="7178" name="Line 10"/>
            <p:cNvSpPr>
              <a:spLocks noChangeShapeType="1"/>
            </p:cNvSpPr>
            <p:nvPr/>
          </p:nvSpPr>
          <p:spPr bwMode="auto">
            <a:xfrm>
              <a:off x="3792" y="273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00"/>
            </a:p>
          </p:txBody>
        </p:sp>
        <p:sp>
          <p:nvSpPr>
            <p:cNvPr id="7179" name="Line 11"/>
            <p:cNvSpPr>
              <a:spLocks noChangeShapeType="1"/>
            </p:cNvSpPr>
            <p:nvPr/>
          </p:nvSpPr>
          <p:spPr bwMode="auto">
            <a:xfrm>
              <a:off x="4704" y="273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00"/>
            </a:p>
          </p:txBody>
        </p:sp>
        <p:sp>
          <p:nvSpPr>
            <p:cNvPr id="7180" name="Line 12"/>
            <p:cNvSpPr>
              <a:spLocks noChangeShapeType="1"/>
            </p:cNvSpPr>
            <p:nvPr/>
          </p:nvSpPr>
          <p:spPr bwMode="auto">
            <a:xfrm>
              <a:off x="3792" y="2832"/>
              <a:ext cx="9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00"/>
            </a:p>
          </p:txBody>
        </p:sp>
        <p:graphicFrame>
          <p:nvGraphicFramePr>
            <p:cNvPr id="7181" name="Object 13"/>
            <p:cNvGraphicFramePr>
              <a:graphicFrameLocks noChangeAspect="1"/>
            </p:cNvGraphicFramePr>
            <p:nvPr/>
          </p:nvGraphicFramePr>
          <p:xfrm>
            <a:off x="4186" y="2852"/>
            <a:ext cx="143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624" name="Equation" r:id="rId1" imgW="77470" imgH="128905" progId="Equation.DSMT4">
                    <p:embed/>
                  </p:oleObj>
                </mc:Choice>
                <mc:Fallback>
                  <p:oleObj name="Equation" r:id="rId1" imgW="77470" imgH="128905" progId="Equation.DSMT4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86" y="2852"/>
                          <a:ext cx="143" cy="2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82" name="Object 14"/>
            <p:cNvGraphicFramePr>
              <a:graphicFrameLocks noChangeAspect="1"/>
            </p:cNvGraphicFramePr>
            <p:nvPr/>
          </p:nvGraphicFramePr>
          <p:xfrm>
            <a:off x="4176" y="2496"/>
            <a:ext cx="141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625" name="公式" r:id="rId3" imgW="141605" imgH="147955" progId="Equation.3">
                    <p:embed/>
                  </p:oleObj>
                </mc:Choice>
                <mc:Fallback>
                  <p:oleObj name="公式" r:id="rId3" imgW="141605" imgH="147955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6" y="2496"/>
                          <a:ext cx="141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83" name="Object 15"/>
            <p:cNvGraphicFramePr>
              <a:graphicFrameLocks noChangeAspect="1"/>
            </p:cNvGraphicFramePr>
            <p:nvPr/>
          </p:nvGraphicFramePr>
          <p:xfrm>
            <a:off x="3696" y="2484"/>
            <a:ext cx="220" cy="1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626" name="Equation" r:id="rId5" imgW="206375" imgH="161290" progId="Equation.DSMT4">
                    <p:embed/>
                  </p:oleObj>
                </mc:Choice>
                <mc:Fallback>
                  <p:oleObj name="Equation" r:id="rId5" imgW="206375" imgH="161290" progId="Equation.DSMT4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6" y="2484"/>
                          <a:ext cx="220" cy="1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84" name="Object 16"/>
            <p:cNvGraphicFramePr>
              <a:graphicFrameLocks noChangeAspect="1"/>
            </p:cNvGraphicFramePr>
            <p:nvPr/>
          </p:nvGraphicFramePr>
          <p:xfrm>
            <a:off x="4608" y="2484"/>
            <a:ext cx="240" cy="2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627" name="Equation" r:id="rId7" imgW="206375" imgH="173990" progId="Equation.DSMT4">
                    <p:embed/>
                  </p:oleObj>
                </mc:Choice>
                <mc:Fallback>
                  <p:oleObj name="Equation" r:id="rId7" imgW="206375" imgH="173990" progId="Equation.DSMT4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8" y="2484"/>
                          <a:ext cx="240" cy="20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85" name="Object 17"/>
            <p:cNvGraphicFramePr>
              <a:graphicFrameLocks noChangeAspect="1"/>
            </p:cNvGraphicFramePr>
            <p:nvPr/>
          </p:nvGraphicFramePr>
          <p:xfrm>
            <a:off x="5445" y="2414"/>
            <a:ext cx="157" cy="1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628" name="Equation" r:id="rId9" imgW="116205" imgH="116205" progId="Equation.DSMT4">
                    <p:embed/>
                  </p:oleObj>
                </mc:Choice>
                <mc:Fallback>
                  <p:oleObj name="Equation" r:id="rId9" imgW="116205" imgH="116205" progId="Equation.DSMT4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45" y="2414"/>
                          <a:ext cx="157" cy="1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86" name="Object 18"/>
            <p:cNvGraphicFramePr>
              <a:graphicFrameLocks noChangeAspect="1"/>
            </p:cNvGraphicFramePr>
            <p:nvPr/>
          </p:nvGraphicFramePr>
          <p:xfrm>
            <a:off x="4423" y="816"/>
            <a:ext cx="166" cy="1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629" name="Equation" r:id="rId11" imgW="116205" imgH="141605" progId="Equation.DSMT4">
                    <p:embed/>
                  </p:oleObj>
                </mc:Choice>
                <mc:Fallback>
                  <p:oleObj name="Equation" r:id="rId11" imgW="116205" imgH="141605" progId="Equation.DSMT4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23" y="816"/>
                          <a:ext cx="166" cy="1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187" name="Group 19"/>
          <p:cNvGrpSpPr/>
          <p:nvPr/>
        </p:nvGrpSpPr>
        <p:grpSpPr bwMode="auto">
          <a:xfrm>
            <a:off x="7193325" y="2337037"/>
            <a:ext cx="1257300" cy="1257300"/>
            <a:chOff x="4272" y="1392"/>
            <a:chExt cx="1056" cy="1056"/>
          </a:xfrm>
        </p:grpSpPr>
        <p:sp>
          <p:nvSpPr>
            <p:cNvPr id="7188" name="Line 20"/>
            <p:cNvSpPr>
              <a:spLocks noChangeShapeType="1"/>
            </p:cNvSpPr>
            <p:nvPr/>
          </p:nvSpPr>
          <p:spPr bwMode="auto">
            <a:xfrm flipH="1">
              <a:off x="4272" y="1392"/>
              <a:ext cx="1056" cy="10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00"/>
            </a:p>
          </p:txBody>
        </p:sp>
        <p:graphicFrame>
          <p:nvGraphicFramePr>
            <p:cNvPr id="7189" name="Object 21"/>
            <p:cNvGraphicFramePr>
              <a:graphicFrameLocks noChangeAspect="1"/>
            </p:cNvGraphicFramePr>
            <p:nvPr/>
          </p:nvGraphicFramePr>
          <p:xfrm>
            <a:off x="4656" y="2016"/>
            <a:ext cx="166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630" name="公式" r:id="rId13" imgW="96520" imgH="109220" progId="Equation.3">
                    <p:embed/>
                  </p:oleObj>
                </mc:Choice>
                <mc:Fallback>
                  <p:oleObj name="公式" r:id="rId13" imgW="96520" imgH="109220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56" y="2016"/>
                          <a:ext cx="166" cy="1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190" name="Group 22"/>
          <p:cNvGrpSpPr/>
          <p:nvPr/>
        </p:nvGrpSpPr>
        <p:grpSpPr bwMode="auto">
          <a:xfrm>
            <a:off x="6621825" y="2337037"/>
            <a:ext cx="1828800" cy="1257300"/>
            <a:chOff x="3792" y="1392"/>
            <a:chExt cx="1536" cy="1056"/>
          </a:xfrm>
        </p:grpSpPr>
        <p:sp>
          <p:nvSpPr>
            <p:cNvPr id="7191" name="Line 23"/>
            <p:cNvSpPr>
              <a:spLocks noChangeShapeType="1"/>
            </p:cNvSpPr>
            <p:nvPr/>
          </p:nvSpPr>
          <p:spPr bwMode="auto">
            <a:xfrm flipH="1">
              <a:off x="4704" y="1392"/>
              <a:ext cx="624" cy="10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00"/>
            </a:p>
          </p:txBody>
        </p:sp>
        <p:sp>
          <p:nvSpPr>
            <p:cNvPr id="7192" name="Line 24"/>
            <p:cNvSpPr>
              <a:spLocks noChangeShapeType="1"/>
            </p:cNvSpPr>
            <p:nvPr/>
          </p:nvSpPr>
          <p:spPr bwMode="auto">
            <a:xfrm flipH="1">
              <a:off x="3792" y="1392"/>
              <a:ext cx="1536" cy="10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00"/>
            </a:p>
          </p:txBody>
        </p:sp>
        <p:graphicFrame>
          <p:nvGraphicFramePr>
            <p:cNvPr id="7193" name="Object 25"/>
            <p:cNvGraphicFramePr>
              <a:graphicFrameLocks noChangeAspect="1"/>
            </p:cNvGraphicFramePr>
            <p:nvPr/>
          </p:nvGraphicFramePr>
          <p:xfrm>
            <a:off x="4896" y="2016"/>
            <a:ext cx="240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631" name="公式" r:id="rId15" imgW="116205" imgH="180340" progId="Equation.3">
                    <p:embed/>
                  </p:oleObj>
                </mc:Choice>
                <mc:Fallback>
                  <p:oleObj name="公式" r:id="rId15" imgW="116205" imgH="180340" progId="Equation.3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96" y="2016"/>
                          <a:ext cx="240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94" name="Object 26"/>
            <p:cNvGraphicFramePr>
              <a:graphicFrameLocks noChangeAspect="1"/>
            </p:cNvGraphicFramePr>
            <p:nvPr/>
          </p:nvGraphicFramePr>
          <p:xfrm>
            <a:off x="4464" y="1632"/>
            <a:ext cx="188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632" name="公式" r:id="rId17" imgW="116205" imgH="180340" progId="Equation.3">
                    <p:embed/>
                  </p:oleObj>
                </mc:Choice>
                <mc:Fallback>
                  <p:oleObj name="公式" r:id="rId17" imgW="116205" imgH="180340" progId="Equation.3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4" y="1632"/>
                          <a:ext cx="188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196" name="Line 28"/>
          <p:cNvSpPr>
            <a:spLocks noChangeShapeType="1"/>
          </p:cNvSpPr>
          <p:nvPr/>
        </p:nvSpPr>
        <p:spPr bwMode="auto">
          <a:xfrm>
            <a:off x="7250475" y="3194287"/>
            <a:ext cx="457200" cy="4000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00"/>
          </a:p>
        </p:txBody>
      </p:sp>
      <p:graphicFrame>
        <p:nvGraphicFramePr>
          <p:cNvPr id="7197" name="Object 29"/>
          <p:cNvGraphicFramePr>
            <a:graphicFrameLocks noChangeAspect="1"/>
          </p:cNvGraphicFramePr>
          <p:nvPr/>
        </p:nvGraphicFramePr>
        <p:xfrm>
          <a:off x="7364776" y="3365737"/>
          <a:ext cx="189310" cy="23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33" name="Equation" r:id="rId19" imgW="116205" imgH="147955" progId="Equation.DSMT4">
                  <p:embed/>
                </p:oleObj>
              </mc:Choice>
              <mc:Fallback>
                <p:oleObj name="Equation" r:id="rId19" imgW="116205" imgH="147955" progId="Equation.DSMT4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64776" y="3365737"/>
                        <a:ext cx="189310" cy="238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98" name="Arc 30"/>
          <p:cNvSpPr/>
          <p:nvPr/>
        </p:nvSpPr>
        <p:spPr bwMode="auto">
          <a:xfrm>
            <a:off x="7307625" y="3480037"/>
            <a:ext cx="57150" cy="1143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00"/>
          </a:p>
        </p:txBody>
      </p:sp>
      <p:grpSp>
        <p:nvGrpSpPr>
          <p:cNvPr id="7199" name="Group 31"/>
          <p:cNvGrpSpPr/>
          <p:nvPr/>
        </p:nvGrpSpPr>
        <p:grpSpPr bwMode="auto">
          <a:xfrm>
            <a:off x="8336325" y="2119153"/>
            <a:ext cx="628650" cy="328613"/>
            <a:chOff x="5232" y="1200"/>
            <a:chExt cx="528" cy="276"/>
          </a:xfrm>
        </p:grpSpPr>
        <p:graphicFrame>
          <p:nvGraphicFramePr>
            <p:cNvPr id="7200" name="Object 32"/>
            <p:cNvGraphicFramePr>
              <a:graphicFrameLocks noChangeAspect="1"/>
            </p:cNvGraphicFramePr>
            <p:nvPr/>
          </p:nvGraphicFramePr>
          <p:xfrm>
            <a:off x="5264" y="1200"/>
            <a:ext cx="496" cy="1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634" name="公式" r:id="rId21" imgW="431165" imgH="173990" progId="Equation.3">
                    <p:embed/>
                  </p:oleObj>
                </mc:Choice>
                <mc:Fallback>
                  <p:oleObj name="公式" r:id="rId21" imgW="431165" imgH="173990" progId="Equation.3">
                    <p:embed/>
                    <p:pic>
                      <p:nvPicPr>
                        <p:cNvPr id="0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64" y="1200"/>
                          <a:ext cx="496" cy="1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201" name="Object 33"/>
            <p:cNvGraphicFramePr>
              <a:graphicFrameLocks noChangeAspect="1"/>
            </p:cNvGraphicFramePr>
            <p:nvPr/>
          </p:nvGraphicFramePr>
          <p:xfrm>
            <a:off x="5232" y="1344"/>
            <a:ext cx="132" cy="1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635" name="公式" r:id="rId23" imgW="96520" imgH="96520" progId="Equation.3">
                    <p:embed/>
                  </p:oleObj>
                </mc:Choice>
                <mc:Fallback>
                  <p:oleObj name="公式" r:id="rId23" imgW="96520" imgH="96520" progId="Equation.3">
                    <p:embed/>
                    <p:pic>
                      <p:nvPicPr>
                        <p:cNvPr id="0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32" y="1344"/>
                          <a:ext cx="132" cy="1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7203" name="Object 35"/>
              <p:cNvSpPr txBox="1"/>
              <p:nvPr/>
            </p:nvSpPr>
            <p:spPr bwMode="auto">
              <a:xfrm>
                <a:off x="622935" y="2473960"/>
                <a:ext cx="2326005" cy="49149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</m:sub>
                      </m:sSub>
                    </m:oMath>
                  </m:oMathPara>
                </a14:m>
                <a:endParaRPr lang="en-US" altLang="zh-CN" sz="1800" b="1" i="1" dirty="0" smtClean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7203" name="Object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22935" y="2473960"/>
                <a:ext cx="2326005" cy="491490"/>
              </a:xfrm>
              <a:prstGeom prst="rect">
                <a:avLst/>
              </a:prstGeom>
              <a:blipFill rotWithShape="1">
                <a:blip r:embed="rId25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204" name="Object 36"/>
          <p:cNvGraphicFramePr>
            <a:graphicFrameLocks noChangeAspect="1"/>
          </p:cNvGraphicFramePr>
          <p:nvPr/>
        </p:nvGraphicFramePr>
        <p:xfrm>
          <a:off x="2951480" y="2286000"/>
          <a:ext cx="2219325" cy="8102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36" name="Equation" r:id="rId26" imgW="2540000" imgH="927100" progId="Equation.DSMT4">
                  <p:embed/>
                </p:oleObj>
              </mc:Choice>
              <mc:Fallback>
                <p:oleObj name="Equation" r:id="rId26" imgW="2540000" imgH="927100" progId="Equation.DSMT4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1480" y="2286000"/>
                        <a:ext cx="2219325" cy="8102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05" name="Object 37"/>
          <p:cNvGraphicFramePr>
            <a:graphicFrameLocks noChangeAspect="1"/>
          </p:cNvGraphicFramePr>
          <p:nvPr/>
        </p:nvGraphicFramePr>
        <p:xfrm>
          <a:off x="5292090" y="2267585"/>
          <a:ext cx="1554480" cy="9004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37" name="Equation" r:id="rId28" imgW="1600200" imgH="927100" progId="Equation.DSMT4">
                  <p:embed/>
                </p:oleObj>
              </mc:Choice>
              <mc:Fallback>
                <p:oleObj name="Equation" r:id="rId28" imgW="1600200" imgH="927100" progId="Equation.DSMT4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090" y="2267585"/>
                        <a:ext cx="1554480" cy="9004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06" name="Object 38"/>
          <p:cNvGraphicFramePr>
            <a:graphicFrameLocks noChangeAspect="1"/>
          </p:cNvGraphicFramePr>
          <p:nvPr/>
        </p:nvGraphicFramePr>
        <p:xfrm>
          <a:off x="676910" y="3168015"/>
          <a:ext cx="1866265" cy="4832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38" name="Equation" r:id="rId30" imgW="1422400" imgH="368300" progId="Equation.DSMT4">
                  <p:embed/>
                </p:oleObj>
              </mc:Choice>
              <mc:Fallback>
                <p:oleObj name="Equation" r:id="rId30" imgW="1422400" imgH="368300" progId="Equation.DSMT4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6910" y="3168015"/>
                        <a:ext cx="1866265" cy="4832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07" name="Object 39"/>
          <p:cNvGraphicFramePr>
            <a:graphicFrameLocks noChangeAspect="1"/>
          </p:cNvGraphicFramePr>
          <p:nvPr/>
        </p:nvGraphicFramePr>
        <p:xfrm>
          <a:off x="1835785" y="3789045"/>
          <a:ext cx="2124075" cy="4400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39" name="Equation" r:id="rId32" imgW="2082800" imgH="431800" progId="Equation.DSMT4">
                  <p:embed/>
                </p:oleObj>
              </mc:Choice>
              <mc:Fallback>
                <p:oleObj name="Equation" r:id="rId32" imgW="2082800" imgH="431800" progId="Equation.DSMT4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785" y="3789045"/>
                        <a:ext cx="2124075" cy="4400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08" name="Object 40"/>
          <p:cNvGraphicFramePr>
            <a:graphicFrameLocks noChangeAspect="1"/>
          </p:cNvGraphicFramePr>
          <p:nvPr/>
        </p:nvGraphicFramePr>
        <p:xfrm>
          <a:off x="4284345" y="3573145"/>
          <a:ext cx="1452880" cy="6134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40" name="Equation" r:id="rId34" imgW="1143000" imgH="482600" progId="Equation.DSMT4">
                  <p:embed/>
                </p:oleObj>
              </mc:Choice>
              <mc:Fallback>
                <p:oleObj name="Equation" r:id="rId34" imgW="1143000" imgH="482600" progId="Equation.DSMT4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4345" y="3573145"/>
                        <a:ext cx="1452880" cy="6134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7209" name="Object 41"/>
              <p:cNvSpPr txBox="1"/>
              <p:nvPr/>
            </p:nvSpPr>
            <p:spPr bwMode="auto">
              <a:xfrm>
                <a:off x="2171700" y="3552825"/>
                <a:ext cx="1790700" cy="69532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zh-CN" altLang="en-US" sz="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num>
                        <m:den>
                          <m:r>
                            <a:rPr lang="zh-CN" altLang="en-US" sz="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zh-CN" altLang="en-US" sz="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  <m:sSub>
                            <m:sSubPr>
                              <m:ctrlPr>
                                <a:rPr lang="zh-CN" altLang="en-US" sz="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zh-CN" altLang="en-US" sz="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zh-CN" altLang="en-US" sz="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  <m:func>
                            <m:funcPr>
                              <m:ctrlPr>
                                <a:rPr lang="zh-CN" altLang="en-US" sz="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zh-CN" altLang="en-US" sz="1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zh-CN" altLang="en-US" sz="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num>
                        <m:den>
                          <m:sSup>
                            <m:sSupPr>
                              <m:ctrlPr>
                                <a:rPr lang="zh-CN" altLang="en-US" sz="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zh-CN" altLang="en-US" sz="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sz="100" dirty="0"/>
              </a:p>
            </p:txBody>
          </p:sp>
        </mc:Choice>
        <mc:Fallback>
          <p:sp>
            <p:nvSpPr>
              <p:cNvPr id="7209" name="Object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71700" y="3552825"/>
                <a:ext cx="1790700" cy="695325"/>
              </a:xfrm>
              <a:prstGeom prst="rect">
                <a:avLst/>
              </a:prstGeom>
              <a:blipFill rotWithShape="1">
                <a:blip r:embed="rId36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组合 8"/>
          <p:cNvGrpSpPr/>
          <p:nvPr/>
        </p:nvGrpSpPr>
        <p:grpSpPr>
          <a:xfrm>
            <a:off x="1233190" y="4286250"/>
            <a:ext cx="4717415" cy="988060"/>
            <a:chOff x="1644254" y="4572000"/>
            <a:chExt cx="6289886" cy="1317413"/>
          </a:xfrm>
        </p:grpSpPr>
        <p:sp>
          <p:nvSpPr>
            <p:cNvPr id="7210" name="Text Box 42"/>
            <p:cNvSpPr txBox="1">
              <a:spLocks noChangeArrowheads="1"/>
            </p:cNvSpPr>
            <p:nvPr/>
          </p:nvSpPr>
          <p:spPr bwMode="auto">
            <a:xfrm>
              <a:off x="1644254" y="4667724"/>
              <a:ext cx="277707" cy="142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00" dirty="0">
                  <a:latin typeface="宋体" panose="02010600030101010101" pitchFamily="2" charset="-122"/>
                  <a:ea typeface="宋体" panose="02010600030101010101" pitchFamily="2" charset="-122"/>
                </a:rPr>
                <a:t>其中</a:t>
              </a:r>
              <a:endParaRPr kumimoji="1" lang="zh-CN" altLang="en-US" sz="100" b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graphicFrame>
          <p:nvGraphicFramePr>
            <p:cNvPr id="7211" name="Object 43"/>
            <p:cNvGraphicFramePr>
              <a:graphicFrameLocks noChangeAspect="1"/>
            </p:cNvGraphicFramePr>
            <p:nvPr/>
          </p:nvGraphicFramePr>
          <p:xfrm>
            <a:off x="1767867" y="4770967"/>
            <a:ext cx="2664460" cy="7145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641" name="Equation" r:id="rId37" imgW="1752600" imgH="469900" progId="Equation.DSMT4">
                    <p:embed/>
                  </p:oleObj>
                </mc:Choice>
                <mc:Fallback>
                  <p:oleObj name="Equation" r:id="rId37" imgW="1752600" imgH="469900" progId="Equation.DSMT4">
                    <p:embed/>
                    <p:pic>
                      <p:nvPicPr>
                        <p:cNvPr id="0" name="Object 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67867" y="4770967"/>
                          <a:ext cx="2664460" cy="7145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212" name="Object 44"/>
            <p:cNvGraphicFramePr>
              <a:graphicFrameLocks noChangeAspect="1"/>
            </p:cNvGraphicFramePr>
            <p:nvPr/>
          </p:nvGraphicFramePr>
          <p:xfrm>
            <a:off x="4648227" y="4572000"/>
            <a:ext cx="3285913" cy="13174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642" name="Equation" r:id="rId39" imgW="2501900" imgH="1003300" progId="Equation.DSMT4">
                    <p:embed/>
                  </p:oleObj>
                </mc:Choice>
                <mc:Fallback>
                  <p:oleObj name="Equation" r:id="rId39" imgW="2501900" imgH="1003300" progId="Equation.DSMT4">
                    <p:embed/>
                    <p:pic>
                      <p:nvPicPr>
                        <p:cNvPr id="0" name="Object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48227" y="4572000"/>
                          <a:ext cx="3285913" cy="13174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7213" name="Object 45"/>
              <p:cNvSpPr txBox="1"/>
              <p:nvPr/>
            </p:nvSpPr>
            <p:spPr bwMode="auto">
              <a:xfrm>
                <a:off x="1943100" y="4972050"/>
                <a:ext cx="2511029" cy="90487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zh-CN" altLang="en-US" sz="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sz="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zh-CN" altLang="en-US" sz="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  <m:sSub>
                            <m:sSubPr>
                              <m:ctrlPr>
                                <a:rPr lang="zh-CN" altLang="en-US" sz="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zh-CN" altLang="en-US" sz="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zh-CN" altLang="en-US" sz="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𝑝𝑥</m:t>
                          </m:r>
                        </m:num>
                        <m:den>
                          <m:r>
                            <a:rPr lang="zh-CN" altLang="en-US" sz="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zh-CN" altLang="en-US" sz="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zh-CN" altLang="en-US" sz="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zh-CN" altLang="en-US" sz="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zh-CN" altLang="en-US" sz="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zh-CN" altLang="en-US" sz="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zh-CN" altLang="en-US" sz="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zh-CN" altLang="en-US" sz="1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1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zh-CN" altLang="en-US" sz="1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sz="100" dirty="0"/>
              </a:p>
            </p:txBody>
          </p:sp>
        </mc:Choice>
        <mc:Fallback>
          <p:sp>
            <p:nvSpPr>
              <p:cNvPr id="7213" name="Object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43100" y="4972050"/>
                <a:ext cx="2511029" cy="904875"/>
              </a:xfrm>
              <a:prstGeom prst="rect">
                <a:avLst/>
              </a:prstGeom>
              <a:blipFill rotWithShape="1">
                <a:blip r:embed="rId41"/>
                <a:stretch>
                  <a:fillRect r="9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 Box 2"/>
          <p:cNvSpPr txBox="1">
            <a:spLocks noChangeArrowheads="1"/>
          </p:cNvSpPr>
          <p:nvPr>
            <p:custDataLst>
              <p:tags r:id="rId42"/>
            </p:custDataLst>
          </p:nvPr>
        </p:nvSpPr>
        <p:spPr bwMode="auto">
          <a:xfrm>
            <a:off x="1619885" y="821532"/>
            <a:ext cx="6213475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p>
            <a:r>
              <a:rPr kumimoji="1"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求电偶极子电场中任一点</a:t>
            </a:r>
            <a:r>
              <a:rPr kumimoji="1" lang="en-US" altLang="zh-CN" sz="2800" b="1" i="1" dirty="0">
                <a:latin typeface="宋体" panose="02010600030101010101" pitchFamily="2" charset="-122"/>
                <a:ea typeface="宋体" panose="02010600030101010101" pitchFamily="2" charset="-122"/>
              </a:rPr>
              <a:t>P </a:t>
            </a:r>
            <a:r>
              <a:rPr kumimoji="1"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的电势</a:t>
            </a:r>
            <a:r>
              <a:rPr kumimoji="1" lang="en-US" altLang="zh-CN" sz="2800" b="1" dirty="0"/>
              <a:t>.</a:t>
            </a:r>
            <a:endParaRPr kumimoji="1" lang="en-US" altLang="zh-CN" sz="2800" b="1" dirty="0"/>
          </a:p>
        </p:txBody>
      </p:sp>
      <p:sp>
        <p:nvSpPr>
          <p:cNvPr id="3" name="Text Box 3"/>
          <p:cNvSpPr txBox="1">
            <a:spLocks noChangeArrowheads="1"/>
          </p:cNvSpPr>
          <p:nvPr>
            <p:custDataLst>
              <p:tags r:id="rId43"/>
            </p:custDataLst>
          </p:nvPr>
        </p:nvSpPr>
        <p:spPr bwMode="auto">
          <a:xfrm>
            <a:off x="755588" y="1459707"/>
            <a:ext cx="898525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p>
            <a:pPr algn="just" eaLnBrk="0" hangingPunct="0">
              <a:spcBef>
                <a:spcPts val="600"/>
              </a:spcBef>
              <a:spcAft>
                <a:spcPts val="600"/>
              </a:spcAft>
            </a:pPr>
            <a:r>
              <a:rPr lang="zh-CN" altLang="en-US" sz="2800" b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解：</a:t>
            </a:r>
            <a:endParaRPr lang="zh-CN" altLang="en-US" sz="2800" b="0" dirty="0">
              <a:ea typeface="宋体" panose="02010600030101010101" pitchFamily="2" charset="-122"/>
            </a:endParaRPr>
          </a:p>
        </p:txBody>
      </p:sp>
      <p:sp>
        <p:nvSpPr>
          <p:cNvPr id="4" name="Rectangle 4"/>
          <p:cNvSpPr>
            <a:spLocks noChangeArrowheads="1"/>
          </p:cNvSpPr>
          <p:nvPr>
            <p:custDataLst>
              <p:tags r:id="rId44"/>
            </p:custDataLst>
          </p:nvPr>
        </p:nvSpPr>
        <p:spPr bwMode="auto">
          <a:xfrm>
            <a:off x="1044090" y="821854"/>
            <a:ext cx="540385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p>
            <a:r>
              <a:rPr lang="zh-CN" altLang="en-US" sz="2800" b="1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endParaRPr lang="en-US" altLang="zh-CN" sz="2800" b="1" dirty="0">
              <a:solidFill>
                <a:srgbClr val="C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Text Box 34"/>
          <p:cNvSpPr txBox="1">
            <a:spLocks noChangeArrowheads="1"/>
          </p:cNvSpPr>
          <p:nvPr>
            <p:custDataLst>
              <p:tags r:id="rId45"/>
            </p:custDataLst>
          </p:nvPr>
        </p:nvSpPr>
        <p:spPr bwMode="auto">
          <a:xfrm>
            <a:off x="2267903" y="1363027"/>
            <a:ext cx="2685415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p>
            <a:r>
              <a:rPr kumimoji="1"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由电势叠加原理</a:t>
            </a:r>
            <a:endParaRPr kumimoji="1" lang="zh-CN" alt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1548130" y="5229225"/>
                <a:ext cx="4572000" cy="117729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  <m:sSub>
                            <m:sSubPr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𝑝𝑥</m:t>
                          </m:r>
                        </m:num>
                        <m:den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zh-CN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zh-CN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sz="2800" i="1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8130" y="5229225"/>
                <a:ext cx="4572000" cy="1177290"/>
              </a:xfrm>
              <a:prstGeom prst="rect">
                <a:avLst/>
              </a:prstGeom>
              <a:blipFill rotWithShape="1">
                <a:blip r:embed="rId4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47"/>
    </p:custDataLst>
  </p:cSld>
  <p:clrMapOvr>
    <a:masterClrMapping/>
  </p:clrMapOvr>
  <p:transition spd="med" advTm="87662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7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7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7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7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bldLvl="0" animBg="1"/>
      <p:bldP spid="7203" grpId="0" bldLvl="0" animBg="1"/>
      <p:bldP spid="7209" grpId="0" bldLvl="0" animBg="1"/>
      <p:bldP spid="7213" grpId="0" bldLvl="0" animBg="1"/>
      <p:bldP spid="3" grpId="0" bldLvl="0" animBg="1"/>
      <p:bldP spid="5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3" name="Text Box 31"/>
          <p:cNvSpPr txBox="1"/>
          <p:nvPr/>
        </p:nvSpPr>
        <p:spPr>
          <a:xfrm>
            <a:off x="304800" y="881063"/>
            <a:ext cx="8369300" cy="12684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zh-CN" sz="2800" b="1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en-US" altLang="zh-CN" sz="2800" b="1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lang="zh-CN" altLang="zh-CN" sz="2700" b="1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例</a:t>
            </a:r>
            <a:r>
              <a:rPr lang="en-US" altLang="zh-CN" sz="2700" b="1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  </a:t>
            </a:r>
            <a:r>
              <a:rPr lang="zh-CN" altLang="en-US" sz="27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求均匀带电圆环轴线上任一点的电势，圆</a:t>
            </a:r>
            <a:endParaRPr lang="en-US" altLang="zh-CN" sz="27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zh-CN" sz="27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</a:t>
            </a:r>
            <a:r>
              <a:rPr lang="zh-CN" altLang="en-US" sz="27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环半径为</a:t>
            </a:r>
            <a:r>
              <a:rPr lang="en-US" altLang="zh-CN" sz="2700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7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，带电</a:t>
            </a:r>
            <a:r>
              <a:rPr lang="en-US" altLang="zh-CN" sz="2700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en-US" altLang="zh-CN" sz="27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  <a:endParaRPr lang="zh-CN" altLang="en-US" sz="27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5364" name="矩形 56"/>
          <p:cNvSpPr/>
          <p:nvPr/>
        </p:nvSpPr>
        <p:spPr>
          <a:xfrm>
            <a:off x="536575" y="5229225"/>
            <a:ext cx="903288" cy="522288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解：</a:t>
            </a:r>
            <a:endParaRPr lang="zh-CN" altLang="en-US" sz="2800" b="1" dirty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365" name="矩形 57"/>
          <p:cNvSpPr/>
          <p:nvPr/>
        </p:nvSpPr>
        <p:spPr>
          <a:xfrm>
            <a:off x="1765300" y="5243513"/>
            <a:ext cx="3830638" cy="522287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sz="2800" b="1" dirty="0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在圆环上取一电荷元</a:t>
            </a:r>
            <a:r>
              <a:rPr lang="en-US" altLang="zh-CN" sz="2800" b="1" dirty="0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en-US" altLang="zh-CN" sz="2800" b="1" i="1" dirty="0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endParaRPr lang="zh-CN" altLang="en-US" sz="2800" b="1" i="1" dirty="0">
              <a:solidFill>
                <a:srgbClr val="1C1C1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5362" name="Object 19"/>
          <p:cNvGraphicFramePr>
            <a:graphicFrameLocks noChangeAspect="1"/>
          </p:cNvGraphicFramePr>
          <p:nvPr/>
        </p:nvGraphicFramePr>
        <p:xfrm>
          <a:off x="5884863" y="4994275"/>
          <a:ext cx="2778125" cy="94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" r:id="rId1" imgW="1384300" imgH="520700" progId="Equation.3">
                  <p:embed/>
                </p:oleObj>
              </mc:Choice>
              <mc:Fallback>
                <p:oleObj name="" r:id="rId1" imgW="1384300" imgH="520700" progId="Equation.3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884863" y="4994275"/>
                        <a:ext cx="2778125" cy="9461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366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0188" y="2262188"/>
            <a:ext cx="6143625" cy="28860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/>
      <p:bldP spid="15364" grpId="0"/>
      <p:bldP spid="1536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ext Box 2"/>
          <p:cNvSpPr txBox="1">
            <a:spLocks noChangeArrowheads="1"/>
          </p:cNvSpPr>
          <p:nvPr/>
        </p:nvSpPr>
        <p:spPr bwMode="auto">
          <a:xfrm>
            <a:off x="755803" y="836462"/>
            <a:ext cx="7062843" cy="1124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zh-CN" sz="2400" b="1">
                <a:solidFill>
                  <a:srgbClr val="CC0000"/>
                </a:solidFill>
                <a:latin typeface="Times New Roman" panose="02020603050405020304" pitchFamily="18" charset="0"/>
              </a:rPr>
              <a:t>   </a:t>
            </a:r>
            <a:r>
              <a:rPr lang="zh-CN" altLang="zh-CN" sz="2800" b="1">
                <a:solidFill>
                  <a:srgbClr val="CC0000"/>
                </a:solidFill>
                <a:latin typeface="Times New Roman" panose="02020603050405020304" pitchFamily="18" charset="0"/>
              </a:rPr>
              <a:t>  </a:t>
            </a:r>
            <a:r>
              <a:rPr lang="en-US" altLang="zh-CN" sz="2800" b="1">
                <a:solidFill>
                  <a:srgbClr val="CC0000"/>
                </a:solidFill>
                <a:latin typeface="Times New Roman" panose="02020603050405020304" pitchFamily="18" charset="0"/>
              </a:rPr>
              <a:t> </a:t>
            </a:r>
            <a:r>
              <a:rPr lang="zh-CN" altLang="zh-CN" sz="2800" b="1">
                <a:solidFill>
                  <a:srgbClr val="CC0000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sz="2800" b="1">
                <a:solidFill>
                  <a:srgbClr val="CC00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800" b="1">
                <a:latin typeface="Times New Roman" panose="02020603050405020304" pitchFamily="18" charset="0"/>
              </a:rPr>
              <a:t>   </a:t>
            </a:r>
            <a:r>
              <a:rPr lang="zh-CN" altLang="zh-CN" sz="2800" b="1">
                <a:latin typeface="Times New Roman" panose="02020603050405020304" pitchFamily="18" charset="0"/>
              </a:rPr>
              <a:t>正电荷</a:t>
            </a:r>
            <a:r>
              <a:rPr lang="en-US" altLang="zh-CN" sz="2800" i="1">
                <a:latin typeface="Times New Roman" panose="02020603050405020304" pitchFamily="18" charset="0"/>
              </a:rPr>
              <a:t>q</a:t>
            </a:r>
            <a:r>
              <a:rPr lang="zh-CN" altLang="zh-CN" sz="2800" b="1">
                <a:latin typeface="Times New Roman" panose="02020603050405020304" pitchFamily="18" charset="0"/>
              </a:rPr>
              <a:t>均匀分布在半径为</a:t>
            </a:r>
            <a:r>
              <a:rPr lang="en-US" altLang="zh-CN" sz="2800" i="1">
                <a:latin typeface="Times New Roman" panose="02020603050405020304" pitchFamily="18" charset="0"/>
              </a:rPr>
              <a:t>R</a:t>
            </a:r>
            <a:r>
              <a:rPr lang="zh-CN" altLang="zh-CN" sz="2800" b="1">
                <a:latin typeface="Times New Roman" panose="02020603050405020304" pitchFamily="18" charset="0"/>
              </a:rPr>
              <a:t>的细圆环上. </a:t>
            </a:r>
            <a:r>
              <a:rPr lang="en-US" altLang="zh-CN" sz="2800" b="1">
                <a:latin typeface="Times New Roman" panose="02020603050405020304" pitchFamily="18" charset="0"/>
              </a:rPr>
              <a:t> </a:t>
            </a:r>
            <a:r>
              <a:rPr lang="zh-CN" altLang="zh-CN" sz="2800" b="1">
                <a:latin typeface="Times New Roman" panose="02020603050405020304" pitchFamily="18" charset="0"/>
              </a:rPr>
              <a:t>求环轴线上</a:t>
            </a:r>
            <a:r>
              <a:rPr lang="zh-CN" altLang="en-US" sz="2800" b="1">
                <a:latin typeface="Times New Roman" panose="02020603050405020304" pitchFamily="18" charset="0"/>
              </a:rPr>
              <a:t>距</a:t>
            </a:r>
            <a:r>
              <a:rPr lang="zh-CN" altLang="zh-CN" sz="2800" b="1">
                <a:latin typeface="Times New Roman" panose="02020603050405020304" pitchFamily="18" charset="0"/>
              </a:rPr>
              <a:t>环心为</a:t>
            </a:r>
            <a:r>
              <a:rPr lang="en-US" altLang="zh-CN" sz="2800" i="1">
                <a:latin typeface="Times New Roman" panose="02020603050405020304" pitchFamily="18" charset="0"/>
              </a:rPr>
              <a:t>x</a:t>
            </a:r>
            <a:r>
              <a:rPr lang="zh-CN" altLang="zh-CN" sz="2800" b="1">
                <a:latin typeface="Times New Roman" panose="02020603050405020304" pitchFamily="18" charset="0"/>
              </a:rPr>
              <a:t>处的点</a:t>
            </a:r>
            <a:r>
              <a:rPr lang="en-US" altLang="zh-CN" sz="2800" i="1">
                <a:latin typeface="Times New Roman" panose="02020603050405020304" pitchFamily="18" charset="0"/>
              </a:rPr>
              <a:t>P</a:t>
            </a:r>
            <a:r>
              <a:rPr lang="zh-CN" altLang="zh-CN" sz="2800" b="1">
                <a:latin typeface="Times New Roman" panose="02020603050405020304" pitchFamily="18" charset="0"/>
              </a:rPr>
              <a:t>的电势.</a:t>
            </a:r>
            <a:endParaRPr lang="en-US" altLang="zh-CN" sz="2800" b="1">
              <a:latin typeface="Times New Roman" panose="02020603050405020304" pitchFamily="18" charset="0"/>
            </a:endParaRPr>
          </a:p>
        </p:txBody>
      </p:sp>
      <p:graphicFrame>
        <p:nvGraphicFramePr>
          <p:cNvPr id="22531" name="Object 4"/>
          <p:cNvGraphicFramePr>
            <a:graphicFrameLocks noChangeAspect="1"/>
          </p:cNvGraphicFramePr>
          <p:nvPr/>
        </p:nvGraphicFramePr>
        <p:xfrm>
          <a:off x="4800600" y="3771900"/>
          <a:ext cx="266700" cy="2678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69" name="" r:id="rId1" imgW="177800" imgH="190500" progId="Equation.3">
                  <p:embed/>
                </p:oleObj>
              </mc:Choice>
              <mc:Fallback>
                <p:oleObj name="" r:id="rId1" imgW="177800" imgH="1905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3771900"/>
                        <a:ext cx="266700" cy="2678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2" name="Rectangle 5"/>
          <p:cNvSpPr>
            <a:spLocks noChangeArrowheads="1"/>
          </p:cNvSpPr>
          <p:nvPr/>
        </p:nvSpPr>
        <p:spPr bwMode="auto">
          <a:xfrm>
            <a:off x="4572000" y="3481150"/>
            <a:ext cx="3456384" cy="83820"/>
          </a:xfrm>
          <a:prstGeom prst="rect">
            <a:avLst/>
          </a:prstGeom>
          <a:solidFill>
            <a:schemeClr val="bg1"/>
          </a:solidFill>
          <a:ln w="9525">
            <a:solidFill>
              <a:srgbClr val="006666"/>
            </a:solidFill>
            <a:miter lim="800000"/>
          </a:ln>
        </p:spPr>
        <p:txBody>
          <a:bodyPr wrap="square" lIns="69056" tIns="34528" rIns="69056" bIns="34528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00"/>
          </a:p>
        </p:txBody>
      </p:sp>
      <p:graphicFrame>
        <p:nvGraphicFramePr>
          <p:cNvPr id="22533" name="Object 6"/>
          <p:cNvGraphicFramePr>
            <a:graphicFrameLocks noChangeAspect="1"/>
          </p:cNvGraphicFramePr>
          <p:nvPr/>
        </p:nvGraphicFramePr>
        <p:xfrm>
          <a:off x="7029450" y="3714751"/>
          <a:ext cx="285750" cy="2655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70" name="" r:id="rId3" imgW="152400" imgH="165100" progId="Equation.3">
                  <p:embed/>
                </p:oleObj>
              </mc:Choice>
              <mc:Fallback>
                <p:oleObj name="" r:id="rId3" imgW="152400" imgH="1651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29450" y="3714751"/>
                        <a:ext cx="285750" cy="2655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4" name="Oval 7"/>
          <p:cNvSpPr>
            <a:spLocks noChangeArrowheads="1"/>
          </p:cNvSpPr>
          <p:nvPr/>
        </p:nvSpPr>
        <p:spPr bwMode="auto">
          <a:xfrm>
            <a:off x="7086600" y="3597072"/>
            <a:ext cx="83939" cy="118149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 lIns="69056" tIns="34528" rIns="69056" bIns="34528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00"/>
          </a:p>
        </p:txBody>
      </p:sp>
      <p:graphicFrame>
        <p:nvGraphicFramePr>
          <p:cNvPr id="22535" name="Object 8"/>
          <p:cNvGraphicFramePr>
            <a:graphicFrameLocks noChangeAspect="1"/>
          </p:cNvGraphicFramePr>
          <p:nvPr/>
        </p:nvGraphicFramePr>
        <p:xfrm>
          <a:off x="5399486" y="3657600"/>
          <a:ext cx="258365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71" name="" r:id="rId5" imgW="127000" imgH="139700" progId="Equation.3">
                  <p:embed/>
                </p:oleObj>
              </mc:Choice>
              <mc:Fallback>
                <p:oleObj name="" r:id="rId5" imgW="127000" imgH="1397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9486" y="3657600"/>
                        <a:ext cx="258365" cy="285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6" name="Object 9"/>
          <p:cNvGraphicFramePr>
            <a:graphicFrameLocks noChangeAspect="1"/>
          </p:cNvGraphicFramePr>
          <p:nvPr/>
        </p:nvGraphicFramePr>
        <p:xfrm>
          <a:off x="6115051" y="3714751"/>
          <a:ext cx="230981" cy="255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72" name="" r:id="rId7" imgW="127000" imgH="139700" progId="Equation.3">
                  <p:embed/>
                </p:oleObj>
              </mc:Choice>
              <mc:Fallback>
                <p:oleObj name="" r:id="rId7" imgW="127000" imgH="1397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051" y="3714751"/>
                        <a:ext cx="230981" cy="2559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7" name="Line 10"/>
          <p:cNvSpPr>
            <a:spLocks noChangeShapeType="1"/>
          </p:cNvSpPr>
          <p:nvPr/>
        </p:nvSpPr>
        <p:spPr bwMode="auto">
          <a:xfrm>
            <a:off x="4800600" y="3657600"/>
            <a:ext cx="2857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00"/>
          </a:p>
        </p:txBody>
      </p:sp>
      <p:sp>
        <p:nvSpPr>
          <p:cNvPr id="22538" name="Line 11"/>
          <p:cNvSpPr>
            <a:spLocks noChangeShapeType="1"/>
          </p:cNvSpPr>
          <p:nvPr/>
        </p:nvSpPr>
        <p:spPr bwMode="auto">
          <a:xfrm>
            <a:off x="5200650" y="3657600"/>
            <a:ext cx="342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00"/>
          </a:p>
        </p:txBody>
      </p:sp>
      <p:graphicFrame>
        <p:nvGraphicFramePr>
          <p:cNvPr id="22539" name="Object 12"/>
          <p:cNvGraphicFramePr>
            <a:graphicFrameLocks noChangeAspect="1"/>
          </p:cNvGraphicFramePr>
          <p:nvPr/>
        </p:nvGraphicFramePr>
        <p:xfrm>
          <a:off x="7658101" y="3714751"/>
          <a:ext cx="230981" cy="255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73" name="" r:id="rId9" imgW="127000" imgH="139700" progId="Equation.3">
                  <p:embed/>
                </p:oleObj>
              </mc:Choice>
              <mc:Fallback>
                <p:oleObj name="" r:id="rId9" imgW="127000" imgH="1397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58101" y="3714751"/>
                        <a:ext cx="230981" cy="2559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40" name="Line 13"/>
          <p:cNvSpPr>
            <a:spLocks noChangeShapeType="1"/>
          </p:cNvSpPr>
          <p:nvPr/>
        </p:nvSpPr>
        <p:spPr bwMode="auto">
          <a:xfrm flipV="1">
            <a:off x="5543550" y="3028950"/>
            <a:ext cx="0" cy="628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00"/>
          </a:p>
        </p:txBody>
      </p:sp>
      <p:graphicFrame>
        <p:nvGraphicFramePr>
          <p:cNvPr id="22541" name="Object 14"/>
          <p:cNvGraphicFramePr>
            <a:graphicFrameLocks noChangeAspect="1"/>
          </p:cNvGraphicFramePr>
          <p:nvPr/>
        </p:nvGraphicFramePr>
        <p:xfrm>
          <a:off x="5257800" y="3257551"/>
          <a:ext cx="285750" cy="2655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74" name="" r:id="rId10" imgW="152400" imgH="165100" progId="Equation.3">
                  <p:embed/>
                </p:oleObj>
              </mc:Choice>
              <mc:Fallback>
                <p:oleObj name="" r:id="rId10" imgW="152400" imgH="1651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3257551"/>
                        <a:ext cx="285750" cy="2655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42" name="AutoShape 15" descr="宽上对角线"/>
          <p:cNvSpPr>
            <a:spLocks noChangeArrowheads="1"/>
          </p:cNvSpPr>
          <p:nvPr/>
        </p:nvSpPr>
        <p:spPr bwMode="auto">
          <a:xfrm>
            <a:off x="5086350" y="2971800"/>
            <a:ext cx="857250" cy="1371600"/>
          </a:xfrm>
          <a:custGeom>
            <a:avLst/>
            <a:gdLst>
              <a:gd name="T0" fmla="*/ 0 w 21600"/>
              <a:gd name="T1" fmla="*/ 10800 h 21600"/>
              <a:gd name="T2" fmla="*/ 10800 w 21600"/>
              <a:gd name="T3" fmla="*/ 0 h 21600"/>
              <a:gd name="T4" fmla="*/ 21600 w 21600"/>
              <a:gd name="T5" fmla="*/ 10800 h 21600"/>
              <a:gd name="T6" fmla="*/ 10800 w 21600"/>
              <a:gd name="T7" fmla="*/ 21600 h 21600"/>
              <a:gd name="T8" fmla="*/ 0 w 21600"/>
              <a:gd name="T9" fmla="*/ 10800 h 21600"/>
              <a:gd name="T10" fmla="*/ 1157 w 21600"/>
              <a:gd name="T11" fmla="*/ 10800 h 21600"/>
              <a:gd name="T12" fmla="*/ 10800 w 21600"/>
              <a:gd name="T13" fmla="*/ 20443 h 21600"/>
              <a:gd name="T14" fmla="*/ 20443 w 21600"/>
              <a:gd name="T15" fmla="*/ 10800 h 21600"/>
              <a:gd name="T16" fmla="*/ 10800 w 21600"/>
              <a:gd name="T17" fmla="*/ 1157 h 21600"/>
              <a:gd name="T18" fmla="*/ 1157 w 21600"/>
              <a:gd name="T19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157" y="10800"/>
                </a:moveTo>
                <a:cubicBezTo>
                  <a:pt x="1157" y="16126"/>
                  <a:pt x="5474" y="20443"/>
                  <a:pt x="10800" y="20443"/>
                </a:cubicBezTo>
                <a:cubicBezTo>
                  <a:pt x="16126" y="20443"/>
                  <a:pt x="20443" y="16126"/>
                  <a:pt x="20443" y="10800"/>
                </a:cubicBezTo>
                <a:cubicBezTo>
                  <a:pt x="20443" y="5474"/>
                  <a:pt x="16126" y="1157"/>
                  <a:pt x="10800" y="1157"/>
                </a:cubicBezTo>
                <a:cubicBezTo>
                  <a:pt x="5474" y="1157"/>
                  <a:pt x="1157" y="5474"/>
                  <a:pt x="1157" y="10800"/>
                </a:cubicBezTo>
                <a:close/>
              </a:path>
            </a:pathLst>
          </a:custGeom>
          <a:pattFill prst="wdUpDiag">
            <a:fgClr>
              <a:schemeClr val="folHlink"/>
            </a:fgClr>
            <a:bgClr>
              <a:srgbClr val="FFFFFF"/>
            </a:bgClr>
          </a:pattFill>
          <a:ln w="19050">
            <a:solidFill>
              <a:schemeClr val="tx1"/>
            </a:solidFill>
            <a:round/>
          </a:ln>
          <a:effectLst>
            <a:outerShdw dist="35921" dir="13500000" algn="ctr" rotWithShape="0">
              <a:schemeClr val="bg2"/>
            </a:outerShdw>
          </a:effec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sz="100"/>
          </a:p>
        </p:txBody>
      </p:sp>
      <p:grpSp>
        <p:nvGrpSpPr>
          <p:cNvPr id="2" name="Group 16"/>
          <p:cNvGrpSpPr/>
          <p:nvPr/>
        </p:nvGrpSpPr>
        <p:grpSpPr bwMode="auto">
          <a:xfrm>
            <a:off x="5372100" y="2628900"/>
            <a:ext cx="1714500" cy="1028700"/>
            <a:chOff x="3216" y="2304"/>
            <a:chExt cx="1440" cy="864"/>
          </a:xfrm>
        </p:grpSpPr>
        <p:graphicFrame>
          <p:nvGraphicFramePr>
            <p:cNvPr id="22544" name="Object 17"/>
            <p:cNvGraphicFramePr>
              <a:graphicFrameLocks noChangeAspect="1"/>
            </p:cNvGraphicFramePr>
            <p:nvPr/>
          </p:nvGraphicFramePr>
          <p:xfrm>
            <a:off x="3216" y="2304"/>
            <a:ext cx="246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475" name="" r:id="rId12" imgW="276860" imgH="276860" progId="Equation.3">
                    <p:embed/>
                  </p:oleObj>
                </mc:Choice>
                <mc:Fallback>
                  <p:oleObj name="" r:id="rId12" imgW="276860" imgH="276860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16" y="2304"/>
                          <a:ext cx="246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545" name="Line 18"/>
            <p:cNvSpPr>
              <a:spLocks noChangeShapeType="1"/>
            </p:cNvSpPr>
            <p:nvPr/>
          </p:nvSpPr>
          <p:spPr bwMode="auto">
            <a:xfrm>
              <a:off x="3312" y="2616"/>
              <a:ext cx="96" cy="0"/>
            </a:xfrm>
            <a:prstGeom prst="line">
              <a:avLst/>
            </a:prstGeom>
            <a:noFill/>
            <a:ln w="114300">
              <a:solidFill>
                <a:srgbClr val="00006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22546" name="Line 19"/>
            <p:cNvSpPr>
              <a:spLocks noChangeShapeType="1"/>
            </p:cNvSpPr>
            <p:nvPr/>
          </p:nvSpPr>
          <p:spPr bwMode="auto">
            <a:xfrm>
              <a:off x="3360" y="2640"/>
              <a:ext cx="1296" cy="52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dash"/>
              <a:rou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graphicFrame>
          <p:nvGraphicFramePr>
            <p:cNvPr id="22547" name="Object 20"/>
            <p:cNvGraphicFramePr>
              <a:graphicFrameLocks noChangeAspect="1"/>
            </p:cNvGraphicFramePr>
            <p:nvPr/>
          </p:nvGraphicFramePr>
          <p:xfrm>
            <a:off x="4032" y="2688"/>
            <a:ext cx="199" cy="1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476" name="" r:id="rId14" imgW="114300" imgH="127000" progId="Equation.3">
                    <p:embed/>
                  </p:oleObj>
                </mc:Choice>
                <mc:Fallback>
                  <p:oleObj name="" r:id="rId14" imgW="114300" imgH="127000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2" y="2688"/>
                          <a:ext cx="199" cy="1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2548" name="Line 21"/>
          <p:cNvSpPr>
            <a:spLocks noChangeShapeType="1"/>
          </p:cNvSpPr>
          <p:nvPr/>
        </p:nvSpPr>
        <p:spPr bwMode="auto">
          <a:xfrm>
            <a:off x="5543550" y="3657600"/>
            <a:ext cx="2286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lg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00"/>
          </a:p>
        </p:txBody>
      </p:sp>
      <p:grpSp>
        <p:nvGrpSpPr>
          <p:cNvPr id="7" name="组合 6"/>
          <p:cNvGrpSpPr/>
          <p:nvPr/>
        </p:nvGrpSpPr>
        <p:grpSpPr>
          <a:xfrm>
            <a:off x="887670" y="2909422"/>
            <a:ext cx="3476627" cy="737235"/>
            <a:chOff x="1183560" y="2736229"/>
            <a:chExt cx="4635503" cy="982980"/>
          </a:xfrm>
        </p:grpSpPr>
        <p:sp>
          <p:nvSpPr>
            <p:cNvPr id="22530" name="Text Box 3"/>
            <p:cNvSpPr txBox="1">
              <a:spLocks noChangeArrowheads="1"/>
            </p:cNvSpPr>
            <p:nvPr/>
          </p:nvSpPr>
          <p:spPr bwMode="auto">
            <a:xfrm>
              <a:off x="1183560" y="2868389"/>
              <a:ext cx="1295400" cy="6138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400" b="1" dirty="0">
                  <a:solidFill>
                    <a:srgbClr val="CC0000"/>
                  </a:solidFill>
                  <a:latin typeface="Times New Roman" panose="02020603050405020304" pitchFamily="18" charset="0"/>
                </a:rPr>
                <a:t>解</a:t>
              </a:r>
              <a:endParaRPr lang="zh-CN" altLang="en-US" sz="2400" b="1" dirty="0">
                <a:solidFill>
                  <a:srgbClr val="CC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7" name="Text Box 3"/>
            <p:cNvSpPr txBox="1">
              <a:spLocks noChangeArrowheads="1"/>
            </p:cNvSpPr>
            <p:nvPr/>
          </p:nvSpPr>
          <p:spPr bwMode="auto">
            <a:xfrm>
              <a:off x="1818563" y="2736229"/>
              <a:ext cx="4000500" cy="9829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100" b="1" dirty="0">
                  <a:latin typeface="宋体" panose="02010600030101010101" pitchFamily="2" charset="-122"/>
                </a:rPr>
                <a:t>建立如图坐标系，选取电荷元</a:t>
              </a:r>
              <a:r>
                <a:rPr lang="en-US" altLang="zh-CN" sz="2100" b="1" i="1" dirty="0" err="1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dq</a:t>
              </a:r>
              <a:endParaRPr lang="en-US" altLang="zh-CN" sz="2100" b="1" i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243" name="Object 27"/>
                <p:cNvSpPr txBox="1"/>
                <p:nvPr/>
              </p:nvSpPr>
              <p:spPr bwMode="auto">
                <a:xfrm>
                  <a:off x="3722688" y="3211513"/>
                  <a:ext cx="1379537" cy="47148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norm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zh-CN" altLang="en-US" sz="100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zh-CN" altLang="en-US" sz="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zh-CN" altLang="en-US" sz="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zh-CN" altLang="en-US" sz="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m:rPr>
                            <m:sty m:val="p"/>
                          </m:rPr>
                          <a:rPr lang="zh-CN" altLang="en-US" sz="100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zh-CN" altLang="en-US" sz="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oMath>
                    </m:oMathPara>
                  </a14:m>
                  <a:endParaRPr lang="zh-CN" altLang="en-US" sz="100" dirty="0"/>
                </a:p>
              </p:txBody>
            </p:sp>
          </mc:Choice>
          <mc:Fallback>
            <p:sp>
              <p:nvSpPr>
                <p:cNvPr id="9243" name="Object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722688" y="3211513"/>
                  <a:ext cx="1379537" cy="471487"/>
                </a:xfrm>
                <a:prstGeom prst="rect">
                  <a:avLst/>
                </a:prstGeom>
                <a:blipFill rotWithShape="1">
                  <a:blip r:embed="rId16"/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aphicFrame>
        <p:nvGraphicFramePr>
          <p:cNvPr id="4" name="Object 22"/>
          <p:cNvGraphicFramePr>
            <a:graphicFrameLocks noChangeAspect="1"/>
          </p:cNvGraphicFramePr>
          <p:nvPr/>
        </p:nvGraphicFramePr>
        <p:xfrm>
          <a:off x="1269803" y="3696891"/>
          <a:ext cx="1903809" cy="8036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77" name="" r:id="rId17" imgW="989965" imgH="431800" progId="Equation.3">
                  <p:embed/>
                </p:oleObj>
              </mc:Choice>
              <mc:Fallback>
                <p:oleObj name="" r:id="rId17" imgW="989965" imgH="43180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9803" y="3696891"/>
                        <a:ext cx="1903809" cy="8036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23"/>
          <p:cNvGraphicFramePr>
            <a:graphicFrameLocks noChangeAspect="1"/>
          </p:cNvGraphicFramePr>
          <p:nvPr/>
        </p:nvGraphicFramePr>
        <p:xfrm>
          <a:off x="1169622" y="4571405"/>
          <a:ext cx="1844278" cy="8120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78" name="" r:id="rId19" imgW="977900" imgH="431800" progId="Equation.3">
                  <p:embed/>
                </p:oleObj>
              </mc:Choice>
              <mc:Fallback>
                <p:oleObj name="" r:id="rId19" imgW="977900" imgH="43180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9622" y="4571405"/>
                        <a:ext cx="1844278" cy="8120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1" name="Object 25"/>
          <p:cNvGraphicFramePr>
            <a:graphicFrameLocks noChangeAspect="1"/>
          </p:cNvGraphicFramePr>
          <p:nvPr/>
        </p:nvGraphicFramePr>
        <p:xfrm>
          <a:off x="4208264" y="4626173"/>
          <a:ext cx="1984772" cy="8703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79" name="" r:id="rId21" imgW="1041400" imgH="457200" progId="Equation.3">
                  <p:embed/>
                </p:oleObj>
              </mc:Choice>
              <mc:Fallback>
                <p:oleObj name="" r:id="rId21" imgW="1041400" imgH="45720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08264" y="4626173"/>
                        <a:ext cx="1984772" cy="8703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2" name="Object 26"/>
          <p:cNvGraphicFramePr>
            <a:graphicFrameLocks noChangeAspect="1"/>
          </p:cNvGraphicFramePr>
          <p:nvPr/>
        </p:nvGraphicFramePr>
        <p:xfrm>
          <a:off x="3143251" y="4626173"/>
          <a:ext cx="1006078" cy="8120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80" name="" r:id="rId23" imgW="533400" imgH="431800" progId="Equation.3">
                  <p:embed/>
                </p:oleObj>
              </mc:Choice>
              <mc:Fallback>
                <p:oleObj name="" r:id="rId23" imgW="533400" imgH="43180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3251" y="4626173"/>
                        <a:ext cx="1006078" cy="8120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Text Box 41"/>
          <p:cNvSpPr txBox="1">
            <a:spLocks noChangeArrowheads="1"/>
          </p:cNvSpPr>
          <p:nvPr/>
        </p:nvSpPr>
        <p:spPr bwMode="auto">
          <a:xfrm>
            <a:off x="683568" y="2407935"/>
            <a:ext cx="297180" cy="1066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方法一 </a:t>
            </a:r>
            <a:r>
              <a:rPr lang="zh-CN" altLang="en-US" sz="100" dirty="0">
                <a:solidFill>
                  <a:srgbClr val="FFFF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100" dirty="0">
                <a:solidFill>
                  <a:srgbClr val="3333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电势叠加法</a:t>
            </a:r>
            <a:endParaRPr lang="zh-CN" altLang="en-US" sz="100" b="0" dirty="0">
              <a:solidFill>
                <a:srgbClr val="3333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Object 20"/>
              <p:cNvSpPr txBox="1"/>
              <p:nvPr/>
            </p:nvSpPr>
            <p:spPr bwMode="auto">
              <a:xfrm>
                <a:off x="4957763" y="2608388"/>
                <a:ext cx="257175" cy="3000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CN" altLang="en-US" sz="10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lang="zh-CN" altLang="en-US" sz="1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zh-CN" altLang="en-US" sz="1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2" name="Object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957763" y="2608388"/>
                <a:ext cx="257175" cy="300038"/>
              </a:xfrm>
              <a:prstGeom prst="rect">
                <a:avLst/>
              </a:prstGeom>
              <a:blipFill rotWithShape="1">
                <a:blip r:embed="rId25"/>
                <a:stretch>
                  <a:fillRect l="-123" t="-148" r="123" b="4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0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0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bldLvl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29" name="Text Box 2"/>
          <p:cNvSpPr txBox="1"/>
          <p:nvPr/>
        </p:nvSpPr>
        <p:spPr>
          <a:xfrm>
            <a:off x="683260" y="169545"/>
            <a:ext cx="7924800" cy="12604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lnSpc>
                <a:spcPct val="120000"/>
              </a:lnSpc>
            </a:pPr>
            <a:r>
              <a:rPr lang="zh-CN" altLang="zh-CN" sz="3200" b="1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lang="en-US" altLang="zh-CN" sz="3200" b="1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zh-CN" sz="3200" b="1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例</a:t>
            </a:r>
            <a:r>
              <a:rPr lang="en-US" altLang="zh-CN" sz="3200" b="1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lang="zh-CN" altLang="zh-CN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正电荷</a:t>
            </a:r>
            <a:r>
              <a:rPr lang="en-US" altLang="zh-CN" sz="3200" i="1" dirty="0"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zh-CN" altLang="zh-CN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均匀分布在半径为</a:t>
            </a:r>
            <a:r>
              <a:rPr lang="en-US" altLang="zh-CN" sz="3200" i="1" dirty="0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zh-CN" altLang="zh-CN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的细圆环上. </a:t>
            </a:r>
            <a:r>
              <a: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zh-CN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求环轴线上</a:t>
            </a:r>
            <a:r>
              <a:rPr lang="zh-CN" altLang="en-US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距</a:t>
            </a:r>
            <a:r>
              <a:rPr lang="zh-CN" altLang="zh-CN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环心为</a:t>
            </a:r>
            <a:r>
              <a:rPr lang="en-US" altLang="zh-CN" sz="3200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zh-CN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处的点</a:t>
            </a:r>
            <a:r>
              <a:rPr lang="en-US" altLang="zh-CN" sz="3200" i="1" dirty="0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zh-CN" altLang="zh-CN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的电势.</a:t>
            </a:r>
            <a:endParaRPr lang="en-US" altLang="zh-CN" sz="32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2530" name="Text Box 3"/>
          <p:cNvSpPr txBox="1"/>
          <p:nvPr/>
        </p:nvSpPr>
        <p:spPr>
          <a:xfrm>
            <a:off x="323215" y="1556068"/>
            <a:ext cx="1295400" cy="57943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解</a:t>
            </a:r>
            <a:endParaRPr lang="zh-CN" altLang="en-US" sz="3200" b="1" dirty="0">
              <a:solidFill>
                <a:srgbClr val="CC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22531" name="Object 4"/>
          <p:cNvGraphicFramePr>
            <a:graphicFrameLocks noChangeAspect="1"/>
          </p:cNvGraphicFramePr>
          <p:nvPr/>
        </p:nvGraphicFramePr>
        <p:xfrm>
          <a:off x="4733290" y="3599180"/>
          <a:ext cx="355600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" r:id="rId1" imgW="177800" imgH="190500" progId="Equation.3">
                  <p:embed/>
                </p:oleObj>
              </mc:Choice>
              <mc:Fallback>
                <p:oleObj name="" r:id="rId1" imgW="177800" imgH="190500" progId="Equation.3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733290" y="3599180"/>
                        <a:ext cx="355600" cy="3571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2" name="Rectangle 5"/>
          <p:cNvSpPr/>
          <p:nvPr/>
        </p:nvSpPr>
        <p:spPr>
          <a:xfrm>
            <a:off x="4428490" y="1998980"/>
            <a:ext cx="4419600" cy="25908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006666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2075" tIns="46038" rIns="92075" bIns="46038" anchor="ctr" anchorCtr="0">
            <a:spAutoFit/>
          </a:bodyPr>
          <a:p>
            <a:endParaRPr lang="zh-CN" altLang="en-US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22533" name="Object 6"/>
          <p:cNvGraphicFramePr>
            <a:graphicFrameLocks noChangeAspect="1"/>
          </p:cNvGraphicFramePr>
          <p:nvPr/>
        </p:nvGraphicFramePr>
        <p:xfrm>
          <a:off x="7705090" y="3522980"/>
          <a:ext cx="381000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" r:id="rId3" imgW="152400" imgH="165100" progId="Equation.3">
                  <p:embed/>
                </p:oleObj>
              </mc:Choice>
              <mc:Fallback>
                <p:oleObj name="" r:id="rId3" imgW="152400" imgH="165100" progId="Equation.3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705090" y="3522980"/>
                        <a:ext cx="381000" cy="3540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4" name="Oval 7"/>
          <p:cNvSpPr/>
          <p:nvPr/>
        </p:nvSpPr>
        <p:spPr>
          <a:xfrm>
            <a:off x="7781290" y="3434080"/>
            <a:ext cx="76200" cy="65088"/>
          </a:xfrm>
          <a:prstGeom prst="ellipse">
            <a:avLst/>
          </a:prstGeom>
          <a:solidFill>
            <a:srgbClr val="000000"/>
          </a:solidFill>
          <a:ln w="9525">
            <a:noFill/>
          </a:ln>
        </p:spPr>
        <p:txBody>
          <a:bodyPr wrap="none" lIns="92075" tIns="46038" rIns="92075" bIns="46038" anchor="ctr" anchorCtr="0">
            <a:spAutoFit/>
          </a:bodyPr>
          <a:p>
            <a:endParaRPr lang="zh-CN" altLang="en-US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22535" name="Object 8"/>
          <p:cNvGraphicFramePr>
            <a:graphicFrameLocks noChangeAspect="1"/>
          </p:cNvGraphicFramePr>
          <p:nvPr/>
        </p:nvGraphicFramePr>
        <p:xfrm>
          <a:off x="5531803" y="3446780"/>
          <a:ext cx="344487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" r:id="rId5" imgW="127000" imgH="139700" progId="Equation.3">
                  <p:embed/>
                </p:oleObj>
              </mc:Choice>
              <mc:Fallback>
                <p:oleObj name="" r:id="rId5" imgW="127000" imgH="139700" progId="Equation.3">
                  <p:embed/>
                  <p:pic>
                    <p:nvPicPr>
                      <p:cNvPr id="0" name="图片 309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531803" y="3446780"/>
                        <a:ext cx="344487" cy="381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6" name="Object 9"/>
          <p:cNvGraphicFramePr>
            <a:graphicFrameLocks noChangeAspect="1"/>
          </p:cNvGraphicFramePr>
          <p:nvPr/>
        </p:nvGraphicFramePr>
        <p:xfrm>
          <a:off x="6485890" y="3522980"/>
          <a:ext cx="307975" cy="34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" r:id="rId7" imgW="127000" imgH="139700" progId="Equation.3">
                  <p:embed/>
                </p:oleObj>
              </mc:Choice>
              <mc:Fallback>
                <p:oleObj name="" r:id="rId7" imgW="127000" imgH="139700" progId="Equation.3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485890" y="3522980"/>
                        <a:ext cx="307975" cy="3413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7" name="Line 10"/>
          <p:cNvSpPr/>
          <p:nvPr/>
        </p:nvSpPr>
        <p:spPr>
          <a:xfrm>
            <a:off x="4733290" y="3446780"/>
            <a:ext cx="3810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538" name="Line 11"/>
          <p:cNvSpPr/>
          <p:nvPr/>
        </p:nvSpPr>
        <p:spPr>
          <a:xfrm>
            <a:off x="5266690" y="3446780"/>
            <a:ext cx="457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graphicFrame>
        <p:nvGraphicFramePr>
          <p:cNvPr id="22539" name="Object 12"/>
          <p:cNvGraphicFramePr>
            <a:graphicFrameLocks noChangeAspect="1"/>
          </p:cNvGraphicFramePr>
          <p:nvPr/>
        </p:nvGraphicFramePr>
        <p:xfrm>
          <a:off x="8543290" y="3522980"/>
          <a:ext cx="307975" cy="34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" r:id="rId9" imgW="127000" imgH="139700" progId="Equation.3">
                  <p:embed/>
                </p:oleObj>
              </mc:Choice>
              <mc:Fallback>
                <p:oleObj name="" r:id="rId9" imgW="127000" imgH="139700" progId="Equation.3">
                  <p:embed/>
                  <p:pic>
                    <p:nvPicPr>
                      <p:cNvPr id="0" name="图片 309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543290" y="3522980"/>
                        <a:ext cx="307975" cy="3413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40" name="Line 13"/>
          <p:cNvSpPr/>
          <p:nvPr/>
        </p:nvSpPr>
        <p:spPr>
          <a:xfrm flipV="1">
            <a:off x="5723890" y="2608580"/>
            <a:ext cx="0" cy="8382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sm" len="lg"/>
          </a:ln>
        </p:spPr>
      </p:sp>
      <p:graphicFrame>
        <p:nvGraphicFramePr>
          <p:cNvPr id="22541" name="Object 14"/>
          <p:cNvGraphicFramePr>
            <a:graphicFrameLocks noChangeAspect="1"/>
          </p:cNvGraphicFramePr>
          <p:nvPr/>
        </p:nvGraphicFramePr>
        <p:xfrm>
          <a:off x="5342890" y="2913380"/>
          <a:ext cx="381000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" r:id="rId10" imgW="152400" imgH="165100" progId="Equation.3">
                  <p:embed/>
                </p:oleObj>
              </mc:Choice>
              <mc:Fallback>
                <p:oleObj name="" r:id="rId10" imgW="152400" imgH="165100" progId="Equation.3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342890" y="2913380"/>
                        <a:ext cx="381000" cy="3540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42" name="AutoShape 15" descr="宽上对角线"/>
          <p:cNvSpPr/>
          <p:nvPr/>
        </p:nvSpPr>
        <p:spPr>
          <a:xfrm>
            <a:off x="5114290" y="2532380"/>
            <a:ext cx="1143000" cy="1828800"/>
          </a:xfrm>
          <a:custGeom>
            <a:avLst/>
            <a:gdLst/>
            <a:ahLst/>
            <a:cxnLst>
              <a:cxn ang="0">
                <a:pos x="30241875" y="0"/>
              </a:cxn>
              <a:cxn ang="0">
                <a:pos x="8856927" y="22673818"/>
              </a:cxn>
              <a:cxn ang="0">
                <a:pos x="0" y="77419200"/>
              </a:cxn>
              <a:cxn ang="0">
                <a:pos x="8856927" y="132164582"/>
              </a:cxn>
              <a:cxn ang="0">
                <a:pos x="30241875" y="154838400"/>
              </a:cxn>
              <a:cxn ang="0">
                <a:pos x="51626823" y="132164582"/>
              </a:cxn>
              <a:cxn ang="0">
                <a:pos x="60483750" y="77419200"/>
              </a:cxn>
              <a:cxn ang="0">
                <a:pos x="51626823" y="22673818"/>
              </a:cxn>
            </a:cxnLst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157" y="10800"/>
                </a:moveTo>
                <a:cubicBezTo>
                  <a:pt x="1157" y="16126"/>
                  <a:pt x="5474" y="20443"/>
                  <a:pt x="10800" y="20443"/>
                </a:cubicBezTo>
                <a:cubicBezTo>
                  <a:pt x="16126" y="20443"/>
                  <a:pt x="20443" y="16126"/>
                  <a:pt x="20443" y="10800"/>
                </a:cubicBezTo>
                <a:cubicBezTo>
                  <a:pt x="20443" y="5474"/>
                  <a:pt x="16126" y="1157"/>
                  <a:pt x="10800" y="1157"/>
                </a:cubicBezTo>
                <a:cubicBezTo>
                  <a:pt x="5474" y="1157"/>
                  <a:pt x="1157" y="5474"/>
                  <a:pt x="1157" y="10800"/>
                </a:cubicBezTo>
                <a:close/>
              </a:path>
            </a:pathLst>
          </a:custGeom>
          <a:pattFill prst="wdUpDiag">
            <a:fgClr>
              <a:schemeClr val="folHlink"/>
            </a:fgClr>
            <a:bgClr>
              <a:srgbClr val="FFFFFF"/>
            </a:bgClr>
          </a:pattFill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13499999" algn="ctr" rotWithShape="0">
              <a:schemeClr val="bg2"/>
            </a:outerShdw>
          </a:effectLst>
        </p:spPr>
        <p:txBody>
          <a:bodyPr/>
          <a:p>
            <a:endParaRPr lang="zh-CN" altLang="en-US"/>
          </a:p>
        </p:txBody>
      </p:sp>
      <p:grpSp>
        <p:nvGrpSpPr>
          <p:cNvPr id="2" name="Group 16"/>
          <p:cNvGrpSpPr/>
          <p:nvPr/>
        </p:nvGrpSpPr>
        <p:grpSpPr>
          <a:xfrm>
            <a:off x="5495290" y="2075180"/>
            <a:ext cx="2286000" cy="1371600"/>
            <a:chOff x="3216" y="2304"/>
            <a:chExt cx="1440" cy="864"/>
          </a:xfrm>
        </p:grpSpPr>
        <p:graphicFrame>
          <p:nvGraphicFramePr>
            <p:cNvPr id="22544" name="Object 17"/>
            <p:cNvGraphicFramePr>
              <a:graphicFrameLocks noChangeAspect="1"/>
            </p:cNvGraphicFramePr>
            <p:nvPr/>
          </p:nvGraphicFramePr>
          <p:xfrm>
            <a:off x="3216" y="2304"/>
            <a:ext cx="246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2" name="" r:id="rId12" imgW="342900" imgH="342900" progId="Equation.3">
                    <p:embed/>
                  </p:oleObj>
                </mc:Choice>
                <mc:Fallback>
                  <p:oleObj name="" r:id="rId12" imgW="342900" imgH="342900" progId="Equation.3">
                    <p:embed/>
                    <p:pic>
                      <p:nvPicPr>
                        <p:cNvPr id="0" name="图片 3091"/>
                        <p:cNvPicPr/>
                        <p:nvPr/>
                      </p:nvPicPr>
                      <p:blipFill>
                        <a:blip r:embed="rId13">
                          <a:clrChange>
                            <a:clrFrom>
                              <a:srgbClr val="000000"/>
                            </a:clrFrom>
                            <a:clrTo>
                              <a:srgbClr val="FF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216" y="2304"/>
                          <a:ext cx="246" cy="28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545" name="Line 18"/>
            <p:cNvSpPr/>
            <p:nvPr/>
          </p:nvSpPr>
          <p:spPr>
            <a:xfrm>
              <a:off x="3312" y="2616"/>
              <a:ext cx="96" cy="0"/>
            </a:xfrm>
            <a:prstGeom prst="line">
              <a:avLst/>
            </a:prstGeom>
            <a:ln w="114300" cap="flat" cmpd="sng">
              <a:solidFill>
                <a:srgbClr val="000066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2546" name="Line 19"/>
            <p:cNvSpPr/>
            <p:nvPr/>
          </p:nvSpPr>
          <p:spPr>
            <a:xfrm>
              <a:off x="3360" y="2640"/>
              <a:ext cx="1296" cy="528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dash"/>
              <a:round/>
              <a:headEnd type="none" w="med" len="med"/>
              <a:tailEnd type="none" w="sm" len="lg"/>
            </a:ln>
          </p:spPr>
        </p:sp>
        <p:graphicFrame>
          <p:nvGraphicFramePr>
            <p:cNvPr id="22547" name="Object 20"/>
            <p:cNvGraphicFramePr>
              <a:graphicFrameLocks noChangeAspect="1"/>
            </p:cNvGraphicFramePr>
            <p:nvPr/>
          </p:nvGraphicFramePr>
          <p:xfrm>
            <a:off x="4032" y="2688"/>
            <a:ext cx="199" cy="1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5" name="" r:id="rId14" imgW="114300" imgH="127000" progId="Equation.3">
                    <p:embed/>
                  </p:oleObj>
                </mc:Choice>
                <mc:Fallback>
                  <p:oleObj name="" r:id="rId14" imgW="114300" imgH="127000" progId="Equation.3">
                    <p:embed/>
                    <p:pic>
                      <p:nvPicPr>
                        <p:cNvPr id="0" name="图片 3094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4032" y="2688"/>
                          <a:ext cx="199" cy="17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2548" name="Line 21"/>
          <p:cNvSpPr/>
          <p:nvPr/>
        </p:nvSpPr>
        <p:spPr>
          <a:xfrm>
            <a:off x="5723890" y="3446780"/>
            <a:ext cx="3048000" cy="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round/>
            <a:headEnd type="none" w="sm" len="lg"/>
            <a:tailEnd type="triangle" w="sm" len="lg"/>
          </a:ln>
        </p:spPr>
      </p:sp>
      <p:sp>
        <p:nvSpPr>
          <p:cNvPr id="27" name="Text Box 3"/>
          <p:cNvSpPr txBox="1"/>
          <p:nvPr/>
        </p:nvSpPr>
        <p:spPr>
          <a:xfrm>
            <a:off x="428625" y="2204720"/>
            <a:ext cx="4000500" cy="95408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建立如图坐标系，选取电荷元</a:t>
            </a:r>
            <a:r>
              <a:rPr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dq</a:t>
            </a:r>
            <a:endParaRPr lang="en-US" altLang="zh-CN" sz="2800" b="1" i="1" dirty="0">
              <a:solidFill>
                <a:srgbClr val="FF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9243" name="Object 27"/>
          <p:cNvGraphicFramePr>
            <a:graphicFrameLocks noChangeAspect="1"/>
          </p:cNvGraphicFramePr>
          <p:nvPr/>
        </p:nvGraphicFramePr>
        <p:xfrm>
          <a:off x="2339023" y="2780665"/>
          <a:ext cx="1379537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" r:id="rId16" imgW="1054100" imgH="342900" progId="Equation.3">
                  <p:embed/>
                </p:oleObj>
              </mc:Choice>
              <mc:Fallback>
                <p:oleObj name="" r:id="rId16" imgW="1054100" imgH="342900" progId="Equation.3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17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339023" y="2780665"/>
                        <a:ext cx="1379537" cy="4714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22"/>
          <p:cNvGraphicFramePr>
            <a:graphicFrameLocks noChangeAspect="1"/>
          </p:cNvGraphicFramePr>
          <p:nvPr/>
        </p:nvGraphicFramePr>
        <p:xfrm>
          <a:off x="971233" y="3429000"/>
          <a:ext cx="2538412" cy="1071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" r:id="rId18" imgW="989965" imgH="431800" progId="Equation.3">
                  <p:embed/>
                </p:oleObj>
              </mc:Choice>
              <mc:Fallback>
                <p:oleObj name="" r:id="rId18" imgW="989965" imgH="431800" progId="Equation.3">
                  <p:embed/>
                  <p:pic>
                    <p:nvPicPr>
                      <p:cNvPr id="0" name="图片 3096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971233" y="3429000"/>
                        <a:ext cx="2538412" cy="10715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23"/>
          <p:cNvGraphicFramePr>
            <a:graphicFrameLocks noChangeAspect="1"/>
          </p:cNvGraphicFramePr>
          <p:nvPr/>
        </p:nvGraphicFramePr>
        <p:xfrm>
          <a:off x="785813" y="4786313"/>
          <a:ext cx="2459037" cy="108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" r:id="rId20" imgW="977900" imgH="431800" progId="Equation.3">
                  <p:embed/>
                </p:oleObj>
              </mc:Choice>
              <mc:Fallback>
                <p:oleObj name="" r:id="rId20" imgW="977900" imgH="431800" progId="Equation.3">
                  <p:embed/>
                  <p:pic>
                    <p:nvPicPr>
                      <p:cNvPr id="0" name="图片 3098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785813" y="4786313"/>
                        <a:ext cx="2459037" cy="10826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1" name="Object 25"/>
          <p:cNvGraphicFramePr>
            <a:graphicFrameLocks noChangeAspect="1"/>
          </p:cNvGraphicFramePr>
          <p:nvPr/>
        </p:nvGraphicFramePr>
        <p:xfrm>
          <a:off x="4786313" y="4786313"/>
          <a:ext cx="2646362" cy="1160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" r:id="rId22" imgW="1041400" imgH="457200" progId="Equation.3">
                  <p:embed/>
                </p:oleObj>
              </mc:Choice>
              <mc:Fallback>
                <p:oleObj name="" r:id="rId22" imgW="1041400" imgH="457200" progId="Equation.3">
                  <p:embed/>
                  <p:pic>
                    <p:nvPicPr>
                      <p:cNvPr id="0" name="图片 3099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4786313" y="4786313"/>
                        <a:ext cx="2646362" cy="11604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2" name="Object 26"/>
          <p:cNvGraphicFramePr>
            <a:graphicFrameLocks noChangeAspect="1"/>
          </p:cNvGraphicFramePr>
          <p:nvPr/>
        </p:nvGraphicFramePr>
        <p:xfrm>
          <a:off x="3357563" y="4857750"/>
          <a:ext cx="1341437" cy="108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name="" r:id="rId24" imgW="533400" imgH="431800" progId="Equation.3">
                  <p:embed/>
                </p:oleObj>
              </mc:Choice>
              <mc:Fallback>
                <p:oleObj name="" r:id="rId24" imgW="533400" imgH="431800" progId="Equation.3">
                  <p:embed/>
                  <p:pic>
                    <p:nvPicPr>
                      <p:cNvPr id="0" name="图片 3100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3357563" y="4857750"/>
                        <a:ext cx="1341437" cy="10826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Text Box 41"/>
          <p:cNvSpPr txBox="1"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971749" y="1556405"/>
            <a:ext cx="3402330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p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方法一  电势叠加法</a:t>
            </a:r>
            <a:endParaRPr lang="zh-CN" altLang="en-US" sz="28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 bldLvl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" name="Group 2"/>
          <p:cNvGrpSpPr/>
          <p:nvPr/>
        </p:nvGrpSpPr>
        <p:grpSpPr>
          <a:xfrm>
            <a:off x="5849938" y="1375410"/>
            <a:ext cx="2690812" cy="1524000"/>
            <a:chOff x="3674" y="1200"/>
            <a:chExt cx="1695" cy="960"/>
          </a:xfrm>
        </p:grpSpPr>
        <p:sp>
          <p:nvSpPr>
            <p:cNvPr id="24578" name="Oval 3"/>
            <p:cNvSpPr/>
            <p:nvPr/>
          </p:nvSpPr>
          <p:spPr>
            <a:xfrm>
              <a:off x="3674" y="1200"/>
              <a:ext cx="480" cy="960"/>
            </a:xfrm>
            <a:prstGeom prst="ellipse">
              <a:avLst/>
            </a:prstGeom>
            <a:noFill/>
            <a:ln w="76200" cap="flat" cmpd="sng">
              <a:solidFill>
                <a:srgbClr val="00FF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24579" name="Group 4"/>
            <p:cNvGrpSpPr/>
            <p:nvPr/>
          </p:nvGrpSpPr>
          <p:grpSpPr>
            <a:xfrm>
              <a:off x="3689" y="1200"/>
              <a:ext cx="229" cy="480"/>
              <a:chOff x="3681" y="3024"/>
              <a:chExt cx="229" cy="480"/>
            </a:xfrm>
          </p:grpSpPr>
          <p:sp>
            <p:nvSpPr>
              <p:cNvPr id="24580" name="Line 5"/>
              <p:cNvSpPr/>
              <p:nvPr/>
            </p:nvSpPr>
            <p:spPr>
              <a:xfrm flipV="1">
                <a:off x="3910" y="3024"/>
                <a:ext cx="0" cy="480"/>
              </a:xfrm>
              <a:prstGeom prst="line">
                <a:avLst/>
              </a:prstGeom>
              <a:ln w="285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triangle" w="med" len="lg"/>
              </a:ln>
            </p:spPr>
          </p:sp>
          <p:sp>
            <p:nvSpPr>
              <p:cNvPr id="24581" name="Text Box 6"/>
              <p:cNvSpPr txBox="1"/>
              <p:nvPr/>
            </p:nvSpPr>
            <p:spPr>
              <a:xfrm>
                <a:off x="3681" y="3185"/>
                <a:ext cx="213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p>
                <a:r>
                  <a:rPr lang="en-US" altLang="zh-CN" sz="2400" b="1" i="1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R</a:t>
                </a:r>
                <a:endParaRPr lang="en-US" altLang="zh-CN" sz="2400" b="1" i="1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sp>
          <p:nvSpPr>
            <p:cNvPr id="24582" name="Line 7"/>
            <p:cNvSpPr/>
            <p:nvPr/>
          </p:nvSpPr>
          <p:spPr>
            <a:xfrm>
              <a:off x="3918" y="1680"/>
              <a:ext cx="816" cy="0"/>
            </a:xfrm>
            <a:prstGeom prst="line">
              <a:avLst/>
            </a:prstGeom>
            <a:ln w="9525" cap="flat" cmpd="sng">
              <a:solidFill>
                <a:srgbClr val="000099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4583" name="Oval 8"/>
            <p:cNvSpPr/>
            <p:nvPr/>
          </p:nvSpPr>
          <p:spPr>
            <a:xfrm>
              <a:off x="4755" y="1650"/>
              <a:ext cx="48" cy="48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4584" name="Text Box 9"/>
            <p:cNvSpPr txBox="1"/>
            <p:nvPr/>
          </p:nvSpPr>
          <p:spPr>
            <a:xfrm>
              <a:off x="4694" y="1637"/>
              <a:ext cx="213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sz="2400" b="1" i="1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P</a:t>
              </a:r>
              <a:endParaRPr lang="en-US" altLang="zh-CN" sz="2400" b="1" i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4585" name="Line 10"/>
            <p:cNvSpPr/>
            <p:nvPr/>
          </p:nvSpPr>
          <p:spPr>
            <a:xfrm>
              <a:off x="3918" y="1678"/>
              <a:ext cx="1440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lg"/>
            </a:ln>
          </p:spPr>
        </p:sp>
        <p:sp>
          <p:nvSpPr>
            <p:cNvPr id="24586" name="Text Box 11"/>
            <p:cNvSpPr txBox="1"/>
            <p:nvPr/>
          </p:nvSpPr>
          <p:spPr>
            <a:xfrm>
              <a:off x="3759" y="1637"/>
              <a:ext cx="213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sz="2400" b="1" i="1" dirty="0">
                  <a:latin typeface="黑体" panose="02010609060101010101" pitchFamily="49" charset="-122"/>
                  <a:ea typeface="黑体" panose="02010609060101010101" pitchFamily="49" charset="-122"/>
                </a:rPr>
                <a:t>O</a:t>
              </a:r>
              <a:endParaRPr lang="en-US" altLang="zh-CN" sz="2400" b="1" i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4587" name="Text Box 12"/>
            <p:cNvSpPr txBox="1"/>
            <p:nvPr/>
          </p:nvSpPr>
          <p:spPr>
            <a:xfrm>
              <a:off x="5156" y="1637"/>
              <a:ext cx="213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sz="2400" b="1" i="1" dirty="0">
                  <a:latin typeface="黑体" panose="02010609060101010101" pitchFamily="49" charset="-122"/>
                  <a:ea typeface="黑体" panose="02010609060101010101" pitchFamily="49" charset="-122"/>
                </a:rPr>
                <a:t>x</a:t>
              </a:r>
              <a:endParaRPr lang="en-US" altLang="zh-CN" sz="2400" b="1" i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4588" name="Text Box 13"/>
          <p:cNvSpPr txBox="1"/>
          <p:nvPr/>
        </p:nvSpPr>
        <p:spPr>
          <a:xfrm>
            <a:off x="754698" y="897255"/>
            <a:ext cx="8137525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由电荷分布，先求出来电场强度的分布</a:t>
            </a:r>
            <a:endParaRPr lang="zh-CN" altLang="en-US" sz="2800" b="1" i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135182" name="Object 2"/>
          <p:cNvGraphicFramePr>
            <a:graphicFrameLocks noChangeAspect="1"/>
          </p:cNvGraphicFramePr>
          <p:nvPr/>
        </p:nvGraphicFramePr>
        <p:xfrm>
          <a:off x="1403350" y="1333500"/>
          <a:ext cx="3372485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0" name="" r:id="rId1" imgW="1536700" imgH="431800" progId="Equation.3">
                  <p:embed/>
                </p:oleObj>
              </mc:Choice>
              <mc:Fallback>
                <p:oleObj name="" r:id="rId1" imgW="1536700" imgH="431800" progId="Equation.3">
                  <p:embed/>
                  <p:pic>
                    <p:nvPicPr>
                      <p:cNvPr id="0" name="图片 313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403350" y="1333500"/>
                        <a:ext cx="3372485" cy="101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5183" name="Text Box 15"/>
          <p:cNvSpPr txBox="1"/>
          <p:nvPr/>
        </p:nvSpPr>
        <p:spPr>
          <a:xfrm>
            <a:off x="684213" y="2276475"/>
            <a:ext cx="4537075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取无穷远处为电势零参考点</a:t>
            </a:r>
            <a:endParaRPr lang="zh-CN" altLang="en-US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135184" name="Object 3"/>
          <p:cNvGraphicFramePr>
            <a:graphicFrameLocks noChangeAspect="1"/>
          </p:cNvGraphicFramePr>
          <p:nvPr/>
        </p:nvGraphicFramePr>
        <p:xfrm>
          <a:off x="285750" y="2786063"/>
          <a:ext cx="2203450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3" name="" r:id="rId3" imgW="1473200" imgH="609600" progId="Equation.3">
                  <p:embed/>
                </p:oleObj>
              </mc:Choice>
              <mc:Fallback>
                <p:oleObj name="" r:id="rId3" imgW="1473200" imgH="609600" progId="Equation.3">
                  <p:embed/>
                  <p:pic>
                    <p:nvPicPr>
                      <p:cNvPr id="0" name="图片 3142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85750" y="2786063"/>
                        <a:ext cx="2203450" cy="9080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185" name="Object 4"/>
          <p:cNvGraphicFramePr>
            <a:graphicFrameLocks noChangeAspect="1"/>
          </p:cNvGraphicFramePr>
          <p:nvPr/>
        </p:nvGraphicFramePr>
        <p:xfrm>
          <a:off x="2527300" y="2786380"/>
          <a:ext cx="3849370" cy="960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9" name="" r:id="rId5" imgW="1498600" imgH="457200" progId="Equation.3">
                  <p:embed/>
                </p:oleObj>
              </mc:Choice>
              <mc:Fallback>
                <p:oleObj name="" r:id="rId5" imgW="1498600" imgH="457200" progId="Equation.3">
                  <p:embed/>
                  <p:pic>
                    <p:nvPicPr>
                      <p:cNvPr id="0" name="图片 313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27300" y="2786380"/>
                        <a:ext cx="3849370" cy="96012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186" name="Object 5"/>
          <p:cNvGraphicFramePr>
            <a:graphicFrameLocks noChangeAspect="1"/>
          </p:cNvGraphicFramePr>
          <p:nvPr/>
        </p:nvGraphicFramePr>
        <p:xfrm>
          <a:off x="1115060" y="3746500"/>
          <a:ext cx="3468370" cy="9480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1" name="" r:id="rId7" imgW="1358900" imgH="457200" progId="Equation.3">
                  <p:embed/>
                </p:oleObj>
              </mc:Choice>
              <mc:Fallback>
                <p:oleObj name="" r:id="rId7" imgW="1358900" imgH="457200" progId="Equation.3">
                  <p:embed/>
                  <p:pic>
                    <p:nvPicPr>
                      <p:cNvPr id="0" name="图片 314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115060" y="3746500"/>
                        <a:ext cx="3468370" cy="94805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187" name="Object 6"/>
          <p:cNvGraphicFramePr>
            <a:graphicFrameLocks noChangeAspect="1"/>
          </p:cNvGraphicFramePr>
          <p:nvPr/>
        </p:nvGraphicFramePr>
        <p:xfrm>
          <a:off x="4586605" y="3769995"/>
          <a:ext cx="3127375" cy="9880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2" name="" r:id="rId9" imgW="1219200" imgH="457200" progId="Equation.3">
                  <p:embed/>
                </p:oleObj>
              </mc:Choice>
              <mc:Fallback>
                <p:oleObj name="" r:id="rId9" imgW="1219200" imgH="457200" progId="Equation.3">
                  <p:embed/>
                  <p:pic>
                    <p:nvPicPr>
                      <p:cNvPr id="0" name="图片 314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586605" y="3769995"/>
                        <a:ext cx="3127375" cy="98806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20"/>
          <p:cNvGrpSpPr/>
          <p:nvPr/>
        </p:nvGrpSpPr>
        <p:grpSpPr>
          <a:xfrm>
            <a:off x="179388" y="4758055"/>
            <a:ext cx="8569325" cy="2276475"/>
            <a:chOff x="294" y="574"/>
            <a:chExt cx="5398" cy="1813"/>
          </a:xfrm>
        </p:grpSpPr>
        <p:sp>
          <p:nvSpPr>
            <p:cNvPr id="24596" name="Rectangle 21"/>
            <p:cNvSpPr/>
            <p:nvPr/>
          </p:nvSpPr>
          <p:spPr>
            <a:xfrm>
              <a:off x="294" y="618"/>
              <a:ext cx="5398" cy="176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wrap="none" anchor="ctr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24597" name="Group 22"/>
            <p:cNvGrpSpPr/>
            <p:nvPr/>
          </p:nvGrpSpPr>
          <p:grpSpPr>
            <a:xfrm>
              <a:off x="422" y="574"/>
              <a:ext cx="5219" cy="1687"/>
              <a:chOff x="466" y="528"/>
              <a:chExt cx="5219" cy="1687"/>
            </a:xfrm>
          </p:grpSpPr>
          <p:grpSp>
            <p:nvGrpSpPr>
              <p:cNvPr id="24598" name="Group 23"/>
              <p:cNvGrpSpPr/>
              <p:nvPr/>
            </p:nvGrpSpPr>
            <p:grpSpPr>
              <a:xfrm>
                <a:off x="3737" y="636"/>
                <a:ext cx="1948" cy="1499"/>
                <a:chOff x="1789" y="2375"/>
                <a:chExt cx="1948" cy="1499"/>
              </a:xfrm>
            </p:grpSpPr>
            <p:sp>
              <p:nvSpPr>
                <p:cNvPr id="24599" name="Line 24"/>
                <p:cNvSpPr/>
                <p:nvPr/>
              </p:nvSpPr>
              <p:spPr>
                <a:xfrm>
                  <a:off x="1789" y="3371"/>
                  <a:ext cx="1948" cy="2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sm" len="lg"/>
                </a:ln>
              </p:spPr>
            </p:sp>
            <p:sp>
              <p:nvSpPr>
                <p:cNvPr id="24600" name="Line 25"/>
                <p:cNvSpPr/>
                <p:nvPr/>
              </p:nvSpPr>
              <p:spPr>
                <a:xfrm flipV="1">
                  <a:off x="2677" y="2375"/>
                  <a:ext cx="0" cy="1499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sm" len="lg"/>
                </a:ln>
              </p:spPr>
            </p:sp>
            <p:sp>
              <p:nvSpPr>
                <p:cNvPr id="24601" name="Freeform 26"/>
                <p:cNvSpPr/>
                <p:nvPr/>
              </p:nvSpPr>
              <p:spPr>
                <a:xfrm>
                  <a:off x="2685" y="2955"/>
                  <a:ext cx="889" cy="416"/>
                </a:xfrm>
                <a:custGeom>
                  <a:avLst/>
                  <a:gdLst/>
                  <a:ahLst/>
                  <a:cxnLst>
                    <a:cxn ang="0">
                      <a:pos x="0" y="416"/>
                    </a:cxn>
                    <a:cxn ang="0">
                      <a:pos x="313" y="13"/>
                    </a:cxn>
                    <a:cxn ang="0">
                      <a:pos x="527" y="339"/>
                    </a:cxn>
                    <a:cxn ang="0">
                      <a:pos x="889" y="387"/>
                    </a:cxn>
                  </a:cxnLst>
                  <a:pathLst>
                    <a:path w="1296" h="520">
                      <a:moveTo>
                        <a:pt x="0" y="520"/>
                      </a:moveTo>
                      <a:cubicBezTo>
                        <a:pt x="76" y="436"/>
                        <a:pt x="328" y="32"/>
                        <a:pt x="456" y="16"/>
                      </a:cubicBezTo>
                      <a:cubicBezTo>
                        <a:pt x="584" y="0"/>
                        <a:pt x="628" y="346"/>
                        <a:pt x="768" y="424"/>
                      </a:cubicBezTo>
                      <a:cubicBezTo>
                        <a:pt x="908" y="502"/>
                        <a:pt x="1186" y="472"/>
                        <a:pt x="1296" y="484"/>
                      </a:cubicBezTo>
                    </a:path>
                  </a:pathLst>
                </a:custGeom>
                <a:noFill/>
                <a:ln w="38100" cap="flat" cmpd="sng">
                  <a:solidFill>
                    <a:srgbClr val="0000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24602" name="Freeform 27"/>
                <p:cNvSpPr/>
                <p:nvPr/>
              </p:nvSpPr>
              <p:spPr>
                <a:xfrm flipH="1" flipV="1">
                  <a:off x="1789" y="3368"/>
                  <a:ext cx="888" cy="416"/>
                </a:xfrm>
                <a:custGeom>
                  <a:avLst/>
                  <a:gdLst/>
                  <a:ahLst/>
                  <a:cxnLst>
                    <a:cxn ang="0">
                      <a:pos x="0" y="416"/>
                    </a:cxn>
                    <a:cxn ang="0">
                      <a:pos x="312" y="13"/>
                    </a:cxn>
                    <a:cxn ang="0">
                      <a:pos x="526" y="339"/>
                    </a:cxn>
                    <a:cxn ang="0">
                      <a:pos x="888" y="387"/>
                    </a:cxn>
                  </a:cxnLst>
                  <a:pathLst>
                    <a:path w="1296" h="520">
                      <a:moveTo>
                        <a:pt x="0" y="520"/>
                      </a:moveTo>
                      <a:cubicBezTo>
                        <a:pt x="76" y="436"/>
                        <a:pt x="328" y="32"/>
                        <a:pt x="456" y="16"/>
                      </a:cubicBezTo>
                      <a:cubicBezTo>
                        <a:pt x="584" y="0"/>
                        <a:pt x="628" y="346"/>
                        <a:pt x="768" y="424"/>
                      </a:cubicBezTo>
                      <a:cubicBezTo>
                        <a:pt x="908" y="502"/>
                        <a:pt x="1186" y="472"/>
                        <a:pt x="1296" y="484"/>
                      </a:cubicBezTo>
                    </a:path>
                  </a:pathLst>
                </a:custGeom>
                <a:noFill/>
                <a:ln w="38100" cap="flat" cmpd="sng">
                  <a:solidFill>
                    <a:srgbClr val="0000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24603" name="Line 28"/>
                <p:cNvSpPr/>
                <p:nvPr/>
              </p:nvSpPr>
              <p:spPr>
                <a:xfrm>
                  <a:off x="2998" y="3333"/>
                  <a:ext cx="0" cy="38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24604" name="Line 29"/>
                <p:cNvSpPr/>
                <p:nvPr/>
              </p:nvSpPr>
              <p:spPr>
                <a:xfrm>
                  <a:off x="2348" y="3333"/>
                  <a:ext cx="0" cy="38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24605" name="Text Box 30"/>
                <p:cNvSpPr txBox="1"/>
                <p:nvPr/>
              </p:nvSpPr>
              <p:spPr>
                <a:xfrm>
                  <a:off x="2348" y="2556"/>
                  <a:ext cx="363" cy="36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 anchorCtr="0">
                  <a:spAutoFit/>
                </a:bodyPr>
                <a:p>
                  <a:pPr algn="ctr"/>
                  <a:r>
                    <a:rPr lang="en-US" altLang="zh-CN" sz="2400" b="1" i="1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E</a:t>
                  </a:r>
                  <a:endParaRPr lang="en-US" altLang="zh-CN" sz="2400" b="1" i="1" baseline="-25000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4606" name="Text Box 31"/>
                <p:cNvSpPr txBox="1"/>
                <p:nvPr/>
              </p:nvSpPr>
              <p:spPr>
                <a:xfrm>
                  <a:off x="2562" y="3355"/>
                  <a:ext cx="362" cy="36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 anchorCtr="0">
                  <a:spAutoFit/>
                </a:bodyPr>
                <a:p>
                  <a:pPr algn="ctr"/>
                  <a:r>
                    <a:rPr lang="en-US" altLang="zh-CN" sz="2400" b="1" i="1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O</a:t>
                  </a:r>
                  <a:endParaRPr lang="en-US" altLang="zh-CN" sz="2400" b="1" i="1" baseline="-25000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4607" name="Text Box 32"/>
                <p:cNvSpPr txBox="1"/>
                <p:nvPr/>
              </p:nvSpPr>
              <p:spPr>
                <a:xfrm>
                  <a:off x="3375" y="3046"/>
                  <a:ext cx="362" cy="36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 anchorCtr="0">
                  <a:spAutoFit/>
                </a:bodyPr>
                <a:p>
                  <a:pPr algn="ctr"/>
                  <a:r>
                    <a:rPr lang="en-US" altLang="zh-CN" sz="2400" b="1" i="1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x</a:t>
                  </a:r>
                  <a:endParaRPr lang="en-US" altLang="zh-CN" sz="2400" b="1" i="1" baseline="-25000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graphicFrame>
              <p:nvGraphicFramePr>
                <p:cNvPr id="24608" name="Object 8"/>
                <p:cNvGraphicFramePr>
                  <a:graphicFrameLocks noChangeAspect="1"/>
                </p:cNvGraphicFramePr>
                <p:nvPr/>
              </p:nvGraphicFramePr>
              <p:xfrm>
                <a:off x="2174" y="2945"/>
                <a:ext cx="347" cy="37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144" name="" r:id="rId11" imgW="508000" imgH="431800" progId="Equation.3">
                        <p:embed/>
                      </p:oleObj>
                    </mc:Choice>
                    <mc:Fallback>
                      <p:oleObj name="" r:id="rId11" imgW="508000" imgH="431800" progId="Equation.3">
                        <p:embed/>
                        <p:pic>
                          <p:nvPicPr>
                            <p:cNvPr id="0" name="图片 3143"/>
                            <p:cNvPicPr/>
                            <p:nvPr/>
                          </p:nvPicPr>
                          <p:blipFill>
                            <a:blip r:embed="rId12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2174" y="2945"/>
                              <a:ext cx="347" cy="378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4609" name="Object 9"/>
                <p:cNvGraphicFramePr>
                  <a:graphicFrameLocks noChangeAspect="1"/>
                </p:cNvGraphicFramePr>
                <p:nvPr/>
              </p:nvGraphicFramePr>
              <p:xfrm>
                <a:off x="2886" y="3371"/>
                <a:ext cx="268" cy="37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146" name="" r:id="rId13" imgW="393700" imgH="431800" progId="Equation.3">
                        <p:embed/>
                      </p:oleObj>
                    </mc:Choice>
                    <mc:Fallback>
                      <p:oleObj name="" r:id="rId13" imgW="393700" imgH="431800" progId="Equation.3">
                        <p:embed/>
                        <p:pic>
                          <p:nvPicPr>
                            <p:cNvPr id="0" name="图片 3145"/>
                            <p:cNvPicPr/>
                            <p:nvPr/>
                          </p:nvPicPr>
                          <p:blipFill>
                            <a:blip r:embed="rId14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2886" y="3371"/>
                              <a:ext cx="268" cy="378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pSp>
            <p:nvGrpSpPr>
              <p:cNvPr id="24610" name="Group 35"/>
              <p:cNvGrpSpPr/>
              <p:nvPr/>
            </p:nvGrpSpPr>
            <p:grpSpPr>
              <a:xfrm>
                <a:off x="1817" y="636"/>
                <a:ext cx="2064" cy="1457"/>
                <a:chOff x="1056" y="1853"/>
                <a:chExt cx="2064" cy="1457"/>
              </a:xfrm>
            </p:grpSpPr>
            <p:sp>
              <p:nvSpPr>
                <p:cNvPr id="24611" name="Line 36"/>
                <p:cNvSpPr/>
                <p:nvPr/>
              </p:nvSpPr>
              <p:spPr>
                <a:xfrm>
                  <a:off x="1056" y="3235"/>
                  <a:ext cx="1776" cy="0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sm" len="lg"/>
                </a:ln>
              </p:spPr>
            </p:sp>
            <p:sp>
              <p:nvSpPr>
                <p:cNvPr id="24612" name="Freeform 37"/>
                <p:cNvSpPr/>
                <p:nvPr/>
              </p:nvSpPr>
              <p:spPr>
                <a:xfrm>
                  <a:off x="1104" y="2548"/>
                  <a:ext cx="1584" cy="592"/>
                </a:xfrm>
                <a:custGeom>
                  <a:avLst/>
                  <a:gdLst/>
                  <a:ahLst/>
                  <a:cxnLst>
                    <a:cxn ang="0">
                      <a:pos x="0" y="580"/>
                    </a:cxn>
                    <a:cxn ang="0">
                      <a:pos x="360" y="472"/>
                    </a:cxn>
                    <a:cxn ang="0">
                      <a:pos x="816" y="4"/>
                    </a:cxn>
                    <a:cxn ang="0">
                      <a:pos x="1248" y="496"/>
                    </a:cxn>
                    <a:cxn ang="0">
                      <a:pos x="1584" y="580"/>
                    </a:cxn>
                  </a:cxnLst>
                  <a:pathLst>
                    <a:path w="1584" h="592">
                      <a:moveTo>
                        <a:pt x="0" y="580"/>
                      </a:moveTo>
                      <a:cubicBezTo>
                        <a:pt x="60" y="562"/>
                        <a:pt x="224" y="568"/>
                        <a:pt x="360" y="472"/>
                      </a:cubicBezTo>
                      <a:cubicBezTo>
                        <a:pt x="496" y="376"/>
                        <a:pt x="668" y="0"/>
                        <a:pt x="816" y="4"/>
                      </a:cubicBezTo>
                      <a:cubicBezTo>
                        <a:pt x="964" y="8"/>
                        <a:pt x="1120" y="400"/>
                        <a:pt x="1248" y="496"/>
                      </a:cubicBezTo>
                      <a:cubicBezTo>
                        <a:pt x="1376" y="592"/>
                        <a:pt x="1514" y="563"/>
                        <a:pt x="1584" y="580"/>
                      </a:cubicBezTo>
                    </a:path>
                  </a:pathLst>
                </a:custGeom>
                <a:noFill/>
                <a:ln w="38100" cap="flat" cmpd="sng">
                  <a:solidFill>
                    <a:srgbClr val="FF33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24613" name="Text Box 38"/>
                <p:cNvSpPr txBox="1"/>
                <p:nvPr/>
              </p:nvSpPr>
              <p:spPr>
                <a:xfrm>
                  <a:off x="1632" y="1897"/>
                  <a:ext cx="288" cy="26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 anchorCtr="0">
                  <a:spAutoFit/>
                </a:bodyPr>
                <a:p>
                  <a:r>
                    <a:rPr lang="en-US" altLang="zh-CN" sz="2400" b="1" i="1" baseline="-25000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U</a:t>
                  </a:r>
                  <a:endParaRPr lang="en-US" altLang="zh-CN" sz="2400" b="1" i="1" baseline="-25000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graphicFrame>
              <p:nvGraphicFramePr>
                <p:cNvPr id="24614" name="Object 7"/>
                <p:cNvGraphicFramePr>
                  <a:graphicFrameLocks noChangeAspect="1"/>
                </p:cNvGraphicFramePr>
                <p:nvPr/>
              </p:nvGraphicFramePr>
              <p:xfrm>
                <a:off x="1968" y="2020"/>
                <a:ext cx="484" cy="57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145" name="" r:id="rId15" imgW="469900" imgH="444500" progId="Equation.3">
                        <p:embed/>
                      </p:oleObj>
                    </mc:Choice>
                    <mc:Fallback>
                      <p:oleObj name="" r:id="rId15" imgW="469900" imgH="444500" progId="Equation.3">
                        <p:embed/>
                        <p:pic>
                          <p:nvPicPr>
                            <p:cNvPr id="0" name="图片 3144"/>
                            <p:cNvPicPr/>
                            <p:nvPr/>
                          </p:nvPicPr>
                          <p:blipFill>
                            <a:blip r:embed="rId16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1968" y="2020"/>
                              <a:ext cx="484" cy="572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24615" name="Line 40"/>
                <p:cNvSpPr/>
                <p:nvPr/>
              </p:nvSpPr>
              <p:spPr>
                <a:xfrm flipV="1">
                  <a:off x="1920" y="1853"/>
                  <a:ext cx="0" cy="1372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sm" len="lg"/>
                </a:ln>
              </p:spPr>
            </p:sp>
            <p:sp>
              <p:nvSpPr>
                <p:cNvPr id="24616" name="Text Box 41"/>
                <p:cNvSpPr txBox="1"/>
                <p:nvPr/>
              </p:nvSpPr>
              <p:spPr>
                <a:xfrm>
                  <a:off x="2832" y="2946"/>
                  <a:ext cx="288" cy="36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 anchorCtr="0">
                  <a:spAutoFit/>
                </a:bodyPr>
                <a:p>
                  <a:pPr>
                    <a:spcBef>
                      <a:spcPct val="50000"/>
                    </a:spcBef>
                  </a:pPr>
                  <a:r>
                    <a:rPr lang="en-US" altLang="zh-CN" sz="2400" b="1" i="1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x</a:t>
                  </a:r>
                  <a:endParaRPr lang="en-US" altLang="zh-CN" sz="2400" b="1" i="1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24617" name="Group 42"/>
              <p:cNvGrpSpPr/>
              <p:nvPr/>
            </p:nvGrpSpPr>
            <p:grpSpPr>
              <a:xfrm>
                <a:off x="466" y="528"/>
                <a:ext cx="1175" cy="1687"/>
                <a:chOff x="2688" y="669"/>
                <a:chExt cx="1175" cy="1687"/>
              </a:xfrm>
            </p:grpSpPr>
            <p:sp>
              <p:nvSpPr>
                <p:cNvPr id="24618" name="Text Box 43"/>
                <p:cNvSpPr txBox="1"/>
                <p:nvPr/>
              </p:nvSpPr>
              <p:spPr>
                <a:xfrm>
                  <a:off x="3193" y="669"/>
                  <a:ext cx="352" cy="36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 anchorCtr="0">
                  <a:spAutoFit/>
                </a:bodyPr>
                <a:p>
                  <a:pPr algn="ctr"/>
                  <a:r>
                    <a:rPr lang="en-US" altLang="zh-CN" sz="2400" b="1" i="1" dirty="0">
                      <a:latin typeface="Times New Roman" panose="02020603050405020304" pitchFamily="18" charset="0"/>
                      <a:ea typeface="宋体" panose="02010600030101010101" pitchFamily="2" charset="-122"/>
                      <a:sym typeface="Symbol" panose="05050102010706020507" pitchFamily="18" charset="2"/>
                    </a:rPr>
                    <a:t>x</a:t>
                  </a:r>
                  <a:endParaRPr lang="en-US" altLang="zh-CN" sz="2400" b="1" i="1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4619" name="Oval 44"/>
                <p:cNvSpPr/>
                <p:nvPr/>
              </p:nvSpPr>
              <p:spPr>
                <a:xfrm>
                  <a:off x="2688" y="1709"/>
                  <a:ext cx="1175" cy="647"/>
                </a:xfrm>
                <a:prstGeom prst="ellipse">
                  <a:avLst/>
                </a:prstGeom>
                <a:noFill/>
                <a:ln w="38100" cap="flat" cmpd="sng">
                  <a:solidFill>
                    <a:srgbClr val="3A3AE4"/>
                  </a:solidFill>
                  <a:prstDash val="solid"/>
                  <a:round/>
                  <a:headEnd type="none" w="med" len="med"/>
                  <a:tailEnd type="none" w="sm" len="lg"/>
                </a:ln>
              </p:spPr>
              <p:txBody>
                <a:bodyPr lIns="90000" tIns="46800" rIns="90000" bIns="46800" anchor="ctr" anchorCtr="0">
                  <a:spAutoFit/>
                </a:bodyPr>
                <a:p>
                  <a:endParaRPr lang="zh-CN" altLang="en-US" dirty="0">
                    <a:latin typeface="Verdana" panose="020B060403050404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4620" name="Line 45"/>
                <p:cNvSpPr/>
                <p:nvPr/>
              </p:nvSpPr>
              <p:spPr>
                <a:xfrm flipV="1">
                  <a:off x="3242" y="669"/>
                  <a:ext cx="0" cy="1344"/>
                </a:xfrm>
                <a:prstGeom prst="line">
                  <a:avLst/>
                </a:prstGeom>
                <a:ln w="38100" cap="flat" cmpd="sng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triangle" w="sm" len="lg"/>
                </a:ln>
              </p:spPr>
            </p:sp>
            <p:sp>
              <p:nvSpPr>
                <p:cNvPr id="24621" name="Line 46"/>
                <p:cNvSpPr/>
                <p:nvPr/>
              </p:nvSpPr>
              <p:spPr>
                <a:xfrm>
                  <a:off x="3242" y="957"/>
                  <a:ext cx="621" cy="1066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sm" len="lg"/>
                </a:ln>
              </p:spPr>
            </p:sp>
            <p:sp>
              <p:nvSpPr>
                <p:cNvPr id="24622" name="Line 47"/>
                <p:cNvSpPr/>
                <p:nvPr/>
              </p:nvSpPr>
              <p:spPr>
                <a:xfrm>
                  <a:off x="3242" y="2013"/>
                  <a:ext cx="621" cy="0"/>
                </a:xfrm>
                <a:prstGeom prst="line">
                  <a:avLst/>
                </a:prstGeom>
                <a:ln w="38100" cap="flat" cmpd="sng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triangle" w="sm" len="lg"/>
                </a:ln>
              </p:spPr>
            </p:sp>
            <p:sp>
              <p:nvSpPr>
                <p:cNvPr id="24623" name="Text Box 48"/>
                <p:cNvSpPr txBox="1"/>
                <p:nvPr/>
              </p:nvSpPr>
              <p:spPr>
                <a:xfrm>
                  <a:off x="3408" y="1963"/>
                  <a:ext cx="352" cy="36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 anchorCtr="0">
                  <a:spAutoFit/>
                </a:bodyPr>
                <a:p>
                  <a:pPr algn="ctr"/>
                  <a:r>
                    <a:rPr lang="en-US" altLang="zh-CN" sz="2400" b="1" i="1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sym typeface="Symbol" panose="05050102010706020507" pitchFamily="18" charset="2"/>
                    </a:rPr>
                    <a:t>dq</a:t>
                  </a:r>
                  <a:endParaRPr lang="en-US" altLang="zh-CN" sz="2400" b="1" i="1" baseline="-250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4624" name="Text Box 49"/>
                <p:cNvSpPr txBox="1"/>
                <p:nvPr/>
              </p:nvSpPr>
              <p:spPr>
                <a:xfrm>
                  <a:off x="3312" y="1726"/>
                  <a:ext cx="351" cy="36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 anchorCtr="0">
                  <a:spAutoFit/>
                </a:bodyPr>
                <a:p>
                  <a:pPr algn="ctr"/>
                  <a:r>
                    <a:rPr lang="en-US" altLang="zh-CN" sz="2400" b="1" i="1" dirty="0">
                      <a:latin typeface="Times New Roman" panose="02020603050405020304" pitchFamily="18" charset="0"/>
                      <a:ea typeface="宋体" panose="02010600030101010101" pitchFamily="2" charset="-122"/>
                      <a:sym typeface="Symbol" panose="05050102010706020507" pitchFamily="18" charset="2"/>
                    </a:rPr>
                    <a:t>R</a:t>
                  </a:r>
                  <a:endParaRPr lang="en-US" altLang="zh-CN" sz="2400" b="1" i="1" baseline="-25000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4625" name="Text Box 50"/>
                <p:cNvSpPr txBox="1"/>
                <p:nvPr/>
              </p:nvSpPr>
              <p:spPr>
                <a:xfrm>
                  <a:off x="3545" y="1245"/>
                  <a:ext cx="288" cy="364"/>
                </a:xfrm>
                <a:prstGeom prst="rect">
                  <a:avLst/>
                </a:prstGeom>
                <a:noFill/>
                <a:ln w="38100">
                  <a:noFill/>
                </a:ln>
              </p:spPr>
              <p:txBody>
                <a:bodyPr lIns="90000" tIns="46800" rIns="90000" bIns="46800" anchor="t" anchorCtr="0">
                  <a:spAutoFit/>
                </a:bodyPr>
                <a:p>
                  <a:pPr>
                    <a:spcBef>
                      <a:spcPct val="50000"/>
                    </a:spcBef>
                  </a:pPr>
                  <a:r>
                    <a:rPr lang="en-US" altLang="zh-CN" sz="2400" b="1" i="1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r</a:t>
                  </a:r>
                  <a:endParaRPr lang="en-US" altLang="zh-CN" sz="2400" b="1" i="1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</p:grpSp>
      </p:grpSp>
      <p:sp>
        <p:nvSpPr>
          <p:cNvPr id="61" name="Text Box 41"/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1541689" y="203062"/>
            <a:ext cx="3859530" cy="5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p>
            <a:r>
              <a:rPr lang="zh-CN" altLang="en-US" sz="3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方法二  电势定义法</a:t>
            </a:r>
            <a:endParaRPr lang="zh-CN" altLang="en-US" sz="32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5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5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5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35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" dur="500"/>
                                        <p:tgtEl>
                                          <p:spTgt spid="135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35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35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18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2290" name="Object 2"/>
          <p:cNvGraphicFramePr>
            <a:graphicFrameLocks noChangeAspect="1"/>
          </p:cNvGraphicFramePr>
          <p:nvPr/>
        </p:nvGraphicFramePr>
        <p:xfrm>
          <a:off x="827088" y="1930400"/>
          <a:ext cx="2909887" cy="1093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" name="" r:id="rId1" imgW="1193800" imgH="431800" progId="Equation.3">
                  <p:embed/>
                </p:oleObj>
              </mc:Choice>
              <mc:Fallback>
                <p:oleObj name="" r:id="rId1" imgW="1193800" imgH="431800" progId="Equation.3">
                  <p:embed/>
                  <p:pic>
                    <p:nvPicPr>
                      <p:cNvPr id="0" name="图片 310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27088" y="1930400"/>
                        <a:ext cx="2909887" cy="10937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1" name="Object 3"/>
          <p:cNvGraphicFramePr>
            <a:graphicFrameLocks noChangeAspect="1"/>
          </p:cNvGraphicFramePr>
          <p:nvPr/>
        </p:nvGraphicFramePr>
        <p:xfrm>
          <a:off x="1020763" y="3708400"/>
          <a:ext cx="2884487" cy="1095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" name="" r:id="rId3" imgW="1307465" imgH="431800" progId="Equation.3">
                  <p:embed/>
                </p:oleObj>
              </mc:Choice>
              <mc:Fallback>
                <p:oleObj name="" r:id="rId3" imgW="1307465" imgH="431800" progId="Equation.3">
                  <p:embed/>
                  <p:pic>
                    <p:nvPicPr>
                      <p:cNvPr id="0" name="图片 310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20763" y="3708400"/>
                        <a:ext cx="2884487" cy="10953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5" name="Object 4"/>
          <p:cNvGraphicFramePr>
            <a:graphicFrameLocks noChangeAspect="1"/>
          </p:cNvGraphicFramePr>
          <p:nvPr/>
        </p:nvGraphicFramePr>
        <p:xfrm>
          <a:off x="1546225" y="650875"/>
          <a:ext cx="3103563" cy="1154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2" name="" r:id="rId5" imgW="1231900" imgH="457200" progId="Equation.3">
                  <p:embed/>
                </p:oleObj>
              </mc:Choice>
              <mc:Fallback>
                <p:oleObj name="" r:id="rId5" imgW="1231900" imgH="457200" progId="Equation.3">
                  <p:embed/>
                  <p:pic>
                    <p:nvPicPr>
                      <p:cNvPr id="0" name="图片 311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46225" y="650875"/>
                        <a:ext cx="3103563" cy="11541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3" name="AutoShape 5"/>
          <p:cNvSpPr>
            <a:spLocks noChangeArrowheads="1"/>
          </p:cNvSpPr>
          <p:nvPr/>
        </p:nvSpPr>
        <p:spPr bwMode="auto">
          <a:xfrm>
            <a:off x="1143000" y="-46037"/>
            <a:ext cx="1371600" cy="990600"/>
          </a:xfrm>
          <a:prstGeom prst="horizontalScroll">
            <a:avLst>
              <a:gd name="adj" fmla="val 12500"/>
            </a:avLst>
          </a:prstGeom>
          <a:gradFill rotWithShape="0">
            <a:gsLst>
              <a:gs pos="0">
                <a:schemeClr val="accent1"/>
              </a:gs>
              <a:gs pos="50000">
                <a:schemeClr val="bg1"/>
              </a:gs>
              <a:gs pos="100000">
                <a:schemeClr val="accent1"/>
              </a:gs>
            </a:gsLst>
            <a:lin ang="5400000" scaled="1"/>
          </a:gradFill>
          <a:ln w="9525">
            <a:solidFill>
              <a:schemeClr val="tx1"/>
            </a:solidFill>
            <a:round/>
          </a:ln>
          <a:effectLst>
            <a:outerShdw dist="107763" dir="13500000" algn="ctr" rotWithShape="0">
              <a:srgbClr val="009900"/>
            </a:outerShdw>
          </a:effec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讨 论</a:t>
            </a:r>
            <a:endParaRPr kumimoji="1" lang="zh-CN" altLang="en-US" sz="3200" b="1" i="0" u="none" strike="noStrike" kern="1200" cap="none" spc="0" normalizeH="0" baseline="0" noProof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4" name="Group 25"/>
          <p:cNvGrpSpPr/>
          <p:nvPr/>
        </p:nvGrpSpPr>
        <p:grpSpPr>
          <a:xfrm>
            <a:off x="5346700" y="815975"/>
            <a:ext cx="3181350" cy="2590800"/>
            <a:chOff x="576" y="2256"/>
            <a:chExt cx="2004" cy="1632"/>
          </a:xfrm>
        </p:grpSpPr>
        <p:sp>
          <p:nvSpPr>
            <p:cNvPr id="23558" name="Rectangle 26"/>
            <p:cNvSpPr/>
            <p:nvPr/>
          </p:nvSpPr>
          <p:spPr>
            <a:xfrm>
              <a:off x="576" y="2256"/>
              <a:ext cx="1920" cy="1632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3559" name="Line 27"/>
            <p:cNvSpPr/>
            <p:nvPr/>
          </p:nvSpPr>
          <p:spPr>
            <a:xfrm>
              <a:off x="672" y="3648"/>
              <a:ext cx="1728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sm" len="lg"/>
            </a:ln>
          </p:spPr>
        </p:sp>
        <p:sp>
          <p:nvSpPr>
            <p:cNvPr id="23560" name="Line 28"/>
            <p:cNvSpPr/>
            <p:nvPr/>
          </p:nvSpPr>
          <p:spPr>
            <a:xfrm flipV="1">
              <a:off x="1488" y="2352"/>
              <a:ext cx="0" cy="1475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sm" len="lg"/>
            </a:ln>
          </p:spPr>
        </p:sp>
        <p:graphicFrame>
          <p:nvGraphicFramePr>
            <p:cNvPr id="23561" name="Object 29"/>
            <p:cNvGraphicFramePr>
              <a:graphicFrameLocks noChangeAspect="1"/>
            </p:cNvGraphicFramePr>
            <p:nvPr/>
          </p:nvGraphicFramePr>
          <p:xfrm>
            <a:off x="2256" y="3688"/>
            <a:ext cx="179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6" name="" r:id="rId7" imgW="177800" imgH="190500" progId="Equation.3">
                    <p:embed/>
                  </p:oleObj>
                </mc:Choice>
                <mc:Fallback>
                  <p:oleObj name="" r:id="rId7" imgW="177800" imgH="190500" progId="Equation.3">
                    <p:embed/>
                    <p:pic>
                      <p:nvPicPr>
                        <p:cNvPr id="0" name="图片 3105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2256" y="3688"/>
                          <a:ext cx="179" cy="19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62" name="Object 30"/>
            <p:cNvGraphicFramePr>
              <a:graphicFrameLocks noChangeAspect="1"/>
            </p:cNvGraphicFramePr>
            <p:nvPr/>
          </p:nvGraphicFramePr>
          <p:xfrm>
            <a:off x="1296" y="3680"/>
            <a:ext cx="166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4" name="" r:id="rId9" imgW="165100" imgH="190500" progId="Equation.3">
                    <p:embed/>
                  </p:oleObj>
                </mc:Choice>
                <mc:Fallback>
                  <p:oleObj name="" r:id="rId9" imgW="165100" imgH="190500" progId="Equation.3">
                    <p:embed/>
                    <p:pic>
                      <p:nvPicPr>
                        <p:cNvPr id="0" name="图片 3103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1296" y="3680"/>
                          <a:ext cx="166" cy="19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63" name="Object 31"/>
            <p:cNvGraphicFramePr>
              <a:graphicFrameLocks noChangeAspect="1"/>
            </p:cNvGraphicFramePr>
            <p:nvPr/>
          </p:nvGraphicFramePr>
          <p:xfrm>
            <a:off x="1584" y="2304"/>
            <a:ext cx="172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9" name="" r:id="rId11" imgW="215900" imgH="241300" progId="Equation.3">
                    <p:embed/>
                  </p:oleObj>
                </mc:Choice>
                <mc:Fallback>
                  <p:oleObj name="" r:id="rId11" imgW="215900" imgH="241300" progId="Equation.3">
                    <p:embed/>
                    <p:pic>
                      <p:nvPicPr>
                        <p:cNvPr id="0" name="图片 3108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1584" y="2304"/>
                          <a:ext cx="172" cy="19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564" name="Line 32"/>
            <p:cNvSpPr/>
            <p:nvPr/>
          </p:nvSpPr>
          <p:spPr>
            <a:xfrm>
              <a:off x="672" y="3504"/>
              <a:ext cx="1728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</p:sp>
        <p:grpSp>
          <p:nvGrpSpPr>
            <p:cNvPr id="23565" name="Group 33"/>
            <p:cNvGrpSpPr/>
            <p:nvPr/>
          </p:nvGrpSpPr>
          <p:grpSpPr>
            <a:xfrm>
              <a:off x="720" y="2832"/>
              <a:ext cx="1536" cy="627"/>
              <a:chOff x="3744" y="895"/>
              <a:chExt cx="1536" cy="500"/>
            </a:xfrm>
          </p:grpSpPr>
          <p:sp>
            <p:nvSpPr>
              <p:cNvPr id="23566" name="Freeform 34"/>
              <p:cNvSpPr/>
              <p:nvPr/>
            </p:nvSpPr>
            <p:spPr>
              <a:xfrm>
                <a:off x="3744" y="895"/>
                <a:ext cx="760" cy="500"/>
              </a:xfrm>
              <a:custGeom>
                <a:avLst/>
                <a:gdLst/>
                <a:ahLst/>
                <a:cxnLst>
                  <a:cxn ang="0">
                    <a:pos x="760" y="0"/>
                  </a:cxn>
                  <a:cxn ang="0">
                    <a:pos x="587" y="66"/>
                  </a:cxn>
                  <a:cxn ang="0">
                    <a:pos x="340" y="312"/>
                  </a:cxn>
                  <a:cxn ang="0">
                    <a:pos x="0" y="500"/>
                  </a:cxn>
                </a:cxnLst>
                <a:pathLst>
                  <a:path w="760" h="500">
                    <a:moveTo>
                      <a:pt x="760" y="0"/>
                    </a:moveTo>
                    <a:cubicBezTo>
                      <a:pt x="731" y="12"/>
                      <a:pt x="657" y="14"/>
                      <a:pt x="587" y="66"/>
                    </a:cubicBezTo>
                    <a:cubicBezTo>
                      <a:pt x="517" y="118"/>
                      <a:pt x="438" y="240"/>
                      <a:pt x="340" y="312"/>
                    </a:cubicBezTo>
                    <a:cubicBezTo>
                      <a:pt x="242" y="384"/>
                      <a:pt x="71" y="461"/>
                      <a:pt x="0" y="500"/>
                    </a:cubicBezTo>
                  </a:path>
                </a:pathLst>
              </a:custGeom>
              <a:noFill/>
              <a:ln w="1905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3567" name="Freeform 35"/>
              <p:cNvSpPr/>
              <p:nvPr/>
            </p:nvSpPr>
            <p:spPr>
              <a:xfrm>
                <a:off x="4512" y="896"/>
                <a:ext cx="768" cy="49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78" y="62"/>
                  </a:cxn>
                  <a:cxn ang="0">
                    <a:pos x="426" y="308"/>
                  </a:cxn>
                  <a:cxn ang="0">
                    <a:pos x="768" y="496"/>
                  </a:cxn>
                </a:cxnLst>
                <a:pathLst>
                  <a:path w="768" h="496">
                    <a:moveTo>
                      <a:pt x="0" y="0"/>
                    </a:moveTo>
                    <a:cubicBezTo>
                      <a:pt x="30" y="11"/>
                      <a:pt x="107" y="11"/>
                      <a:pt x="178" y="62"/>
                    </a:cubicBezTo>
                    <a:cubicBezTo>
                      <a:pt x="249" y="113"/>
                      <a:pt x="328" y="236"/>
                      <a:pt x="426" y="308"/>
                    </a:cubicBezTo>
                    <a:cubicBezTo>
                      <a:pt x="525" y="380"/>
                      <a:pt x="697" y="457"/>
                      <a:pt x="768" y="496"/>
                    </a:cubicBezTo>
                  </a:path>
                </a:pathLst>
              </a:custGeom>
              <a:noFill/>
              <a:ln w="1905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23568" name="AutoShape 36"/>
            <p:cNvSpPr/>
            <p:nvPr/>
          </p:nvSpPr>
          <p:spPr>
            <a:xfrm>
              <a:off x="624" y="2544"/>
              <a:ext cx="576" cy="336"/>
            </a:xfrm>
            <a:prstGeom prst="wedgeRoundRectCallout">
              <a:avLst>
                <a:gd name="adj1" fmla="val 98611"/>
                <a:gd name="adj2" fmla="val 31847"/>
                <a:gd name="adj3" fmla="val 16667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rgbClr val="FFFFFF"/>
                </a:gs>
              </a:gsLst>
              <a:lin ang="5400000" scaled="1"/>
              <a:tileRect/>
            </a:gradFill>
            <a:ln w="9525" cap="flat" cmpd="sng">
              <a:solidFill>
                <a:srgbClr val="009999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p>
              <a:pPr algn="ctr">
                <a:spcBef>
                  <a:spcPct val="50000"/>
                </a:spcBef>
              </a:pPr>
              <a:endParaRPr lang="zh-CN" altLang="zh-CN" sz="2800" b="1" dirty="0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23569" name="Object 37"/>
            <p:cNvGraphicFramePr>
              <a:graphicFrameLocks noChangeAspect="1"/>
            </p:cNvGraphicFramePr>
            <p:nvPr/>
          </p:nvGraphicFramePr>
          <p:xfrm>
            <a:off x="664" y="2500"/>
            <a:ext cx="488" cy="3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0" name="" r:id="rId13" imgW="444500" imgH="431800" progId="Equation.3">
                    <p:embed/>
                  </p:oleObj>
                </mc:Choice>
                <mc:Fallback>
                  <p:oleObj name="" r:id="rId13" imgW="444500" imgH="431800" progId="Equation.3">
                    <p:embed/>
                    <p:pic>
                      <p:nvPicPr>
                        <p:cNvPr id="0" name="图片 3109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664" y="2500"/>
                          <a:ext cx="488" cy="38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70" name="Object 38"/>
            <p:cNvGraphicFramePr>
              <a:graphicFrameLocks noChangeAspect="1"/>
            </p:cNvGraphicFramePr>
            <p:nvPr/>
          </p:nvGraphicFramePr>
          <p:xfrm>
            <a:off x="1656" y="2450"/>
            <a:ext cx="924" cy="4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1" name="" r:id="rId15" imgW="927100" imgH="457200" progId="Equation.3">
                    <p:embed/>
                  </p:oleObj>
                </mc:Choice>
                <mc:Fallback>
                  <p:oleObj name="" r:id="rId15" imgW="927100" imgH="457200" progId="Equation.3">
                    <p:embed/>
                    <p:pic>
                      <p:nvPicPr>
                        <p:cNvPr id="0" name="图片 3110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1656" y="2450"/>
                          <a:ext cx="924" cy="45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571" name="Line 39"/>
            <p:cNvSpPr/>
            <p:nvPr/>
          </p:nvSpPr>
          <p:spPr>
            <a:xfrm flipH="1">
              <a:off x="1920" y="2976"/>
              <a:ext cx="192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23572" name="Group 6"/>
          <p:cNvGrpSpPr/>
          <p:nvPr/>
        </p:nvGrpSpPr>
        <p:grpSpPr>
          <a:xfrm>
            <a:off x="4584700" y="3625850"/>
            <a:ext cx="4419600" cy="2590800"/>
            <a:chOff x="2640" y="2256"/>
            <a:chExt cx="2784" cy="1632"/>
          </a:xfrm>
        </p:grpSpPr>
        <p:graphicFrame>
          <p:nvGraphicFramePr>
            <p:cNvPr id="23573" name="Object 7"/>
            <p:cNvGraphicFramePr>
              <a:graphicFrameLocks noChangeAspect="1"/>
            </p:cNvGraphicFramePr>
            <p:nvPr/>
          </p:nvGraphicFramePr>
          <p:xfrm>
            <a:off x="2736" y="3264"/>
            <a:ext cx="224" cy="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3" name="" r:id="rId17" imgW="177800" imgH="190500" progId="Equation.3">
                    <p:embed/>
                  </p:oleObj>
                </mc:Choice>
                <mc:Fallback>
                  <p:oleObj name="" r:id="rId17" imgW="177800" imgH="190500" progId="Equation.3">
                    <p:embed/>
                    <p:pic>
                      <p:nvPicPr>
                        <p:cNvPr id="0" name="图片 3102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2736" y="3264"/>
                          <a:ext cx="224" cy="22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574" name="Rectangle 8"/>
            <p:cNvSpPr/>
            <p:nvPr/>
          </p:nvSpPr>
          <p:spPr>
            <a:xfrm>
              <a:off x="2640" y="2256"/>
              <a:ext cx="2784" cy="1632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rgbClr val="006666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2075" tIns="46038" rIns="92075" bIns="46038" anchor="ctr" anchorCtr="0">
              <a:spAutoFit/>
            </a:bodyPr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23575" name="Object 9"/>
            <p:cNvGraphicFramePr>
              <a:graphicFrameLocks noChangeAspect="1"/>
            </p:cNvGraphicFramePr>
            <p:nvPr/>
          </p:nvGraphicFramePr>
          <p:xfrm>
            <a:off x="4608" y="3216"/>
            <a:ext cx="240" cy="2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3" name="" r:id="rId18" imgW="152400" imgH="165100" progId="Equation.3">
                    <p:embed/>
                  </p:oleObj>
                </mc:Choice>
                <mc:Fallback>
                  <p:oleObj name="" r:id="rId18" imgW="152400" imgH="165100" progId="Equation.3">
                    <p:embed/>
                    <p:pic>
                      <p:nvPicPr>
                        <p:cNvPr id="0" name="图片 3112"/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4608" y="3216"/>
                          <a:ext cx="240" cy="22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576" name="Oval 10"/>
            <p:cNvSpPr/>
            <p:nvPr/>
          </p:nvSpPr>
          <p:spPr>
            <a:xfrm>
              <a:off x="4656" y="3160"/>
              <a:ext cx="48" cy="41"/>
            </a:xfrm>
            <a:prstGeom prst="ellipse">
              <a:avLst/>
            </a:prstGeom>
            <a:solidFill>
              <a:srgbClr val="000000"/>
            </a:solidFill>
            <a:ln w="9525">
              <a:noFill/>
            </a:ln>
          </p:spPr>
          <p:txBody>
            <a:bodyPr wrap="none" lIns="92075" tIns="46038" rIns="92075" bIns="46038" anchor="ctr" anchorCtr="0">
              <a:spAutoFit/>
            </a:bodyPr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23577" name="Object 11"/>
            <p:cNvGraphicFramePr>
              <a:graphicFrameLocks noChangeAspect="1"/>
            </p:cNvGraphicFramePr>
            <p:nvPr/>
          </p:nvGraphicFramePr>
          <p:xfrm>
            <a:off x="3239" y="3168"/>
            <a:ext cx="217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2" name="" r:id="rId20" imgW="127000" imgH="139700" progId="Equation.3">
                    <p:embed/>
                  </p:oleObj>
                </mc:Choice>
                <mc:Fallback>
                  <p:oleObj name="" r:id="rId20" imgW="127000" imgH="139700" progId="Equation.3">
                    <p:embed/>
                    <p:pic>
                      <p:nvPicPr>
                        <p:cNvPr id="0" name="图片 3101"/>
                        <p:cNvPicPr/>
                        <p:nvPr/>
                      </p:nvPicPr>
                      <p:blipFill>
                        <a:blip r:embed="rId21"/>
                        <a:stretch>
                          <a:fillRect/>
                        </a:stretch>
                      </p:blipFill>
                      <p:spPr>
                        <a:xfrm>
                          <a:off x="3239" y="3168"/>
                          <a:ext cx="217" cy="2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78" name="Object 12"/>
            <p:cNvGraphicFramePr>
              <a:graphicFrameLocks noChangeAspect="1"/>
            </p:cNvGraphicFramePr>
            <p:nvPr/>
          </p:nvGraphicFramePr>
          <p:xfrm>
            <a:off x="3840" y="3216"/>
            <a:ext cx="194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7" name="" r:id="rId22" imgW="127000" imgH="139700" progId="Equation.3">
                    <p:embed/>
                  </p:oleObj>
                </mc:Choice>
                <mc:Fallback>
                  <p:oleObj name="" r:id="rId22" imgW="127000" imgH="139700" progId="Equation.3">
                    <p:embed/>
                    <p:pic>
                      <p:nvPicPr>
                        <p:cNvPr id="0" name="图片 3106"/>
                        <p:cNvPicPr/>
                        <p:nvPr/>
                      </p:nvPicPr>
                      <p:blipFill>
                        <a:blip r:embed="rId23"/>
                        <a:stretch>
                          <a:fillRect/>
                        </a:stretch>
                      </p:blipFill>
                      <p:spPr>
                        <a:xfrm>
                          <a:off x="3840" y="3216"/>
                          <a:ext cx="194" cy="21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579" name="Line 13"/>
            <p:cNvSpPr/>
            <p:nvPr/>
          </p:nvSpPr>
          <p:spPr>
            <a:xfrm>
              <a:off x="2736" y="3168"/>
              <a:ext cx="24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3580" name="Line 14"/>
            <p:cNvSpPr/>
            <p:nvPr/>
          </p:nvSpPr>
          <p:spPr>
            <a:xfrm>
              <a:off x="3072" y="3168"/>
              <a:ext cx="28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aphicFrame>
          <p:nvGraphicFramePr>
            <p:cNvPr id="23581" name="Object 15"/>
            <p:cNvGraphicFramePr>
              <a:graphicFrameLocks noChangeAspect="1"/>
            </p:cNvGraphicFramePr>
            <p:nvPr/>
          </p:nvGraphicFramePr>
          <p:xfrm>
            <a:off x="5136" y="3216"/>
            <a:ext cx="194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5" name="" r:id="rId24" imgW="127000" imgH="139700" progId="Equation.3">
                    <p:embed/>
                  </p:oleObj>
                </mc:Choice>
                <mc:Fallback>
                  <p:oleObj name="" r:id="rId24" imgW="127000" imgH="139700" progId="Equation.3">
                    <p:embed/>
                    <p:pic>
                      <p:nvPicPr>
                        <p:cNvPr id="0" name="图片 3114"/>
                        <p:cNvPicPr/>
                        <p:nvPr/>
                      </p:nvPicPr>
                      <p:blipFill>
                        <a:blip r:embed="rId23"/>
                        <a:stretch>
                          <a:fillRect/>
                        </a:stretch>
                      </p:blipFill>
                      <p:spPr>
                        <a:xfrm>
                          <a:off x="5136" y="3216"/>
                          <a:ext cx="194" cy="21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582" name="Line 16"/>
            <p:cNvSpPr/>
            <p:nvPr/>
          </p:nvSpPr>
          <p:spPr>
            <a:xfrm flipV="1">
              <a:off x="3360" y="2640"/>
              <a:ext cx="0" cy="528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sm" len="lg"/>
            </a:ln>
          </p:spPr>
        </p:sp>
        <p:graphicFrame>
          <p:nvGraphicFramePr>
            <p:cNvPr id="23583" name="Object 17"/>
            <p:cNvGraphicFramePr>
              <a:graphicFrameLocks noChangeAspect="1"/>
            </p:cNvGraphicFramePr>
            <p:nvPr/>
          </p:nvGraphicFramePr>
          <p:xfrm>
            <a:off x="3120" y="2832"/>
            <a:ext cx="240" cy="2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6" name="" r:id="rId25" imgW="152400" imgH="165100" progId="Equation.3">
                    <p:embed/>
                  </p:oleObj>
                </mc:Choice>
                <mc:Fallback>
                  <p:oleObj name="" r:id="rId25" imgW="152400" imgH="165100" progId="Equation.3">
                    <p:embed/>
                    <p:pic>
                      <p:nvPicPr>
                        <p:cNvPr id="0" name="图片 3115"/>
                        <p:cNvPicPr/>
                        <p:nvPr/>
                      </p:nvPicPr>
                      <p:blipFill>
                        <a:blip r:embed="rId26"/>
                        <a:stretch>
                          <a:fillRect/>
                        </a:stretch>
                      </p:blipFill>
                      <p:spPr>
                        <a:xfrm>
                          <a:off x="3120" y="2832"/>
                          <a:ext cx="240" cy="22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584" name="AutoShape 18" descr="宽上对角线"/>
            <p:cNvSpPr/>
            <p:nvPr/>
          </p:nvSpPr>
          <p:spPr>
            <a:xfrm>
              <a:off x="2976" y="2592"/>
              <a:ext cx="720" cy="1152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4" y="9"/>
                </a:cxn>
                <a:cxn ang="0">
                  <a:pos x="0" y="31"/>
                </a:cxn>
                <a:cxn ang="0">
                  <a:pos x="4" y="52"/>
                </a:cxn>
                <a:cxn ang="0">
                  <a:pos x="12" y="61"/>
                </a:cxn>
                <a:cxn ang="0">
                  <a:pos x="21" y="52"/>
                </a:cxn>
                <a:cxn ang="0">
                  <a:pos x="24" y="31"/>
                </a:cxn>
                <a:cxn ang="0">
                  <a:pos x="21" y="9"/>
                </a:cxn>
              </a:cxnLst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1157" y="10800"/>
                  </a:moveTo>
                  <a:cubicBezTo>
                    <a:pt x="1157" y="16126"/>
                    <a:pt x="5474" y="20443"/>
                    <a:pt x="10800" y="20443"/>
                  </a:cubicBezTo>
                  <a:cubicBezTo>
                    <a:pt x="16126" y="20443"/>
                    <a:pt x="20443" y="16126"/>
                    <a:pt x="20443" y="10800"/>
                  </a:cubicBezTo>
                  <a:cubicBezTo>
                    <a:pt x="20443" y="5474"/>
                    <a:pt x="16126" y="1157"/>
                    <a:pt x="10800" y="1157"/>
                  </a:cubicBezTo>
                  <a:cubicBezTo>
                    <a:pt x="5474" y="1157"/>
                    <a:pt x="1157" y="5474"/>
                    <a:pt x="1157" y="10800"/>
                  </a:cubicBezTo>
                  <a:close/>
                </a:path>
              </a:pathLst>
            </a:custGeom>
            <a:pattFill prst="wdUpDiag">
              <a:fgClr>
                <a:schemeClr val="folHlink"/>
              </a:fgClr>
              <a:bgClr>
                <a:srgbClr val="FFFFFF"/>
              </a:bgClr>
            </a:pattFill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5921" dir="13499999" algn="ctr" rotWithShape="0">
                <a:schemeClr val="bg2"/>
              </a:outerShdw>
            </a:effectLst>
          </p:spPr>
          <p:txBody>
            <a:bodyPr/>
            <a:p>
              <a:endParaRPr lang="zh-CN" altLang="en-US"/>
            </a:p>
          </p:txBody>
        </p:sp>
        <p:grpSp>
          <p:nvGrpSpPr>
            <p:cNvPr id="23585" name="Group 19"/>
            <p:cNvGrpSpPr/>
            <p:nvPr/>
          </p:nvGrpSpPr>
          <p:grpSpPr>
            <a:xfrm>
              <a:off x="3231" y="2322"/>
              <a:ext cx="1425" cy="846"/>
              <a:chOff x="3183" y="2178"/>
              <a:chExt cx="1425" cy="846"/>
            </a:xfrm>
          </p:grpSpPr>
          <p:graphicFrame>
            <p:nvGraphicFramePr>
              <p:cNvPr id="23586" name="Object 20"/>
              <p:cNvGraphicFramePr>
                <a:graphicFrameLocks noChangeAspect="1"/>
              </p:cNvGraphicFramePr>
              <p:nvPr/>
            </p:nvGraphicFramePr>
            <p:xfrm>
              <a:off x="3183" y="2178"/>
              <a:ext cx="216" cy="2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17" name="" r:id="rId27" imgW="304800" imgH="304800" progId="Equation.3">
                      <p:embed/>
                    </p:oleObj>
                  </mc:Choice>
                  <mc:Fallback>
                    <p:oleObj name="" r:id="rId27" imgW="304800" imgH="304800" progId="Equation.3">
                      <p:embed/>
                      <p:pic>
                        <p:nvPicPr>
                          <p:cNvPr id="0" name="图片 3116"/>
                          <p:cNvPicPr/>
                          <p:nvPr/>
                        </p:nvPicPr>
                        <p:blipFill>
                          <a:blip r:embed="rId28">
                            <a:clrChange>
                              <a:clrFrom>
                                <a:srgbClr val="000000"/>
                              </a:clrFrom>
                              <a:clrTo>
                                <a:srgbClr val="000000">
                                  <a:alpha val="0"/>
                                </a:srgbClr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3183" y="2178"/>
                            <a:ext cx="216" cy="25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3587" name="Line 21"/>
              <p:cNvSpPr/>
              <p:nvPr/>
            </p:nvSpPr>
            <p:spPr>
              <a:xfrm>
                <a:off x="3264" y="2472"/>
                <a:ext cx="96" cy="0"/>
              </a:xfrm>
              <a:prstGeom prst="line">
                <a:avLst/>
              </a:prstGeom>
              <a:ln w="114300" cap="flat" cmpd="sng">
                <a:solidFill>
                  <a:srgbClr val="00006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3588" name="Line 22"/>
              <p:cNvSpPr/>
              <p:nvPr/>
            </p:nvSpPr>
            <p:spPr>
              <a:xfrm>
                <a:off x="3312" y="2496"/>
                <a:ext cx="1296" cy="528"/>
              </a:xfrm>
              <a:prstGeom prst="line">
                <a:avLst/>
              </a:prstGeom>
              <a:ln w="19050" cap="flat" cmpd="sng">
                <a:solidFill>
                  <a:srgbClr val="FF0000"/>
                </a:solidFill>
                <a:prstDash val="dash"/>
                <a:round/>
                <a:headEnd type="none" w="med" len="med"/>
                <a:tailEnd type="none" w="sm" len="lg"/>
              </a:ln>
            </p:spPr>
          </p:sp>
          <p:graphicFrame>
            <p:nvGraphicFramePr>
              <p:cNvPr id="23589" name="Object 23"/>
              <p:cNvGraphicFramePr>
                <a:graphicFrameLocks noChangeAspect="1"/>
              </p:cNvGraphicFramePr>
              <p:nvPr/>
            </p:nvGraphicFramePr>
            <p:xfrm>
              <a:off x="3984" y="2544"/>
              <a:ext cx="199" cy="17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14" name="" r:id="rId29" imgW="114300" imgH="127000" progId="Equation.3">
                      <p:embed/>
                    </p:oleObj>
                  </mc:Choice>
                  <mc:Fallback>
                    <p:oleObj name="" r:id="rId29" imgW="114300" imgH="127000" progId="Equation.3">
                      <p:embed/>
                      <p:pic>
                        <p:nvPicPr>
                          <p:cNvPr id="0" name="图片 3113"/>
                          <p:cNvPicPr/>
                          <p:nvPr/>
                        </p:nvPicPr>
                        <p:blipFill>
                          <a:blip r:embed="rId30"/>
                          <a:stretch>
                            <a:fillRect/>
                          </a:stretch>
                        </p:blipFill>
                        <p:spPr>
                          <a:xfrm>
                            <a:off x="3984" y="2544"/>
                            <a:ext cx="199" cy="17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23590" name="Line 24"/>
            <p:cNvSpPr/>
            <p:nvPr/>
          </p:nvSpPr>
          <p:spPr>
            <a:xfrm>
              <a:off x="3360" y="3168"/>
              <a:ext cx="1920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round/>
              <a:headEnd type="none" w="sm" len="lg"/>
              <a:tailEnd type="triangle" w="sm" len="lg"/>
            </a:ln>
          </p:spPr>
        </p:sp>
      </p:grpSp>
      <p:sp>
        <p:nvSpPr>
          <p:cNvPr id="17417" name="矩形 32"/>
          <p:cNvSpPr/>
          <p:nvPr/>
        </p:nvSpPr>
        <p:spPr>
          <a:xfrm>
            <a:off x="827088" y="4803775"/>
            <a:ext cx="3322637" cy="1198563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/>
            <a:r>
              <a:rPr lang="zh-CN" altLang="en-US" b="1" dirty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</a:t>
            </a:r>
            <a:r>
              <a:rPr lang="zh-CN" altLang="en-US" sz="2400" b="1" dirty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24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表明在轴线上远离环心的地方，可将带电圆环看作一点电荷</a:t>
            </a:r>
            <a:r>
              <a:rPr lang="en-US" altLang="zh-CN" sz="24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.</a:t>
            </a:r>
            <a:endParaRPr lang="en-US" altLang="zh-CN" sz="2400" b="1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7415" name="矩形 29"/>
          <p:cNvSpPr/>
          <p:nvPr/>
        </p:nvSpPr>
        <p:spPr>
          <a:xfrm>
            <a:off x="892175" y="3025775"/>
            <a:ext cx="3425825" cy="8286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/>
            <a:r>
              <a:rPr lang="zh-CN" altLang="en-US" sz="24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场强为零的点，电势不一定为零。</a:t>
            </a:r>
            <a:endParaRPr lang="zh-CN" altLang="en-US" sz="2400" b="1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7419" name="矩形 27"/>
          <p:cNvSpPr/>
          <p:nvPr/>
        </p:nvSpPr>
        <p:spPr>
          <a:xfrm>
            <a:off x="311150" y="1731963"/>
            <a:ext cx="1082675" cy="522287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/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zh-CN" altLang="en-US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418" name="矩形 31"/>
          <p:cNvSpPr/>
          <p:nvPr/>
        </p:nvSpPr>
        <p:spPr>
          <a:xfrm>
            <a:off x="184150" y="3994150"/>
            <a:ext cx="1087438" cy="5238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/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zh-CN" altLang="en-US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7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2" dur="5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7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7" grpId="0"/>
      <p:bldP spid="17415" grpId="0"/>
      <p:bldP spid="17419" grpId="0"/>
      <p:bldP spid="1741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1" name="Text Box 2"/>
          <p:cNvSpPr txBox="1"/>
          <p:nvPr/>
        </p:nvSpPr>
        <p:spPr>
          <a:xfrm>
            <a:off x="685800" y="914400"/>
            <a:ext cx="7924800" cy="12604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lnSpc>
                <a:spcPct val="120000"/>
              </a:lnSpc>
              <a:buBlip>
                <a:blip r:embed="rId1"/>
              </a:buBlip>
            </a:pPr>
            <a:r>
              <a:rPr lang="en-US" altLang="zh-CN" sz="3200" b="1" dirty="0">
                <a:solidFill>
                  <a:srgbClr val="1C1C1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3200" b="1" dirty="0">
                <a:solidFill>
                  <a:srgbClr val="1C1C1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通过一均匀带电圆平面中心且垂直平面的轴线上任意点的电势</a:t>
            </a:r>
            <a:r>
              <a:rPr lang="en-US" altLang="zh-CN" sz="3200" b="1" dirty="0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  <a:endParaRPr lang="en-US" altLang="zh-CN" sz="3200" b="1" dirty="0">
              <a:solidFill>
                <a:srgbClr val="1C1C1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3315" name="Object 3"/>
          <p:cNvGraphicFramePr>
            <a:graphicFrameLocks noChangeAspect="1"/>
          </p:cNvGraphicFramePr>
          <p:nvPr/>
        </p:nvGraphicFramePr>
        <p:xfrm>
          <a:off x="5546725" y="1676400"/>
          <a:ext cx="2108200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8" name="" r:id="rId2" imgW="1104900" imgH="266700" progId="Equation.3">
                  <p:embed/>
                </p:oleObj>
              </mc:Choice>
              <mc:Fallback>
                <p:oleObj name="" r:id="rId2" imgW="1104900" imgH="266700" progId="Equation.3">
                  <p:embed/>
                  <p:pic>
                    <p:nvPicPr>
                      <p:cNvPr id="0" name="图片 3117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546725" y="1676400"/>
                        <a:ext cx="2108200" cy="5016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6" name="Object 4"/>
          <p:cNvGraphicFramePr>
            <a:graphicFrameLocks noChangeAspect="1"/>
          </p:cNvGraphicFramePr>
          <p:nvPr/>
        </p:nvGraphicFramePr>
        <p:xfrm>
          <a:off x="4267200" y="2286000"/>
          <a:ext cx="335280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9" name="" r:id="rId4" imgW="1346200" imgH="431800" progId="Equation.3">
                  <p:embed/>
                </p:oleObj>
              </mc:Choice>
              <mc:Fallback>
                <p:oleObj name="" r:id="rId4" imgW="1346200" imgH="431800" progId="Equation.3">
                  <p:embed/>
                  <p:pic>
                    <p:nvPicPr>
                      <p:cNvPr id="0" name="图片 3128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267200" y="2286000"/>
                        <a:ext cx="3352800" cy="1079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7" name="Object 5"/>
          <p:cNvGraphicFramePr>
            <a:graphicFrameLocks noChangeAspect="1"/>
          </p:cNvGraphicFramePr>
          <p:nvPr/>
        </p:nvGraphicFramePr>
        <p:xfrm>
          <a:off x="762000" y="2286000"/>
          <a:ext cx="3429000" cy="1098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6" name="" r:id="rId6" imgW="1346200" imgH="431800" progId="Equation.3">
                  <p:embed/>
                </p:oleObj>
              </mc:Choice>
              <mc:Fallback>
                <p:oleObj name="" r:id="rId6" imgW="1346200" imgH="431800" progId="Equation.3">
                  <p:embed/>
                  <p:pic>
                    <p:nvPicPr>
                      <p:cNvPr id="0" name="图片 312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62000" y="2286000"/>
                        <a:ext cx="3429000" cy="10985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8" name="Object 6"/>
          <p:cNvGraphicFramePr>
            <a:graphicFrameLocks noChangeAspect="1"/>
          </p:cNvGraphicFramePr>
          <p:nvPr/>
        </p:nvGraphicFramePr>
        <p:xfrm>
          <a:off x="762000" y="3581400"/>
          <a:ext cx="1187450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0" name="" r:id="rId8" imgW="469900" imgH="177800" progId="Equation.3">
                  <p:embed/>
                </p:oleObj>
              </mc:Choice>
              <mc:Fallback>
                <p:oleObj name="" r:id="rId8" imgW="469900" imgH="177800" progId="Equation.3">
                  <p:embed/>
                  <p:pic>
                    <p:nvPicPr>
                      <p:cNvPr id="0" name="图片 3119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62000" y="3581400"/>
                        <a:ext cx="1187450" cy="4508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9" name="Object 7"/>
          <p:cNvGraphicFramePr>
            <a:graphicFrameLocks noChangeAspect="1"/>
          </p:cNvGraphicFramePr>
          <p:nvPr/>
        </p:nvGraphicFramePr>
        <p:xfrm>
          <a:off x="762000" y="4191000"/>
          <a:ext cx="2743200" cy="101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5" name="" r:id="rId10" imgW="1180465" imgH="419100" progId="Equation.3">
                  <p:embed/>
                </p:oleObj>
              </mc:Choice>
              <mc:Fallback>
                <p:oleObj name="" r:id="rId10" imgW="1180465" imgH="419100" progId="Equation.3">
                  <p:embed/>
                  <p:pic>
                    <p:nvPicPr>
                      <p:cNvPr id="0" name="图片 3124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762000" y="4191000"/>
                        <a:ext cx="2743200" cy="10191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0" name="Object 8"/>
          <p:cNvGraphicFramePr>
            <a:graphicFrameLocks noChangeAspect="1"/>
          </p:cNvGraphicFramePr>
          <p:nvPr/>
        </p:nvGraphicFramePr>
        <p:xfrm>
          <a:off x="914400" y="5143500"/>
          <a:ext cx="16002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2" name="" r:id="rId12" imgW="673100" imgH="431800" progId="Equation.3">
                  <p:embed/>
                </p:oleObj>
              </mc:Choice>
              <mc:Fallback>
                <p:oleObj name="" r:id="rId12" imgW="673100" imgH="431800" progId="Equation.3">
                  <p:embed/>
                  <p:pic>
                    <p:nvPicPr>
                      <p:cNvPr id="0" name="图片 3121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914400" y="5143500"/>
                        <a:ext cx="1600200" cy="1028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8" name="Rectangle 9"/>
          <p:cNvSpPr/>
          <p:nvPr/>
        </p:nvSpPr>
        <p:spPr>
          <a:xfrm>
            <a:off x="4038600" y="3505200"/>
            <a:ext cx="4419600" cy="2667000"/>
          </a:xfrm>
          <a:prstGeom prst="rect">
            <a:avLst/>
          </a:prstGeom>
          <a:noFill/>
          <a:ln w="9525" cap="flat" cmpd="sng">
            <a:solidFill>
              <a:schemeClr val="tx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25609" name="Object 10"/>
          <p:cNvGraphicFramePr>
            <a:graphicFrameLocks noChangeAspect="1"/>
          </p:cNvGraphicFramePr>
          <p:nvPr/>
        </p:nvGraphicFramePr>
        <p:xfrm>
          <a:off x="8077200" y="5105400"/>
          <a:ext cx="284163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0" name="" r:id="rId14" imgW="177800" imgH="190500" progId="Equation.3">
                  <p:embed/>
                </p:oleObj>
              </mc:Choice>
              <mc:Fallback>
                <p:oleObj name="" r:id="rId14" imgW="177800" imgH="190500" progId="Equation.3">
                  <p:embed/>
                  <p:pic>
                    <p:nvPicPr>
                      <p:cNvPr id="0" name="图片 3129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8077200" y="5105400"/>
                        <a:ext cx="284163" cy="304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10" name="Rectangle 11"/>
          <p:cNvSpPr/>
          <p:nvPr/>
        </p:nvSpPr>
        <p:spPr>
          <a:xfrm>
            <a:off x="6019800" y="4953000"/>
            <a:ext cx="304800" cy="152400"/>
          </a:xfrm>
          <a:prstGeom prst="rect">
            <a:avLst/>
          </a:prstGeom>
          <a:solidFill>
            <a:schemeClr val="bg1">
              <a:alpha val="50195"/>
            </a:schemeClr>
          </a:solidFill>
          <a:ln w="9525">
            <a:noFill/>
          </a:ln>
        </p:spPr>
        <p:txBody>
          <a:bodyPr wrap="none" anchor="ctr" anchorCtr="0"/>
          <a:p>
            <a:endParaRPr lang="zh-CN" altLang="en-US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25611" name="Object 12"/>
          <p:cNvGraphicFramePr>
            <a:graphicFrameLocks noChangeAspect="1"/>
          </p:cNvGraphicFramePr>
          <p:nvPr/>
        </p:nvGraphicFramePr>
        <p:xfrm>
          <a:off x="6248400" y="5105400"/>
          <a:ext cx="284163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3" name="" r:id="rId16" imgW="177800" imgH="190500" progId="Equation.3">
                  <p:embed/>
                </p:oleObj>
              </mc:Choice>
              <mc:Fallback>
                <p:oleObj name="" r:id="rId16" imgW="177800" imgH="190500" progId="Equation.3">
                  <p:embed/>
                  <p:pic>
                    <p:nvPicPr>
                      <p:cNvPr id="0" name="图片 3122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6248400" y="5105400"/>
                        <a:ext cx="284163" cy="304800"/>
                      </a:xfrm>
                      <a:prstGeom prst="rect">
                        <a:avLst/>
                      </a:prstGeom>
                      <a:solidFill>
                        <a:schemeClr val="bg1">
                          <a:alpha val="50195"/>
                        </a:schemeClr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12" name="Oval 13" descr="宽上对角线"/>
          <p:cNvSpPr/>
          <p:nvPr/>
        </p:nvSpPr>
        <p:spPr>
          <a:xfrm>
            <a:off x="5029200" y="4114800"/>
            <a:ext cx="1104900" cy="1828800"/>
          </a:xfrm>
          <a:prstGeom prst="ellipse">
            <a:avLst/>
          </a:prstGeom>
          <a:pattFill prst="wdUpDiag">
            <a:fgClr>
              <a:schemeClr val="folHlink"/>
            </a:fgClr>
            <a:bgClr>
              <a:schemeClr val="bg1"/>
            </a:bgClr>
          </a:pattFill>
          <a:ln w="19050" cap="flat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grpSp>
        <p:nvGrpSpPr>
          <p:cNvPr id="2" name="Group 14"/>
          <p:cNvGrpSpPr/>
          <p:nvPr/>
        </p:nvGrpSpPr>
        <p:grpSpPr>
          <a:xfrm>
            <a:off x="5168900" y="3810000"/>
            <a:ext cx="2298700" cy="1917700"/>
            <a:chOff x="3144" y="1296"/>
            <a:chExt cx="1472" cy="1208"/>
          </a:xfrm>
        </p:grpSpPr>
        <p:graphicFrame>
          <p:nvGraphicFramePr>
            <p:cNvPr id="25614" name="Object 15"/>
            <p:cNvGraphicFramePr>
              <a:graphicFrameLocks noChangeAspect="1"/>
            </p:cNvGraphicFramePr>
            <p:nvPr/>
          </p:nvGraphicFramePr>
          <p:xfrm>
            <a:off x="3896" y="1536"/>
            <a:ext cx="720" cy="3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7" name="" r:id="rId17" imgW="1016000" imgH="444500" progId="Equation.3">
                    <p:embed/>
                  </p:oleObj>
                </mc:Choice>
                <mc:Fallback>
                  <p:oleObj name="" r:id="rId17" imgW="1016000" imgH="444500" progId="Equation.3">
                    <p:embed/>
                    <p:pic>
                      <p:nvPicPr>
                        <p:cNvPr id="0" name="图片 3126"/>
                        <p:cNvPicPr/>
                        <p:nvPr/>
                      </p:nvPicPr>
                      <p:blipFill>
                        <a:blip r:embed="rId18">
                          <a:clrChange>
                            <a:clrFrom>
                              <a:srgbClr val="000000"/>
                            </a:clrFrom>
                            <a:clrTo>
                              <a:srgbClr val="0000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896" y="1536"/>
                          <a:ext cx="720" cy="33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15" name="AutoShape 16"/>
            <p:cNvSpPr/>
            <p:nvPr/>
          </p:nvSpPr>
          <p:spPr>
            <a:xfrm>
              <a:off x="3144" y="1640"/>
              <a:ext cx="528" cy="864"/>
            </a:xfrm>
            <a:custGeom>
              <a:avLst/>
              <a:gdLst/>
              <a:ahLst/>
              <a:cxnLst>
                <a:cxn ang="0">
                  <a:pos x="0" y="432"/>
                </a:cxn>
                <a:cxn ang="0">
                  <a:pos x="264" y="0"/>
                </a:cxn>
                <a:cxn ang="0">
                  <a:pos x="528" y="432"/>
                </a:cxn>
                <a:cxn ang="0">
                  <a:pos x="264" y="864"/>
                </a:cxn>
                <a:cxn ang="0">
                  <a:pos x="0" y="432"/>
                </a:cxn>
                <a:cxn ang="0">
                  <a:pos x="25" y="432"/>
                </a:cxn>
                <a:cxn ang="0">
                  <a:pos x="264" y="823"/>
                </a:cxn>
                <a:cxn ang="0">
                  <a:pos x="503" y="432"/>
                </a:cxn>
                <a:cxn ang="0">
                  <a:pos x="264" y="41"/>
                </a:cxn>
                <a:cxn ang="0">
                  <a:pos x="25" y="432"/>
                </a:cxn>
              </a:cxnLst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1032" y="10800"/>
                  </a:moveTo>
                  <a:cubicBezTo>
                    <a:pt x="1032" y="16195"/>
                    <a:pt x="5405" y="20568"/>
                    <a:pt x="10800" y="20568"/>
                  </a:cubicBezTo>
                  <a:cubicBezTo>
                    <a:pt x="16195" y="20568"/>
                    <a:pt x="20568" y="16195"/>
                    <a:pt x="20568" y="10800"/>
                  </a:cubicBezTo>
                  <a:cubicBezTo>
                    <a:pt x="20568" y="5405"/>
                    <a:pt x="16195" y="1032"/>
                    <a:pt x="10800" y="1032"/>
                  </a:cubicBezTo>
                  <a:cubicBezTo>
                    <a:pt x="5405" y="1032"/>
                    <a:pt x="1032" y="5405"/>
                    <a:pt x="1032" y="10800"/>
                  </a:cubicBezTo>
                  <a:close/>
                </a:path>
              </a:pathLst>
            </a:custGeom>
            <a:solidFill>
              <a:srgbClr val="0000FF">
                <a:alpha val="50195"/>
              </a:srgbClr>
            </a:solidFill>
            <a:ln w="19050" cap="flat" cmpd="sng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graphicFrame>
          <p:nvGraphicFramePr>
            <p:cNvPr id="25616" name="Object 17"/>
            <p:cNvGraphicFramePr>
              <a:graphicFrameLocks noChangeAspect="1"/>
            </p:cNvGraphicFramePr>
            <p:nvPr/>
          </p:nvGraphicFramePr>
          <p:xfrm>
            <a:off x="3448" y="1824"/>
            <a:ext cx="192" cy="1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8" name="" r:id="rId19" imgW="190500" imgH="203200" progId="Equation.3">
                    <p:embed/>
                  </p:oleObj>
                </mc:Choice>
                <mc:Fallback>
                  <p:oleObj name="" r:id="rId19" imgW="190500" imgH="203200" progId="Equation.3">
                    <p:embed/>
                    <p:pic>
                      <p:nvPicPr>
                        <p:cNvPr id="0" name="图片 3127"/>
                        <p:cNvPicPr/>
                        <p:nvPr/>
                      </p:nvPicPr>
                      <p:blipFill>
                        <a:blip r:embed="rId20">
                          <a:clrChange>
                            <a:clrFrom>
                              <a:srgbClr val="000000"/>
                            </a:clrFrom>
                            <a:clrTo>
                              <a:srgbClr val="FF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448" y="1824"/>
                          <a:ext cx="192" cy="183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alpha val="50195"/>
                          </a:schemeClr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17" name="Line 18"/>
            <p:cNvSpPr/>
            <p:nvPr/>
          </p:nvSpPr>
          <p:spPr>
            <a:xfrm>
              <a:off x="3400" y="1296"/>
              <a:ext cx="0" cy="344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sm" len="lg"/>
            </a:ln>
          </p:spPr>
        </p:sp>
        <p:graphicFrame>
          <p:nvGraphicFramePr>
            <p:cNvPr id="25618" name="Object 19"/>
            <p:cNvGraphicFramePr>
              <a:graphicFrameLocks noChangeAspect="1"/>
            </p:cNvGraphicFramePr>
            <p:nvPr/>
          </p:nvGraphicFramePr>
          <p:xfrm>
            <a:off x="3448" y="1488"/>
            <a:ext cx="288" cy="2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1" name="" r:id="rId21" imgW="317500" imgH="304800" progId="Equation.3">
                    <p:embed/>
                  </p:oleObj>
                </mc:Choice>
                <mc:Fallback>
                  <p:oleObj name="" r:id="rId21" imgW="317500" imgH="304800" progId="Equation.3">
                    <p:embed/>
                    <p:pic>
                      <p:nvPicPr>
                        <p:cNvPr id="0" name="图片 3120"/>
                        <p:cNvPicPr/>
                        <p:nvPr/>
                      </p:nvPicPr>
                      <p:blipFill>
                        <a:blip r:embed="rId22">
                          <a:clrChange>
                            <a:clrFrom>
                              <a:srgbClr val="000000"/>
                            </a:clrFrom>
                            <a:clrTo>
                              <a:srgbClr val="FF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448" y="1488"/>
                          <a:ext cx="288" cy="231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alpha val="50195"/>
                          </a:schemeClr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19" name="Line 20"/>
            <p:cNvSpPr/>
            <p:nvPr/>
          </p:nvSpPr>
          <p:spPr>
            <a:xfrm>
              <a:off x="3416" y="1680"/>
              <a:ext cx="1192" cy="384"/>
            </a:xfrm>
            <a:prstGeom prst="line">
              <a:avLst/>
            </a:prstGeom>
            <a:ln w="19050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sm" len="lg"/>
            </a:ln>
          </p:spPr>
        </p:sp>
        <p:sp>
          <p:nvSpPr>
            <p:cNvPr id="25620" name="Line 21"/>
            <p:cNvSpPr/>
            <p:nvPr/>
          </p:nvSpPr>
          <p:spPr>
            <a:xfrm flipV="1">
              <a:off x="3400" y="1680"/>
              <a:ext cx="0" cy="384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sm" len="lg"/>
            </a:ln>
          </p:spPr>
        </p:sp>
      </p:grpSp>
      <p:sp>
        <p:nvSpPr>
          <p:cNvPr id="25621" name="Line 22"/>
          <p:cNvSpPr/>
          <p:nvPr/>
        </p:nvSpPr>
        <p:spPr>
          <a:xfrm flipH="1">
            <a:off x="5105400" y="5029200"/>
            <a:ext cx="457200" cy="457200"/>
          </a:xfrm>
          <a:prstGeom prst="line">
            <a:avLst/>
          </a:prstGeom>
          <a:ln w="19050" cap="flat" cmpd="sng">
            <a:solidFill>
              <a:srgbClr val="000066"/>
            </a:solidFill>
            <a:prstDash val="solid"/>
            <a:round/>
            <a:headEnd type="none" w="med" len="med"/>
            <a:tailEnd type="none" w="sm" len="med"/>
          </a:ln>
        </p:spPr>
      </p:sp>
      <p:graphicFrame>
        <p:nvGraphicFramePr>
          <p:cNvPr id="25622" name="Object 23"/>
          <p:cNvGraphicFramePr>
            <a:graphicFrameLocks noChangeAspect="1"/>
          </p:cNvGraphicFramePr>
          <p:nvPr/>
        </p:nvGraphicFramePr>
        <p:xfrm>
          <a:off x="4572000" y="5105400"/>
          <a:ext cx="312738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9" name="" r:id="rId23" imgW="254000" imgH="266700" progId="Equation.3">
                  <p:embed/>
                </p:oleObj>
              </mc:Choice>
              <mc:Fallback>
                <p:oleObj name="" r:id="rId23" imgW="254000" imgH="266700" progId="Equation.3">
                  <p:embed/>
                  <p:pic>
                    <p:nvPicPr>
                      <p:cNvPr id="0" name="图片 3118"/>
                      <p:cNvPicPr/>
                      <p:nvPr/>
                    </p:nvPicPr>
                    <p:blipFill>
                      <a:blip r:embed="rId24">
                        <a:clrChange>
                          <a:clrFrom>
                            <a:srgbClr val="000000"/>
                          </a:clrFrom>
                          <a:clrTo>
                            <a:srgbClr val="FF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572000" y="5105400"/>
                        <a:ext cx="312738" cy="3397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23" name="Object 24"/>
          <p:cNvGraphicFramePr>
            <a:graphicFrameLocks noChangeAspect="1"/>
          </p:cNvGraphicFramePr>
          <p:nvPr/>
        </p:nvGraphicFramePr>
        <p:xfrm>
          <a:off x="5486400" y="5105400"/>
          <a:ext cx="263525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4" name="" r:id="rId25" imgW="165100" imgH="190500" progId="Equation.3">
                  <p:embed/>
                </p:oleObj>
              </mc:Choice>
              <mc:Fallback>
                <p:oleObj name="" r:id="rId25" imgW="165100" imgH="190500" progId="Equation.3">
                  <p:embed/>
                  <p:pic>
                    <p:nvPicPr>
                      <p:cNvPr id="0" name="图片 3123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5486400" y="5105400"/>
                        <a:ext cx="263525" cy="304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24" name="Line 25"/>
          <p:cNvSpPr/>
          <p:nvPr/>
        </p:nvSpPr>
        <p:spPr>
          <a:xfrm flipH="1">
            <a:off x="4419600" y="5029200"/>
            <a:ext cx="533400" cy="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sm" len="lg"/>
          </a:ln>
        </p:spPr>
      </p:sp>
      <p:sp>
        <p:nvSpPr>
          <p:cNvPr id="25625" name="Line 26"/>
          <p:cNvSpPr/>
          <p:nvPr/>
        </p:nvSpPr>
        <p:spPr>
          <a:xfrm>
            <a:off x="5562600" y="5029200"/>
            <a:ext cx="2743200" cy="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triangle" w="sm" len="lg"/>
          </a:ln>
        </p:spPr>
      </p:sp>
      <p:graphicFrame>
        <p:nvGraphicFramePr>
          <p:cNvPr id="25626" name="Object 27"/>
          <p:cNvGraphicFramePr>
            <a:graphicFrameLocks noChangeAspect="1"/>
          </p:cNvGraphicFramePr>
          <p:nvPr/>
        </p:nvGraphicFramePr>
        <p:xfrm>
          <a:off x="7391400" y="5105400"/>
          <a:ext cx="282575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1" name="" r:id="rId27" imgW="254000" imgH="266700" progId="Equation.3">
                  <p:embed/>
                </p:oleObj>
              </mc:Choice>
              <mc:Fallback>
                <p:oleObj name="" r:id="rId27" imgW="254000" imgH="266700" progId="Equation.3">
                  <p:embed/>
                  <p:pic>
                    <p:nvPicPr>
                      <p:cNvPr id="0" name="图片 3130"/>
                      <p:cNvPicPr/>
                      <p:nvPr/>
                    </p:nvPicPr>
                    <p:blipFill>
                      <a:blip r:embed="rId28">
                        <a:clrChange>
                          <a:clrFrom>
                            <a:srgbClr val="000000"/>
                          </a:clrFrom>
                          <a:clrTo>
                            <a:srgbClr val="FF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7391400" y="5105400"/>
                        <a:ext cx="282575" cy="304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27" name="Oval 28"/>
          <p:cNvSpPr/>
          <p:nvPr/>
        </p:nvSpPr>
        <p:spPr>
          <a:xfrm>
            <a:off x="7467600" y="5003800"/>
            <a:ext cx="76200" cy="762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5628" name="Line 29"/>
          <p:cNvSpPr/>
          <p:nvPr/>
        </p:nvSpPr>
        <p:spPr>
          <a:xfrm flipV="1">
            <a:off x="4876800" y="5181600"/>
            <a:ext cx="457200" cy="50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  <p:transition spd="med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" dur="500"/>
                                        <p:tgtEl>
                                          <p:spTgt spid="13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2" dur="500"/>
                                        <p:tgtEl>
                                          <p:spTgt spid="13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7" dur="500"/>
                                        <p:tgtEl>
                                          <p:spTgt spid="13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69653" name="对象 69652"/>
          <p:cNvGraphicFramePr/>
          <p:nvPr/>
        </p:nvGraphicFramePr>
        <p:xfrm>
          <a:off x="1043940" y="4954905"/>
          <a:ext cx="3440113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" r:id="rId1" imgW="1320165" imgH="330200" progId="Equation.3">
                  <p:embed/>
                </p:oleObj>
              </mc:Choice>
              <mc:Fallback>
                <p:oleObj name="" r:id="rId1" imgW="1320165" imgH="330200" progId="Equation.3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043940" y="4954905"/>
                        <a:ext cx="3440113" cy="8350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2" name="文本框 69653"/>
          <p:cNvSpPr txBox="1"/>
          <p:nvPr/>
        </p:nvSpPr>
        <p:spPr>
          <a:xfrm>
            <a:off x="1066800" y="147638"/>
            <a:ext cx="6858000" cy="646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  <a:buClr>
                <a:schemeClr val="bg1"/>
              </a:buClr>
            </a:pPr>
            <a:r>
              <a:rPr lang="zh-CN" altLang="en-US" sz="3600" b="1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zh-CN" altLang="en-US" sz="36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电势</a:t>
            </a:r>
            <a:r>
              <a:rPr lang="zh-CN" altLang="en-US" sz="32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endParaRPr lang="zh-CN" altLang="en-US" sz="32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69656" name="对象 69655"/>
          <p:cNvGraphicFramePr/>
          <p:nvPr/>
        </p:nvGraphicFramePr>
        <p:xfrm>
          <a:off x="1043940" y="5789930"/>
          <a:ext cx="2919413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" r:id="rId3" imgW="1117600" imgH="330200" progId="Equation.3">
                  <p:embed/>
                </p:oleObj>
              </mc:Choice>
              <mc:Fallback>
                <p:oleObj name="" r:id="rId3" imgW="1117600" imgH="330200" progId="Equation.3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43940" y="5789930"/>
                        <a:ext cx="2919413" cy="8445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59" name="对象 69658"/>
          <p:cNvGraphicFramePr/>
          <p:nvPr/>
        </p:nvGraphicFramePr>
        <p:xfrm>
          <a:off x="482600" y="846138"/>
          <a:ext cx="5384800" cy="852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" r:id="rId5" imgW="1993900" imgH="330200" progId="Equation.3">
                  <p:embed/>
                </p:oleObj>
              </mc:Choice>
              <mc:Fallback>
                <p:oleObj name="" r:id="rId5" imgW="1993900" imgH="330200" progId="Equation.3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82600" y="846138"/>
                        <a:ext cx="5384800" cy="8524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9688" name="组合 69687"/>
          <p:cNvGrpSpPr/>
          <p:nvPr/>
        </p:nvGrpSpPr>
        <p:grpSpPr>
          <a:xfrm>
            <a:off x="573088" y="1724025"/>
            <a:ext cx="4556125" cy="2222500"/>
            <a:chOff x="461" y="1239"/>
            <a:chExt cx="2870" cy="1400"/>
          </a:xfrm>
        </p:grpSpPr>
        <p:graphicFrame>
          <p:nvGraphicFramePr>
            <p:cNvPr id="5126" name="对象 69656"/>
            <p:cNvGraphicFramePr/>
            <p:nvPr/>
          </p:nvGraphicFramePr>
          <p:xfrm>
            <a:off x="904" y="1939"/>
            <a:ext cx="867" cy="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5" name="" r:id="rId7" imgW="596900" imgH="444500" progId="Equation.3">
                    <p:embed/>
                  </p:oleObj>
                </mc:Choice>
                <mc:Fallback>
                  <p:oleObj name="" r:id="rId7" imgW="596900" imgH="444500" progId="Equation.3">
                    <p:embed/>
                    <p:pic>
                      <p:nvPicPr>
                        <p:cNvPr id="0" name="图片 3084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904" y="1939"/>
                          <a:ext cx="867" cy="7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27" name="矩形 69657"/>
            <p:cNvSpPr/>
            <p:nvPr/>
          </p:nvSpPr>
          <p:spPr>
            <a:xfrm>
              <a:off x="1987" y="2044"/>
              <a:ext cx="1344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eaLnBrk="0" hangingPunct="0">
                <a:buClr>
                  <a:schemeClr val="bg1"/>
                </a:buClr>
              </a:pPr>
              <a:r>
                <a:rPr lang="en-US" altLang="zh-CN" sz="32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r>
                <a:rPr lang="zh-CN" altLang="en-US" sz="32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点</a:t>
              </a:r>
              <a:r>
                <a:rPr lang="zh-CN" altLang="en-US" sz="3200" b="1" dirty="0">
                  <a:solidFill>
                    <a:srgbClr val="CC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电势</a:t>
              </a:r>
              <a:endParaRPr lang="zh-CN" altLang="en-US" sz="32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5128" name="对象 69660"/>
            <p:cNvGraphicFramePr/>
            <p:nvPr/>
          </p:nvGraphicFramePr>
          <p:xfrm>
            <a:off x="904" y="1239"/>
            <a:ext cx="848" cy="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9" name="" r:id="rId9" imgW="584200" imgH="444500" progId="Equation.3">
                    <p:embed/>
                  </p:oleObj>
                </mc:Choice>
                <mc:Fallback>
                  <p:oleObj name="" r:id="rId9" imgW="584200" imgH="444500" progId="Equation.3">
                    <p:embed/>
                    <p:pic>
                      <p:nvPicPr>
                        <p:cNvPr id="0" name="图片 3088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904" y="1239"/>
                          <a:ext cx="848" cy="7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29" name="矩形 69661"/>
            <p:cNvSpPr/>
            <p:nvPr/>
          </p:nvSpPr>
          <p:spPr>
            <a:xfrm>
              <a:off x="1930" y="1357"/>
              <a:ext cx="1354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eaLnBrk="0" hangingPunct="0">
                <a:buClr>
                  <a:schemeClr val="bg1"/>
                </a:buClr>
              </a:pPr>
              <a:r>
                <a:rPr lang="en-US" altLang="zh-CN" sz="32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lang="zh-CN" altLang="en-US" sz="32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点</a:t>
              </a:r>
              <a:r>
                <a:rPr lang="zh-CN" altLang="en-US" sz="3200" b="1" dirty="0">
                  <a:solidFill>
                    <a:srgbClr val="CC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电势</a:t>
              </a:r>
              <a:r>
                <a:rPr lang="zh-CN" altLang="en-US" sz="32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，</a:t>
              </a:r>
              <a:endPara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130" name="矩形 69662"/>
            <p:cNvSpPr/>
            <p:nvPr/>
          </p:nvSpPr>
          <p:spPr>
            <a:xfrm>
              <a:off x="461" y="1307"/>
              <a:ext cx="480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eaLnBrk="0" hangingPunct="0">
                <a:buClr>
                  <a:schemeClr val="bg1"/>
                </a:buClr>
              </a:pPr>
              <a:r>
                <a:rPr lang="zh-CN" altLang="en-US" sz="3200" b="1" dirty="0">
                  <a:solidFill>
                    <a:srgbClr val="CC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令</a:t>
              </a:r>
              <a:endParaRPr lang="zh-CN" altLang="en-US" sz="3200" b="1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5135" name="组合 69681"/>
          <p:cNvGrpSpPr/>
          <p:nvPr/>
        </p:nvGrpSpPr>
        <p:grpSpPr>
          <a:xfrm>
            <a:off x="5108575" y="1559560"/>
            <a:ext cx="3733800" cy="2514600"/>
            <a:chOff x="3024" y="2256"/>
            <a:chExt cx="2352" cy="1584"/>
          </a:xfrm>
        </p:grpSpPr>
        <p:grpSp>
          <p:nvGrpSpPr>
            <p:cNvPr id="5136" name="组合 69677"/>
            <p:cNvGrpSpPr/>
            <p:nvPr/>
          </p:nvGrpSpPr>
          <p:grpSpPr>
            <a:xfrm>
              <a:off x="3024" y="2256"/>
              <a:ext cx="2352" cy="1584"/>
              <a:chOff x="3024" y="2256"/>
              <a:chExt cx="2352" cy="1584"/>
            </a:xfrm>
          </p:grpSpPr>
          <p:grpSp>
            <p:nvGrpSpPr>
              <p:cNvPr id="5137" name="组合 69634"/>
              <p:cNvGrpSpPr/>
              <p:nvPr/>
            </p:nvGrpSpPr>
            <p:grpSpPr>
              <a:xfrm>
                <a:off x="3024" y="2256"/>
                <a:ext cx="2352" cy="1584"/>
                <a:chOff x="3072" y="2352"/>
                <a:chExt cx="2352" cy="1584"/>
              </a:xfrm>
            </p:grpSpPr>
            <p:sp>
              <p:nvSpPr>
                <p:cNvPr id="5138" name="矩形 69635"/>
                <p:cNvSpPr/>
                <p:nvPr/>
              </p:nvSpPr>
              <p:spPr>
                <a:xfrm>
                  <a:off x="3072" y="2352"/>
                  <a:ext cx="2352" cy="1584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>
                  <a:solidFill>
                    <a:schemeClr val="tx2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anchor="t" anchorCtr="0"/>
                <a:p>
                  <a:endParaRPr lang="zh-CN" altLang="en-US" dirty="0">
                    <a:latin typeface="Verdana" panose="020B060403050404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139" name="任意多边形 69636"/>
                <p:cNvSpPr/>
                <p:nvPr/>
              </p:nvSpPr>
              <p:spPr>
                <a:xfrm>
                  <a:off x="3216" y="2496"/>
                  <a:ext cx="1488" cy="857"/>
                </a:xfrm>
                <a:custGeom>
                  <a:avLst/>
                  <a:gdLst/>
                  <a:ahLst/>
                  <a:cxnLst>
                    <a:cxn ang="0">
                      <a:pos x="0" y="857"/>
                    </a:cxn>
                    <a:cxn ang="0">
                      <a:pos x="384" y="775"/>
                    </a:cxn>
                    <a:cxn ang="0">
                      <a:pos x="720" y="653"/>
                    </a:cxn>
                    <a:cxn ang="0">
                      <a:pos x="960" y="490"/>
                    </a:cxn>
                    <a:cxn ang="0">
                      <a:pos x="1248" y="245"/>
                    </a:cxn>
                    <a:cxn ang="0">
                      <a:pos x="1488" y="0"/>
                    </a:cxn>
                  </a:cxnLst>
                  <a:pathLst>
                    <a:path w="1488" h="1008">
                      <a:moveTo>
                        <a:pt x="0" y="1008"/>
                      </a:moveTo>
                      <a:cubicBezTo>
                        <a:pt x="132" y="980"/>
                        <a:pt x="264" y="952"/>
                        <a:pt x="384" y="912"/>
                      </a:cubicBezTo>
                      <a:cubicBezTo>
                        <a:pt x="504" y="872"/>
                        <a:pt x="624" y="824"/>
                        <a:pt x="720" y="768"/>
                      </a:cubicBezTo>
                      <a:cubicBezTo>
                        <a:pt x="816" y="712"/>
                        <a:pt x="872" y="656"/>
                        <a:pt x="960" y="576"/>
                      </a:cubicBezTo>
                      <a:cubicBezTo>
                        <a:pt x="1048" y="496"/>
                        <a:pt x="1160" y="384"/>
                        <a:pt x="1248" y="288"/>
                      </a:cubicBezTo>
                      <a:cubicBezTo>
                        <a:pt x="1336" y="192"/>
                        <a:pt x="1448" y="48"/>
                        <a:pt x="1488" y="0"/>
                      </a:cubicBezTo>
                    </a:path>
                  </a:pathLst>
                </a:custGeom>
                <a:noFill/>
                <a:ln w="19050" cap="flat" cmpd="sng">
                  <a:solidFill>
                    <a:srgbClr val="CC0099"/>
                  </a:solidFill>
                  <a:prstDash val="solid"/>
                  <a:round/>
                  <a:headEnd type="none" w="med" len="med"/>
                  <a:tailEnd type="triangle" w="sm" len="lg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5140" name="任意多边形 69637"/>
                <p:cNvSpPr/>
                <p:nvPr/>
              </p:nvSpPr>
              <p:spPr>
                <a:xfrm>
                  <a:off x="3168" y="2979"/>
                  <a:ext cx="2064" cy="638"/>
                </a:xfrm>
                <a:custGeom>
                  <a:avLst/>
                  <a:gdLst/>
                  <a:ahLst/>
                  <a:cxnLst>
                    <a:cxn ang="0">
                      <a:pos x="0" y="638"/>
                    </a:cxn>
                    <a:cxn ang="0">
                      <a:pos x="336" y="506"/>
                    </a:cxn>
                    <a:cxn ang="0">
                      <a:pos x="720" y="330"/>
                    </a:cxn>
                    <a:cxn ang="0">
                      <a:pos x="1056" y="213"/>
                    </a:cxn>
                    <a:cxn ang="0">
                      <a:pos x="1480" y="81"/>
                    </a:cxn>
                    <a:cxn ang="0">
                      <a:pos x="1920" y="22"/>
                    </a:cxn>
                    <a:cxn ang="0">
                      <a:pos x="2064" y="0"/>
                    </a:cxn>
                  </a:cxnLst>
                  <a:pathLst>
                    <a:path w="2064" h="696">
                      <a:moveTo>
                        <a:pt x="0" y="696"/>
                      </a:moveTo>
                      <a:cubicBezTo>
                        <a:pt x="108" y="652"/>
                        <a:pt x="216" y="608"/>
                        <a:pt x="336" y="552"/>
                      </a:cubicBezTo>
                      <a:cubicBezTo>
                        <a:pt x="456" y="496"/>
                        <a:pt x="600" y="413"/>
                        <a:pt x="720" y="360"/>
                      </a:cubicBezTo>
                      <a:cubicBezTo>
                        <a:pt x="840" y="307"/>
                        <a:pt x="929" y="277"/>
                        <a:pt x="1056" y="232"/>
                      </a:cubicBezTo>
                      <a:cubicBezTo>
                        <a:pt x="1183" y="187"/>
                        <a:pt x="1336" y="123"/>
                        <a:pt x="1480" y="88"/>
                      </a:cubicBezTo>
                      <a:cubicBezTo>
                        <a:pt x="1624" y="53"/>
                        <a:pt x="1823" y="39"/>
                        <a:pt x="1920" y="24"/>
                      </a:cubicBezTo>
                      <a:cubicBezTo>
                        <a:pt x="2017" y="9"/>
                        <a:pt x="2034" y="5"/>
                        <a:pt x="2064" y="0"/>
                      </a:cubicBezTo>
                    </a:path>
                  </a:pathLst>
                </a:custGeom>
                <a:noFill/>
                <a:ln w="19050" cap="flat" cmpd="sng">
                  <a:solidFill>
                    <a:srgbClr val="CC0099"/>
                  </a:solidFill>
                  <a:prstDash val="solid"/>
                  <a:round/>
                  <a:headEnd type="none" w="med" len="med"/>
                  <a:tailEnd type="triangle" w="sm" len="lg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5141" name="任意多边形 69638"/>
                <p:cNvSpPr/>
                <p:nvPr/>
              </p:nvSpPr>
              <p:spPr>
                <a:xfrm>
                  <a:off x="3360" y="3537"/>
                  <a:ext cx="1872" cy="303"/>
                </a:xfrm>
                <a:custGeom>
                  <a:avLst/>
                  <a:gdLst/>
                  <a:ahLst/>
                  <a:cxnLst>
                    <a:cxn ang="0">
                      <a:pos x="0" y="303"/>
                    </a:cxn>
                    <a:cxn ang="0">
                      <a:pos x="340" y="110"/>
                    </a:cxn>
                    <a:cxn ang="0">
                      <a:pos x="723" y="28"/>
                    </a:cxn>
                    <a:cxn ang="0">
                      <a:pos x="1149" y="0"/>
                    </a:cxn>
                    <a:cxn ang="0">
                      <a:pos x="1489" y="28"/>
                    </a:cxn>
                    <a:cxn ang="0">
                      <a:pos x="1872" y="55"/>
                    </a:cxn>
                  </a:cxnLst>
                  <a:pathLst>
                    <a:path w="2112" h="528">
                      <a:moveTo>
                        <a:pt x="0" y="528"/>
                      </a:moveTo>
                      <a:cubicBezTo>
                        <a:pt x="136" y="396"/>
                        <a:pt x="248" y="272"/>
                        <a:pt x="384" y="192"/>
                      </a:cubicBezTo>
                      <a:cubicBezTo>
                        <a:pt x="520" y="112"/>
                        <a:pt x="664" y="80"/>
                        <a:pt x="816" y="48"/>
                      </a:cubicBezTo>
                      <a:cubicBezTo>
                        <a:pt x="968" y="16"/>
                        <a:pt x="1152" y="0"/>
                        <a:pt x="1296" y="0"/>
                      </a:cubicBezTo>
                      <a:cubicBezTo>
                        <a:pt x="1440" y="0"/>
                        <a:pt x="1544" y="32"/>
                        <a:pt x="1680" y="48"/>
                      </a:cubicBezTo>
                      <a:cubicBezTo>
                        <a:pt x="1816" y="64"/>
                        <a:pt x="2040" y="88"/>
                        <a:pt x="2112" y="96"/>
                      </a:cubicBezTo>
                    </a:path>
                  </a:pathLst>
                </a:custGeom>
                <a:noFill/>
                <a:ln w="19050" cap="flat" cmpd="sng">
                  <a:solidFill>
                    <a:srgbClr val="CC0099"/>
                  </a:solidFill>
                  <a:prstDash val="solid"/>
                  <a:round/>
                  <a:headEnd type="none" w="med" len="med"/>
                  <a:tailEnd type="triangle" w="sm" len="lg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5142" name="任意多边形 69639"/>
                <p:cNvSpPr/>
                <p:nvPr/>
              </p:nvSpPr>
              <p:spPr>
                <a:xfrm rot="-1671148">
                  <a:off x="3131" y="2718"/>
                  <a:ext cx="1104" cy="192"/>
                </a:xfrm>
                <a:custGeom>
                  <a:avLst/>
                  <a:gdLst/>
                  <a:ahLst/>
                  <a:cxnLst>
                    <a:cxn ang="0">
                      <a:pos x="0" y="152"/>
                    </a:cxn>
                    <a:cxn ang="0">
                      <a:pos x="144" y="169"/>
                    </a:cxn>
                    <a:cxn ang="0">
                      <a:pos x="432" y="186"/>
                    </a:cxn>
                    <a:cxn ang="0">
                      <a:pos x="768" y="136"/>
                    </a:cxn>
                    <a:cxn ang="0">
                      <a:pos x="1104" y="0"/>
                    </a:cxn>
                  </a:cxnLst>
                  <a:pathLst>
                    <a:path w="1104" h="544">
                      <a:moveTo>
                        <a:pt x="0" y="432"/>
                      </a:moveTo>
                      <a:cubicBezTo>
                        <a:pt x="36" y="448"/>
                        <a:pt x="72" y="464"/>
                        <a:pt x="144" y="480"/>
                      </a:cubicBezTo>
                      <a:cubicBezTo>
                        <a:pt x="216" y="496"/>
                        <a:pt x="328" y="544"/>
                        <a:pt x="432" y="528"/>
                      </a:cubicBezTo>
                      <a:cubicBezTo>
                        <a:pt x="536" y="512"/>
                        <a:pt x="656" y="472"/>
                        <a:pt x="768" y="384"/>
                      </a:cubicBezTo>
                      <a:cubicBezTo>
                        <a:pt x="880" y="296"/>
                        <a:pt x="1048" y="64"/>
                        <a:pt x="1104" y="0"/>
                      </a:cubicBezTo>
                    </a:path>
                  </a:pathLst>
                </a:custGeom>
                <a:noFill/>
                <a:ln w="19050" cap="flat" cmpd="sng">
                  <a:solidFill>
                    <a:srgbClr val="CC0099"/>
                  </a:solidFill>
                  <a:prstDash val="solid"/>
                  <a:round/>
                  <a:headEnd type="none" w="med" len="med"/>
                  <a:tailEnd type="triangle" w="sm" len="lg"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  <p:grpSp>
            <p:nvGrpSpPr>
              <p:cNvPr id="5143" name="组合 69676"/>
              <p:cNvGrpSpPr/>
              <p:nvPr/>
            </p:nvGrpSpPr>
            <p:grpSpPr>
              <a:xfrm>
                <a:off x="3320" y="2496"/>
                <a:ext cx="1520" cy="1142"/>
                <a:chOff x="3320" y="2496"/>
                <a:chExt cx="1520" cy="1142"/>
              </a:xfrm>
            </p:grpSpPr>
            <p:grpSp>
              <p:nvGrpSpPr>
                <p:cNvPr id="5144" name="组合 69644"/>
                <p:cNvGrpSpPr/>
                <p:nvPr/>
              </p:nvGrpSpPr>
              <p:grpSpPr>
                <a:xfrm>
                  <a:off x="3320" y="2534"/>
                  <a:ext cx="1520" cy="1104"/>
                  <a:chOff x="3320" y="1440"/>
                  <a:chExt cx="1520" cy="1104"/>
                </a:xfrm>
              </p:grpSpPr>
              <p:sp>
                <p:nvSpPr>
                  <p:cNvPr id="5145" name="任意多边形 69645"/>
                  <p:cNvSpPr/>
                  <p:nvPr/>
                </p:nvSpPr>
                <p:spPr>
                  <a:xfrm flipH="1">
                    <a:off x="3552" y="1679"/>
                    <a:ext cx="960" cy="675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960" y="660"/>
                      </a:cxn>
                      <a:cxn ang="0">
                        <a:pos x="960" y="675"/>
                      </a:cxn>
                      <a:cxn ang="0">
                        <a:pos x="0" y="0"/>
                      </a:cxn>
                      <a:cxn ang="0">
                        <a:pos x="960" y="660"/>
                      </a:cxn>
                      <a:cxn ang="0">
                        <a:pos x="960" y="675"/>
                      </a:cxn>
                      <a:cxn ang="0">
                        <a:pos x="0" y="660"/>
                      </a:cxn>
                    </a:cxnLst>
                    <a:pathLst>
                      <a:path w="21600" h="22080" fill="none">
                        <a:moveTo>
                          <a:pt x="0" y="0"/>
                        </a:moveTo>
                        <a:cubicBezTo>
                          <a:pt x="11929" y="0"/>
                          <a:pt x="21600" y="9671"/>
                          <a:pt x="21600" y="21600"/>
                        </a:cubicBezTo>
                        <a:cubicBezTo>
                          <a:pt x="21600" y="21761"/>
                          <a:pt x="21598" y="21922"/>
                          <a:pt x="21595" y="22080"/>
                        </a:cubicBezTo>
                      </a:path>
                      <a:path w="21600" h="22080" stroke="0">
                        <a:moveTo>
                          <a:pt x="0" y="0"/>
                        </a:moveTo>
                        <a:cubicBezTo>
                          <a:pt x="11929" y="0"/>
                          <a:pt x="21600" y="9671"/>
                          <a:pt x="21600" y="21600"/>
                        </a:cubicBezTo>
                        <a:cubicBezTo>
                          <a:pt x="21600" y="21761"/>
                          <a:pt x="21598" y="21922"/>
                          <a:pt x="21595" y="22080"/>
                        </a:cubicBezTo>
                        <a:lnTo>
                          <a:pt x="0" y="2160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noFill/>
                  <a:ln w="38100" cap="flat" cmpd="sng">
                    <a:solidFill>
                      <a:srgbClr val="FF0000"/>
                    </a:solidFill>
                    <a:prstDash val="dash"/>
                    <a:round/>
                    <a:headEnd type="none" w="med" len="med"/>
                    <a:tailEnd type="none" w="sm" len="lg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5146" name="直接连接符 69646"/>
                  <p:cNvSpPr/>
                  <p:nvPr/>
                </p:nvSpPr>
                <p:spPr>
                  <a:xfrm flipV="1">
                    <a:off x="3936" y="1776"/>
                    <a:ext cx="96" cy="46"/>
                  </a:xfrm>
                  <a:prstGeom prst="line">
                    <a:avLst/>
                  </a:prstGeom>
                  <a:ln w="38100" cap="flat" cmpd="sng">
                    <a:solidFill>
                      <a:srgbClr val="FF0000"/>
                    </a:solidFill>
                    <a:prstDash val="solid"/>
                    <a:round/>
                    <a:headEnd type="none" w="med" len="med"/>
                    <a:tailEnd type="triangle" w="sm" len="lg"/>
                  </a:ln>
                </p:spPr>
              </p:sp>
              <p:sp>
                <p:nvSpPr>
                  <p:cNvPr id="5147" name="椭圆 69647"/>
                  <p:cNvSpPr/>
                  <p:nvPr/>
                </p:nvSpPr>
                <p:spPr>
                  <a:xfrm>
                    <a:off x="3552" y="2352"/>
                    <a:ext cx="48" cy="45"/>
                  </a:xfrm>
                  <a:prstGeom prst="ellipse">
                    <a:avLst/>
                  </a:prstGeom>
                  <a:solidFill>
                    <a:srgbClr val="FF5050"/>
                  </a:solidFill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anchor="t" anchorCtr="0"/>
                  <a:p>
                    <a:endParaRPr lang="zh-CN" altLang="en-US" dirty="0">
                      <a:latin typeface="Verdana" panose="020B060403050404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5148" name="椭圆 69648"/>
                  <p:cNvSpPr/>
                  <p:nvPr/>
                </p:nvSpPr>
                <p:spPr>
                  <a:xfrm>
                    <a:off x="4512" y="1653"/>
                    <a:ext cx="48" cy="46"/>
                  </a:xfrm>
                  <a:prstGeom prst="ellipse">
                    <a:avLst/>
                  </a:prstGeom>
                  <a:solidFill>
                    <a:srgbClr val="FF5050"/>
                  </a:solidFill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anchor="t" anchorCtr="0"/>
                  <a:p>
                    <a:endParaRPr lang="zh-CN" altLang="en-US" dirty="0">
                      <a:latin typeface="Verdana" panose="020B0604030504040204" pitchFamily="34" charset="0"/>
                      <a:ea typeface="宋体" panose="02010600030101010101" pitchFamily="2" charset="-122"/>
                    </a:endParaRPr>
                  </a:p>
                </p:txBody>
              </p:sp>
              <p:graphicFrame>
                <p:nvGraphicFramePr>
                  <p:cNvPr id="5149" name="对象 69649"/>
                  <p:cNvGraphicFramePr/>
                  <p:nvPr/>
                </p:nvGraphicFramePr>
                <p:xfrm>
                  <a:off x="3320" y="2304"/>
                  <a:ext cx="232" cy="240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3077" name="" r:id="rId11" imgW="152400" imgH="165100" progId="Equation.3">
                          <p:embed/>
                        </p:oleObj>
                      </mc:Choice>
                      <mc:Fallback>
                        <p:oleObj name="" r:id="rId11" imgW="152400" imgH="165100" progId="Equation.3">
                          <p:embed/>
                          <p:pic>
                            <p:nvPicPr>
                              <p:cNvPr id="0" name="图片 3076"/>
                              <p:cNvPicPr/>
                              <p:nvPr/>
                            </p:nvPicPr>
                            <p:blipFill>
                              <a:blip r:embed="rId12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3320" y="2304"/>
                                <a:ext cx="232" cy="240"/>
                              </a:xfrm>
                              <a:prstGeom prst="rect">
                                <a:avLst/>
                              </a:prstGeom>
                              <a:noFill/>
                              <a:ln w="38100">
                                <a:noFill/>
                                <a:miter/>
                              </a:ln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5150" name="对象 69650"/>
                  <p:cNvGraphicFramePr/>
                  <p:nvPr/>
                </p:nvGraphicFramePr>
                <p:xfrm>
                  <a:off x="3984" y="1728"/>
                  <a:ext cx="94" cy="96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3076" name="" r:id="rId13" imgW="381000" imgH="390525" progId="MS_ClipArt_Gallery.5">
                          <p:embed/>
                        </p:oleObj>
                      </mc:Choice>
                      <mc:Fallback>
                        <p:oleObj name="" r:id="rId13" imgW="381000" imgH="390525" progId="MS_ClipArt_Gallery.5">
                          <p:embed/>
                          <p:pic>
                            <p:nvPicPr>
                              <p:cNvPr id="0" name="图片 3075"/>
                              <p:cNvPicPr/>
                              <p:nvPr/>
                            </p:nvPicPr>
                            <p:blipFill>
                              <a:blip r:embed="rId14">
                                <a:lum bright="12000" contrast="24000"/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3984" y="1728"/>
                                <a:ext cx="94" cy="96"/>
                              </a:xfrm>
                              <a:prstGeom prst="rect">
                                <a:avLst/>
                              </a:prstGeom>
                              <a:noFill/>
                              <a:ln w="38100">
                                <a:noFill/>
                                <a:miter/>
                              </a:ln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5151" name="对象 69651"/>
                  <p:cNvGraphicFramePr/>
                  <p:nvPr/>
                </p:nvGraphicFramePr>
                <p:xfrm>
                  <a:off x="4608" y="1440"/>
                  <a:ext cx="232" cy="240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3082" name="" r:id="rId15" imgW="152400" imgH="165100" progId="Equation.3">
                          <p:embed/>
                        </p:oleObj>
                      </mc:Choice>
                      <mc:Fallback>
                        <p:oleObj name="" r:id="rId15" imgW="152400" imgH="165100" progId="Equation.3">
                          <p:embed/>
                          <p:pic>
                            <p:nvPicPr>
                              <p:cNvPr id="0" name="图片 3081"/>
                              <p:cNvPicPr/>
                              <p:nvPr/>
                            </p:nvPicPr>
                            <p:blipFill>
                              <a:blip r:embed="rId16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4608" y="1440"/>
                                <a:ext cx="232" cy="240"/>
                              </a:xfrm>
                              <a:prstGeom prst="rect">
                                <a:avLst/>
                              </a:prstGeom>
                              <a:noFill/>
                              <a:ln w="38100">
                                <a:noFill/>
                                <a:miter/>
                              </a:ln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  <p:graphicFrame>
              <p:nvGraphicFramePr>
                <p:cNvPr id="5152" name="对象 69654"/>
                <p:cNvGraphicFramePr/>
                <p:nvPr/>
              </p:nvGraphicFramePr>
              <p:xfrm>
                <a:off x="3936" y="2496"/>
                <a:ext cx="258" cy="33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078" name="" r:id="rId17" imgW="165100" imgH="228600" progId="Equation.3">
                        <p:embed/>
                      </p:oleObj>
                    </mc:Choice>
                    <mc:Fallback>
                      <p:oleObj name="" r:id="rId17" imgW="165100" imgH="228600" progId="Equation.3">
                        <p:embed/>
                        <p:pic>
                          <p:nvPicPr>
                            <p:cNvPr id="0" name="图片 3077"/>
                            <p:cNvPicPr/>
                            <p:nvPr/>
                          </p:nvPicPr>
                          <p:blipFill>
                            <a:blip r:embed="rId18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936" y="2496"/>
                              <a:ext cx="258" cy="336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  <p:grpSp>
          <p:nvGrpSpPr>
            <p:cNvPr id="5153" name="组合 69678"/>
            <p:cNvGrpSpPr/>
            <p:nvPr/>
          </p:nvGrpSpPr>
          <p:grpSpPr>
            <a:xfrm>
              <a:off x="3648" y="2832"/>
              <a:ext cx="1170" cy="806"/>
              <a:chOff x="3648" y="2832"/>
              <a:chExt cx="1170" cy="806"/>
            </a:xfrm>
          </p:grpSpPr>
          <p:graphicFrame>
            <p:nvGraphicFramePr>
              <p:cNvPr id="5154" name="对象 69643"/>
              <p:cNvGraphicFramePr/>
              <p:nvPr/>
            </p:nvGraphicFramePr>
            <p:xfrm>
              <a:off x="4464" y="2832"/>
              <a:ext cx="354" cy="3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79" name="" r:id="rId19" imgW="254000" imgH="241300" progId="Equation.3">
                      <p:embed/>
                    </p:oleObj>
                  </mc:Choice>
                  <mc:Fallback>
                    <p:oleObj name="" r:id="rId19" imgW="254000" imgH="241300" progId="Equation.3">
                      <p:embed/>
                      <p:pic>
                        <p:nvPicPr>
                          <p:cNvPr id="0" name="图片 3078"/>
                          <p:cNvPicPr/>
                          <p:nvPr/>
                        </p:nvPicPr>
                        <p:blipFill>
                          <a:blip r:embed="rId20"/>
                          <a:stretch>
                            <a:fillRect/>
                          </a:stretch>
                        </p:blipFill>
                        <p:spPr>
                          <a:xfrm>
                            <a:off x="4464" y="2832"/>
                            <a:ext cx="354" cy="336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155" name="对象 69642"/>
              <p:cNvGraphicFramePr/>
              <p:nvPr/>
            </p:nvGraphicFramePr>
            <p:xfrm>
              <a:off x="3648" y="3302"/>
              <a:ext cx="336" cy="3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80" name="" r:id="rId21" imgW="241300" imgH="241300" progId="Equation.3">
                      <p:embed/>
                    </p:oleObj>
                  </mc:Choice>
                  <mc:Fallback>
                    <p:oleObj name="" r:id="rId21" imgW="241300" imgH="241300" progId="Equation.3">
                      <p:embed/>
                      <p:pic>
                        <p:nvPicPr>
                          <p:cNvPr id="0" name="图片 3079"/>
                          <p:cNvPicPr/>
                          <p:nvPr/>
                        </p:nvPicPr>
                        <p:blipFill>
                          <a:blip r:embed="rId22"/>
                          <a:stretch>
                            <a:fillRect/>
                          </a:stretch>
                        </p:blipFill>
                        <p:spPr>
                          <a:xfrm>
                            <a:off x="3648" y="3302"/>
                            <a:ext cx="336" cy="336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69683" name="组合 69682"/>
          <p:cNvGrpSpPr/>
          <p:nvPr/>
        </p:nvGrpSpPr>
        <p:grpSpPr>
          <a:xfrm>
            <a:off x="6183313" y="2527935"/>
            <a:ext cx="1828800" cy="1163638"/>
            <a:chOff x="3648" y="2880"/>
            <a:chExt cx="1152" cy="733"/>
          </a:xfrm>
        </p:grpSpPr>
        <p:grpSp>
          <p:nvGrpSpPr>
            <p:cNvPr id="5157" name="组合 69680"/>
            <p:cNvGrpSpPr/>
            <p:nvPr/>
          </p:nvGrpSpPr>
          <p:grpSpPr>
            <a:xfrm>
              <a:off x="3648" y="3312"/>
              <a:ext cx="384" cy="301"/>
              <a:chOff x="4176" y="3888"/>
              <a:chExt cx="384" cy="301"/>
            </a:xfrm>
          </p:grpSpPr>
          <p:sp>
            <p:nvSpPr>
              <p:cNvPr id="5158" name="矩形 69670"/>
              <p:cNvSpPr/>
              <p:nvPr/>
            </p:nvSpPr>
            <p:spPr>
              <a:xfrm>
                <a:off x="4176" y="3888"/>
                <a:ext cx="384" cy="28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</a:ln>
            </p:spPr>
            <p:txBody>
              <a:bodyPr anchor="t" anchorCtr="0"/>
              <a:p>
                <a:endParaRPr lang="zh-CN" altLang="en-US" dirty="0">
                  <a:latin typeface="Verdana" panose="020B0604030504040204" pitchFamily="34" charset="0"/>
                  <a:ea typeface="宋体" panose="02010600030101010101" pitchFamily="2" charset="-122"/>
                </a:endParaRPr>
              </a:p>
            </p:txBody>
          </p:sp>
          <p:graphicFrame>
            <p:nvGraphicFramePr>
              <p:cNvPr id="5159" name="对象 69668"/>
              <p:cNvGraphicFramePr/>
              <p:nvPr/>
            </p:nvGraphicFramePr>
            <p:xfrm>
              <a:off x="4224" y="3888"/>
              <a:ext cx="240" cy="30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81" name="" r:id="rId23" imgW="190500" imgH="215900" progId="Equation.3">
                      <p:embed/>
                    </p:oleObj>
                  </mc:Choice>
                  <mc:Fallback>
                    <p:oleObj name="" r:id="rId23" imgW="190500" imgH="215900" progId="Equation.3">
                      <p:embed/>
                      <p:pic>
                        <p:nvPicPr>
                          <p:cNvPr id="0" name="图片 3080"/>
                          <p:cNvPicPr/>
                          <p:nvPr/>
                        </p:nvPicPr>
                        <p:blipFill>
                          <a:blip r:embed="rId24"/>
                          <a:stretch>
                            <a:fillRect/>
                          </a:stretch>
                        </p:blipFill>
                        <p:spPr>
                          <a:xfrm>
                            <a:off x="4224" y="3888"/>
                            <a:ext cx="240" cy="301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5160" name="组合 69673"/>
            <p:cNvGrpSpPr/>
            <p:nvPr/>
          </p:nvGrpSpPr>
          <p:grpSpPr>
            <a:xfrm>
              <a:off x="4416" y="2880"/>
              <a:ext cx="384" cy="301"/>
              <a:chOff x="4272" y="3744"/>
              <a:chExt cx="384" cy="301"/>
            </a:xfrm>
          </p:grpSpPr>
          <p:sp>
            <p:nvSpPr>
              <p:cNvPr id="5161" name="矩形 69671"/>
              <p:cNvSpPr/>
              <p:nvPr/>
            </p:nvSpPr>
            <p:spPr>
              <a:xfrm>
                <a:off x="4272" y="3744"/>
                <a:ext cx="384" cy="28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</a:ln>
            </p:spPr>
            <p:txBody>
              <a:bodyPr anchor="t" anchorCtr="0"/>
              <a:p>
                <a:endParaRPr lang="zh-CN" altLang="en-US" dirty="0">
                  <a:latin typeface="Verdana" panose="020B0604030504040204" pitchFamily="34" charset="0"/>
                  <a:ea typeface="宋体" panose="02010600030101010101" pitchFamily="2" charset="-122"/>
                </a:endParaRPr>
              </a:p>
            </p:txBody>
          </p:sp>
          <p:graphicFrame>
            <p:nvGraphicFramePr>
              <p:cNvPr id="5162" name="对象 69669"/>
              <p:cNvGraphicFramePr/>
              <p:nvPr/>
            </p:nvGraphicFramePr>
            <p:xfrm>
              <a:off x="4368" y="3744"/>
              <a:ext cx="288" cy="30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10" name="" r:id="rId25" imgW="190500" imgH="215900" progId="Equation.3">
                      <p:embed/>
                    </p:oleObj>
                  </mc:Choice>
                  <mc:Fallback>
                    <p:oleObj name="" r:id="rId25" imgW="190500" imgH="215900" progId="Equation.3">
                      <p:embed/>
                      <p:pic>
                        <p:nvPicPr>
                          <p:cNvPr id="0" name="图片 3109"/>
                          <p:cNvPicPr/>
                          <p:nvPr/>
                        </p:nvPicPr>
                        <p:blipFill>
                          <a:blip r:embed="rId26"/>
                          <a:stretch>
                            <a:fillRect/>
                          </a:stretch>
                        </p:blipFill>
                        <p:spPr>
                          <a:xfrm>
                            <a:off x="4368" y="3744"/>
                            <a:ext cx="288" cy="301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aphicFrame>
        <p:nvGraphicFramePr>
          <p:cNvPr id="5163" name="Object 24"/>
          <p:cNvGraphicFramePr>
            <a:graphicFrameLocks noChangeAspect="1"/>
          </p:cNvGraphicFramePr>
          <p:nvPr/>
        </p:nvGraphicFramePr>
        <p:xfrm>
          <a:off x="8210550" y="2691448"/>
          <a:ext cx="395288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1" name="" r:id="rId27" imgW="203200" imgH="254000" progId="Equation.3">
                  <p:embed/>
                </p:oleObj>
              </mc:Choice>
              <mc:Fallback>
                <p:oleObj name="" r:id="rId27" imgW="203200" imgH="254000" progId="Equation.3">
                  <p:embed/>
                  <p:pic>
                    <p:nvPicPr>
                      <p:cNvPr id="0" name="图片 3110"/>
                      <p:cNvPicPr/>
                      <p:nvPr/>
                    </p:nvPicPr>
                    <p:blipFill>
                      <a:blip r:embed="rId28">
                        <a:clrChange>
                          <a:clrFrom>
                            <a:srgbClr val="000000"/>
                          </a:clrFrom>
                          <a:clrTo>
                            <a:srgbClr val="000000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8210550" y="2691448"/>
                        <a:ext cx="395288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" name="Text Box 1027"/>
          <p:cNvSpPr txBox="1"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371981" y="4006774"/>
            <a:ext cx="5887640" cy="977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sz="100" b="1" dirty="0">
                <a:latin typeface="宋体" panose="02010600030101010101" pitchFamily="2" charset="-122"/>
              </a:rPr>
              <a:t>   </a:t>
            </a:r>
            <a:r>
              <a:rPr kumimoji="1" lang="zh-CN" altLang="en-US" sz="2400" b="1" dirty="0">
                <a:solidFill>
                  <a:srgbClr val="C00000"/>
                </a:solidFill>
                <a:latin typeface="宋体" panose="02010600030101010101" pitchFamily="2" charset="-122"/>
              </a:rPr>
              <a:t>电势定义：</a:t>
            </a:r>
            <a:r>
              <a:rPr kumimoji="1" lang="zh-CN" altLang="en-US" sz="2400" b="1" dirty="0">
                <a:solidFill>
                  <a:srgbClr val="010000"/>
                </a:solidFill>
                <a:latin typeface="宋体" panose="02010600030101010101" pitchFamily="2" charset="-122"/>
              </a:rPr>
              <a:t>把电荷在电场中某点的电势能与它的电量的比值，称为该点的电势。</a:t>
            </a:r>
            <a:endParaRPr kumimoji="1" lang="zh-CN" altLang="en-US" sz="2400" b="1" dirty="0">
              <a:solidFill>
                <a:srgbClr val="010000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9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9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69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9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9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5" name="Text Box 2"/>
          <p:cNvSpPr txBox="1"/>
          <p:nvPr/>
        </p:nvSpPr>
        <p:spPr>
          <a:xfrm>
            <a:off x="647700" y="914400"/>
            <a:ext cx="7962900" cy="47656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lnSpc>
                <a:spcPct val="120000"/>
              </a:lnSpc>
            </a:pPr>
            <a:r>
              <a:rPr lang="en-US" altLang="zh-CN" sz="3200" b="1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en-US" sz="3200" b="1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sz="3200" b="1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3200" b="1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3200" b="1" dirty="0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真空中有一电荷为</a:t>
            </a:r>
            <a:r>
              <a:rPr lang="en-US" altLang="zh-CN" sz="3200" i="1" dirty="0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zh-CN" altLang="en-US" sz="3200" b="1" dirty="0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，半径为</a:t>
            </a:r>
            <a:r>
              <a:rPr lang="en-US" altLang="zh-CN" sz="3200" i="1" dirty="0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zh-CN" altLang="en-US" sz="3200" b="1" dirty="0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的均匀带电球面</a:t>
            </a:r>
            <a:r>
              <a:rPr lang="en-US" altLang="zh-CN" sz="3200" b="1" dirty="0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   </a:t>
            </a:r>
            <a:r>
              <a:rPr lang="zh-CN" altLang="en-US" sz="3200" b="1" dirty="0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试求</a:t>
            </a:r>
            <a:endParaRPr lang="zh-CN" altLang="en-US" sz="3200" b="1" dirty="0">
              <a:solidFill>
                <a:srgbClr val="1C1C1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3200" b="1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3200" b="1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3200" b="1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zh-CN" altLang="en-US" sz="3200" b="1" dirty="0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球面外两点间的电势差；</a:t>
            </a:r>
            <a:endParaRPr lang="zh-CN" altLang="en-US" sz="3200" b="1" dirty="0">
              <a:solidFill>
                <a:srgbClr val="1C1C1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3200" b="1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3200" b="1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3200" b="1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zh-CN" altLang="en-US" sz="3200" b="1" dirty="0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球面内两点间的电势差；</a:t>
            </a:r>
            <a:endParaRPr lang="zh-CN" altLang="en-US" sz="3200" b="1" dirty="0">
              <a:solidFill>
                <a:srgbClr val="1C1C1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3200" b="1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3200" b="1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en-US" sz="3200" b="1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zh-CN" altLang="en-US" sz="3200" b="1" dirty="0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球面外任意点</a:t>
            </a:r>
            <a:endParaRPr lang="zh-CN" altLang="en-US" sz="3200" b="1" dirty="0">
              <a:solidFill>
                <a:srgbClr val="1C1C1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3200" b="1" dirty="0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的电势；</a:t>
            </a:r>
            <a:endParaRPr lang="zh-CN" altLang="en-US" sz="3200" b="1" dirty="0">
              <a:solidFill>
                <a:srgbClr val="1C1C1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3200" b="1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3200" b="1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zh-CN" altLang="en-US" sz="3200" b="1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zh-CN" altLang="en-US" sz="3200" b="1" dirty="0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球面内任意点</a:t>
            </a:r>
            <a:endParaRPr lang="zh-CN" altLang="en-US" sz="3200" b="1" dirty="0">
              <a:solidFill>
                <a:srgbClr val="1C1C1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3200" b="1" dirty="0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的电势</a:t>
            </a:r>
            <a:r>
              <a:rPr lang="en-US" altLang="zh-CN" sz="3200" b="1" dirty="0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  <a:endParaRPr lang="en-US" altLang="zh-CN" sz="3200" b="1" dirty="0">
              <a:solidFill>
                <a:srgbClr val="1C1C1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6626" name="Group 3"/>
          <p:cNvGrpSpPr/>
          <p:nvPr/>
        </p:nvGrpSpPr>
        <p:grpSpPr>
          <a:xfrm>
            <a:off x="4343400" y="3581400"/>
            <a:ext cx="4114800" cy="2627313"/>
            <a:chOff x="2832" y="2256"/>
            <a:chExt cx="2592" cy="1655"/>
          </a:xfrm>
        </p:grpSpPr>
        <p:sp>
          <p:nvSpPr>
            <p:cNvPr id="26627" name="Rectangle 4"/>
            <p:cNvSpPr/>
            <p:nvPr/>
          </p:nvSpPr>
          <p:spPr>
            <a:xfrm>
              <a:off x="2832" y="2256"/>
              <a:ext cx="2592" cy="1655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sm" len="lg"/>
            </a:ln>
          </p:spPr>
          <p:txBody>
            <a:bodyPr wrap="none" anchor="ctr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6628" name="Oval 5"/>
            <p:cNvSpPr/>
            <p:nvPr/>
          </p:nvSpPr>
          <p:spPr>
            <a:xfrm>
              <a:off x="2928" y="2448"/>
              <a:ext cx="1200" cy="120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99CCFF"/>
                </a:gs>
              </a:gsLst>
              <a:path path="shape">
                <a:fillToRect l="50000" t="50000" r="50000" b="50000"/>
              </a:path>
              <a:tileRect/>
            </a:gradFill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6629" name="Line 6"/>
            <p:cNvSpPr/>
            <p:nvPr/>
          </p:nvSpPr>
          <p:spPr>
            <a:xfrm flipH="1">
              <a:off x="3024" y="3072"/>
              <a:ext cx="480" cy="288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sm" len="lg"/>
            </a:ln>
          </p:spPr>
        </p:sp>
        <p:graphicFrame>
          <p:nvGraphicFramePr>
            <p:cNvPr id="26630" name="Object 7"/>
            <p:cNvGraphicFramePr>
              <a:graphicFrameLocks noChangeAspect="1"/>
            </p:cNvGraphicFramePr>
            <p:nvPr/>
          </p:nvGraphicFramePr>
          <p:xfrm>
            <a:off x="3120" y="2976"/>
            <a:ext cx="181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2" name="" r:id="rId1" imgW="215900" imgH="228600" progId="Equation.3">
                    <p:embed/>
                  </p:oleObj>
                </mc:Choice>
                <mc:Fallback>
                  <p:oleObj name="" r:id="rId1" imgW="215900" imgH="228600" progId="Equation.3">
                    <p:embed/>
                    <p:pic>
                      <p:nvPicPr>
                        <p:cNvPr id="0" name="图片 3131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3120" y="2976"/>
                          <a:ext cx="181" cy="19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631" name="Oval 8"/>
            <p:cNvSpPr/>
            <p:nvPr/>
          </p:nvSpPr>
          <p:spPr>
            <a:xfrm>
              <a:off x="4313" y="3024"/>
              <a:ext cx="48" cy="48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sm" len="lg"/>
            </a:ln>
          </p:spPr>
          <p:txBody>
            <a:bodyPr wrap="none" anchor="ctr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6632" name="Oval 9"/>
            <p:cNvSpPr/>
            <p:nvPr/>
          </p:nvSpPr>
          <p:spPr>
            <a:xfrm>
              <a:off x="4935" y="3024"/>
              <a:ext cx="48" cy="48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sm" len="lg"/>
            </a:ln>
          </p:spPr>
          <p:txBody>
            <a:bodyPr wrap="none" anchor="ctr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26633" name="Object 10"/>
            <p:cNvGraphicFramePr>
              <a:graphicFrameLocks noChangeAspect="1"/>
            </p:cNvGraphicFramePr>
            <p:nvPr/>
          </p:nvGraphicFramePr>
          <p:xfrm>
            <a:off x="4240" y="2768"/>
            <a:ext cx="222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6" name="" r:id="rId3" imgW="152400" imgH="165100" progId="Equation.3">
                    <p:embed/>
                  </p:oleObj>
                </mc:Choice>
                <mc:Fallback>
                  <p:oleObj name="" r:id="rId3" imgW="152400" imgH="165100" progId="Equation.3">
                    <p:embed/>
                    <p:pic>
                      <p:nvPicPr>
                        <p:cNvPr id="0" name="图片 3135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4240" y="2768"/>
                          <a:ext cx="222" cy="2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34" name="Object 11"/>
            <p:cNvGraphicFramePr>
              <a:graphicFrameLocks noChangeAspect="1"/>
            </p:cNvGraphicFramePr>
            <p:nvPr/>
          </p:nvGraphicFramePr>
          <p:xfrm>
            <a:off x="4887" y="2791"/>
            <a:ext cx="201" cy="2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3" name="" r:id="rId5" imgW="152400" imgH="165100" progId="Equation.3">
                    <p:embed/>
                  </p:oleObj>
                </mc:Choice>
                <mc:Fallback>
                  <p:oleObj name="" r:id="rId5" imgW="152400" imgH="165100" progId="Equation.3">
                    <p:embed/>
                    <p:pic>
                      <p:nvPicPr>
                        <p:cNvPr id="0" name="图片 3132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887" y="2791"/>
                          <a:ext cx="201" cy="21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635" name="Line 12"/>
            <p:cNvSpPr/>
            <p:nvPr/>
          </p:nvSpPr>
          <p:spPr>
            <a:xfrm>
              <a:off x="3504" y="3056"/>
              <a:ext cx="177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sm" len="med"/>
            </a:ln>
          </p:spPr>
        </p:sp>
        <p:graphicFrame>
          <p:nvGraphicFramePr>
            <p:cNvPr id="26636" name="Object 13"/>
            <p:cNvGraphicFramePr>
              <a:graphicFrameLocks noChangeAspect="1"/>
            </p:cNvGraphicFramePr>
            <p:nvPr/>
          </p:nvGraphicFramePr>
          <p:xfrm>
            <a:off x="3360" y="2816"/>
            <a:ext cx="218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7" name="" r:id="rId7" imgW="127000" imgH="139700" progId="Equation.3">
                    <p:embed/>
                  </p:oleObj>
                </mc:Choice>
                <mc:Fallback>
                  <p:oleObj name="" r:id="rId7" imgW="127000" imgH="139700" progId="Equation.3">
                    <p:embed/>
                    <p:pic>
                      <p:nvPicPr>
                        <p:cNvPr id="0" name="图片 3136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3360" y="2816"/>
                          <a:ext cx="218" cy="2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637" name="Oval 14"/>
            <p:cNvSpPr/>
            <p:nvPr/>
          </p:nvSpPr>
          <p:spPr>
            <a:xfrm>
              <a:off x="3488" y="3024"/>
              <a:ext cx="48" cy="48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sm" len="lg"/>
            </a:ln>
          </p:spPr>
          <p:txBody>
            <a:bodyPr wrap="none" anchor="ctr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26638" name="Object 15"/>
            <p:cNvGraphicFramePr>
              <a:graphicFrameLocks noChangeAspect="1"/>
            </p:cNvGraphicFramePr>
            <p:nvPr/>
          </p:nvGraphicFramePr>
          <p:xfrm>
            <a:off x="5136" y="3104"/>
            <a:ext cx="173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8" name="" r:id="rId9" imgW="114300" imgH="127000" progId="Equation.3">
                    <p:embed/>
                  </p:oleObj>
                </mc:Choice>
                <mc:Fallback>
                  <p:oleObj name="" r:id="rId9" imgW="114300" imgH="127000" progId="Equation.3">
                    <p:embed/>
                    <p:pic>
                      <p:nvPicPr>
                        <p:cNvPr id="0" name="图片 3137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5136" y="3104"/>
                          <a:ext cx="173" cy="19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639" name="Line 16"/>
            <p:cNvSpPr/>
            <p:nvPr/>
          </p:nvSpPr>
          <p:spPr>
            <a:xfrm>
              <a:off x="4336" y="3072"/>
              <a:ext cx="0" cy="38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sm" len="lg"/>
            </a:ln>
          </p:spPr>
        </p:sp>
        <p:sp>
          <p:nvSpPr>
            <p:cNvPr id="26640" name="Line 17"/>
            <p:cNvSpPr/>
            <p:nvPr/>
          </p:nvSpPr>
          <p:spPr>
            <a:xfrm>
              <a:off x="3520" y="3312"/>
              <a:ext cx="81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triangle" w="sm" len="lg"/>
              <a:tailEnd type="triangle" w="sm" len="lg"/>
            </a:ln>
          </p:spPr>
        </p:sp>
        <p:graphicFrame>
          <p:nvGraphicFramePr>
            <p:cNvPr id="26641" name="Object 18"/>
            <p:cNvGraphicFramePr>
              <a:graphicFrameLocks noChangeAspect="1"/>
            </p:cNvGraphicFramePr>
            <p:nvPr/>
          </p:nvGraphicFramePr>
          <p:xfrm>
            <a:off x="3792" y="3024"/>
            <a:ext cx="220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4" name="" r:id="rId11" imgW="152400" imgH="215900" progId="Equation.3">
                    <p:embed/>
                  </p:oleObj>
                </mc:Choice>
                <mc:Fallback>
                  <p:oleObj name="" r:id="rId11" imgW="152400" imgH="215900" progId="Equation.3">
                    <p:embed/>
                    <p:pic>
                      <p:nvPicPr>
                        <p:cNvPr id="0" name="图片 3133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3792" y="3024"/>
                          <a:ext cx="220" cy="31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642" name="Line 19"/>
            <p:cNvSpPr/>
            <p:nvPr/>
          </p:nvSpPr>
          <p:spPr>
            <a:xfrm>
              <a:off x="3520" y="3744"/>
              <a:ext cx="144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triangle" w="sm" len="lg"/>
              <a:tailEnd type="triangle" w="sm" len="lg"/>
            </a:ln>
          </p:spPr>
        </p:sp>
        <p:graphicFrame>
          <p:nvGraphicFramePr>
            <p:cNvPr id="26643" name="Object 20"/>
            <p:cNvGraphicFramePr>
              <a:graphicFrameLocks noChangeAspect="1"/>
            </p:cNvGraphicFramePr>
            <p:nvPr/>
          </p:nvGraphicFramePr>
          <p:xfrm>
            <a:off x="4128" y="3464"/>
            <a:ext cx="203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5" name="" r:id="rId13" imgW="152400" imgH="215900" progId="Equation.3">
                    <p:embed/>
                  </p:oleObj>
                </mc:Choice>
                <mc:Fallback>
                  <p:oleObj name="" r:id="rId13" imgW="152400" imgH="215900" progId="Equation.3">
                    <p:embed/>
                    <p:pic>
                      <p:nvPicPr>
                        <p:cNvPr id="0" name="图片 3134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4128" y="3464"/>
                          <a:ext cx="203" cy="28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644" name="Line 21"/>
            <p:cNvSpPr/>
            <p:nvPr/>
          </p:nvSpPr>
          <p:spPr>
            <a:xfrm>
              <a:off x="3512" y="3072"/>
              <a:ext cx="0" cy="72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6645" name="Line 22"/>
            <p:cNvSpPr/>
            <p:nvPr/>
          </p:nvSpPr>
          <p:spPr>
            <a:xfrm>
              <a:off x="4960" y="3072"/>
              <a:ext cx="0" cy="72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</p:spTree>
  </p:cSld>
  <p:clrMapOvr>
    <a:masterClrMapping/>
  </p:clrMapOvr>
  <p:transition spd="med">
    <p:pull dir="r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49" name="Text Box 2"/>
          <p:cNvSpPr txBox="1"/>
          <p:nvPr/>
        </p:nvSpPr>
        <p:spPr>
          <a:xfrm>
            <a:off x="762000" y="1257300"/>
            <a:ext cx="1295400" cy="57943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解</a:t>
            </a:r>
            <a:endParaRPr lang="zh-CN" altLang="en-US" sz="3200" b="1" dirty="0">
              <a:solidFill>
                <a:srgbClr val="CC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5363" name="Object 3"/>
          <p:cNvGraphicFramePr>
            <a:graphicFrameLocks noChangeAspect="1"/>
          </p:cNvGraphicFramePr>
          <p:nvPr/>
        </p:nvGraphicFramePr>
        <p:xfrm>
          <a:off x="1463675" y="762000"/>
          <a:ext cx="3321050" cy="172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7" name="" r:id="rId1" imgW="1371600" imgH="685800" progId="Equation.3">
                  <p:embed/>
                </p:oleObj>
              </mc:Choice>
              <mc:Fallback>
                <p:oleObj name="" r:id="rId1" imgW="1371600" imgH="685800" progId="Equation.3">
                  <p:embed/>
                  <p:pic>
                    <p:nvPicPr>
                      <p:cNvPr id="0" name="图片 314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463675" y="762000"/>
                        <a:ext cx="3321050" cy="17240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4" name="Object 4"/>
          <p:cNvGraphicFramePr>
            <a:graphicFrameLocks noChangeAspect="1"/>
          </p:cNvGraphicFramePr>
          <p:nvPr/>
        </p:nvGraphicFramePr>
        <p:xfrm>
          <a:off x="1495425" y="3276600"/>
          <a:ext cx="2617788" cy="1098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9" name="" r:id="rId3" imgW="1028065" imgH="431800" progId="Equation.3">
                  <p:embed/>
                </p:oleObj>
              </mc:Choice>
              <mc:Fallback>
                <p:oleObj name="" r:id="rId3" imgW="1028065" imgH="431800" progId="Equation.3">
                  <p:embed/>
                  <p:pic>
                    <p:nvPicPr>
                      <p:cNvPr id="0" name="图片 314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95425" y="3276600"/>
                        <a:ext cx="2617788" cy="10985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5" name="Object 5"/>
          <p:cNvGraphicFramePr>
            <a:graphicFrameLocks noChangeAspect="1"/>
          </p:cNvGraphicFramePr>
          <p:nvPr/>
        </p:nvGraphicFramePr>
        <p:xfrm>
          <a:off x="685800" y="5105400"/>
          <a:ext cx="3557588" cy="982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0" name="" r:id="rId5" imgW="1422400" imgH="393700" progId="Equation.3">
                  <p:embed/>
                </p:oleObj>
              </mc:Choice>
              <mc:Fallback>
                <p:oleObj name="" r:id="rId5" imgW="1422400" imgH="393700" progId="Equation.3">
                  <p:embed/>
                  <p:pic>
                    <p:nvPicPr>
                      <p:cNvPr id="0" name="图片 314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85800" y="5105400"/>
                        <a:ext cx="3557588" cy="9826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6"/>
          <p:cNvGrpSpPr/>
          <p:nvPr/>
        </p:nvGrpSpPr>
        <p:grpSpPr>
          <a:xfrm>
            <a:off x="457200" y="2616200"/>
            <a:ext cx="2008188" cy="579438"/>
            <a:chOff x="384" y="1648"/>
            <a:chExt cx="1265" cy="365"/>
          </a:xfrm>
        </p:grpSpPr>
        <p:sp>
          <p:nvSpPr>
            <p:cNvPr id="27654" name="Text Box 7"/>
            <p:cNvSpPr txBox="1"/>
            <p:nvPr/>
          </p:nvSpPr>
          <p:spPr>
            <a:xfrm>
              <a:off x="384" y="1648"/>
              <a:ext cx="1008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3200" b="1" dirty="0">
                  <a:solidFill>
                    <a:srgbClr val="CC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（</a:t>
              </a:r>
              <a:r>
                <a:rPr lang="en-US" altLang="zh-CN" sz="3200" b="1" dirty="0">
                  <a:solidFill>
                    <a:srgbClr val="CC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r>
                <a:rPr lang="zh-CN" altLang="en-US" sz="3200" b="1" dirty="0">
                  <a:solidFill>
                    <a:srgbClr val="CC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）</a:t>
              </a:r>
              <a:endParaRPr lang="zh-CN" altLang="en-US" sz="3200" b="1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27655" name="Object 8"/>
            <p:cNvGraphicFramePr>
              <a:graphicFrameLocks noChangeAspect="1"/>
            </p:cNvGraphicFramePr>
            <p:nvPr/>
          </p:nvGraphicFramePr>
          <p:xfrm>
            <a:off x="1056" y="1680"/>
            <a:ext cx="593" cy="2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5" name="" r:id="rId7" imgW="368300" imgH="165100" progId="Equation.3">
                    <p:embed/>
                  </p:oleObj>
                </mc:Choice>
                <mc:Fallback>
                  <p:oleObj name="" r:id="rId7" imgW="368300" imgH="165100" progId="Equation.3">
                    <p:embed/>
                    <p:pic>
                      <p:nvPicPr>
                        <p:cNvPr id="0" name="图片 3154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056" y="1680"/>
                          <a:ext cx="593" cy="28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7656" name="Rectangle 9"/>
          <p:cNvSpPr/>
          <p:nvPr/>
        </p:nvSpPr>
        <p:spPr>
          <a:xfrm>
            <a:off x="4343400" y="3581400"/>
            <a:ext cx="4114800" cy="2627313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2"/>
            </a:solidFill>
            <a:prstDash val="solid"/>
            <a:miter/>
            <a:headEnd type="none" w="med" len="med"/>
            <a:tailEnd type="none" w="sm" len="lg"/>
          </a:ln>
        </p:spPr>
        <p:txBody>
          <a:bodyPr wrap="none" anchor="ctr" anchorCtr="0"/>
          <a:p>
            <a:endParaRPr lang="zh-CN" altLang="en-US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7657" name="Oval 10"/>
          <p:cNvSpPr/>
          <p:nvPr/>
        </p:nvSpPr>
        <p:spPr>
          <a:xfrm>
            <a:off x="4495800" y="3886200"/>
            <a:ext cx="1905000" cy="1905000"/>
          </a:xfrm>
          <a:prstGeom prst="ellipse">
            <a:avLst/>
          </a:prstGeom>
          <a:gradFill rotWithShape="0">
            <a:gsLst>
              <a:gs pos="0">
                <a:schemeClr val="bg1"/>
              </a:gs>
              <a:gs pos="100000">
                <a:srgbClr val="99CCFF"/>
              </a:gs>
            </a:gsLst>
            <a:path path="shape">
              <a:fillToRect l="50000" t="50000" r="50000" b="50000"/>
            </a:path>
            <a:tileRect/>
          </a:gradFill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7658" name="Line 11"/>
          <p:cNvSpPr/>
          <p:nvPr/>
        </p:nvSpPr>
        <p:spPr>
          <a:xfrm flipH="1">
            <a:off x="4648200" y="4876800"/>
            <a:ext cx="762000" cy="457200"/>
          </a:xfrm>
          <a:prstGeom prst="line">
            <a:avLst/>
          </a:prstGeom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sm" len="lg"/>
          </a:ln>
        </p:spPr>
      </p:sp>
      <p:graphicFrame>
        <p:nvGraphicFramePr>
          <p:cNvPr id="27659" name="Object 12"/>
          <p:cNvGraphicFramePr>
            <a:graphicFrameLocks noChangeAspect="1"/>
          </p:cNvGraphicFramePr>
          <p:nvPr/>
        </p:nvGraphicFramePr>
        <p:xfrm>
          <a:off x="4800600" y="4724400"/>
          <a:ext cx="287338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2" name="" r:id="rId9" imgW="215900" imgH="228600" progId="Equation.3">
                  <p:embed/>
                </p:oleObj>
              </mc:Choice>
              <mc:Fallback>
                <p:oleObj name="" r:id="rId9" imgW="215900" imgH="228600" progId="Equation.3">
                  <p:embed/>
                  <p:pic>
                    <p:nvPicPr>
                      <p:cNvPr id="0" name="图片 315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800600" y="4724400"/>
                        <a:ext cx="287338" cy="304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60" name="Oval 13"/>
          <p:cNvSpPr/>
          <p:nvPr/>
        </p:nvSpPr>
        <p:spPr>
          <a:xfrm>
            <a:off x="6694488" y="4800600"/>
            <a:ext cx="76200" cy="76200"/>
          </a:xfrm>
          <a:prstGeom prst="ellipse">
            <a:avLst/>
          </a:prstGeom>
          <a:solidFill>
            <a:schemeClr val="tx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sm" len="lg"/>
          </a:ln>
        </p:spPr>
        <p:txBody>
          <a:bodyPr wrap="none" anchor="ctr" anchorCtr="0"/>
          <a:p>
            <a:endParaRPr lang="zh-CN" altLang="en-US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7661" name="Oval 14"/>
          <p:cNvSpPr/>
          <p:nvPr/>
        </p:nvSpPr>
        <p:spPr>
          <a:xfrm>
            <a:off x="7681913" y="4800600"/>
            <a:ext cx="76200" cy="76200"/>
          </a:xfrm>
          <a:prstGeom prst="ellipse">
            <a:avLst/>
          </a:prstGeom>
          <a:solidFill>
            <a:schemeClr val="tx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sm" len="lg"/>
          </a:ln>
        </p:spPr>
        <p:txBody>
          <a:bodyPr wrap="none" anchor="ctr" anchorCtr="0"/>
          <a:p>
            <a:endParaRPr lang="zh-CN" altLang="en-US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27662" name="Object 15"/>
          <p:cNvGraphicFramePr>
            <a:graphicFrameLocks noChangeAspect="1"/>
          </p:cNvGraphicFramePr>
          <p:nvPr/>
        </p:nvGraphicFramePr>
        <p:xfrm>
          <a:off x="6578600" y="4394200"/>
          <a:ext cx="35242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4" name="" r:id="rId11" imgW="152400" imgH="165100" progId="Equation.3">
                  <p:embed/>
                </p:oleObj>
              </mc:Choice>
              <mc:Fallback>
                <p:oleObj name="" r:id="rId11" imgW="152400" imgH="165100" progId="Equation.3">
                  <p:embed/>
                  <p:pic>
                    <p:nvPicPr>
                      <p:cNvPr id="0" name="图片 3153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578600" y="4394200"/>
                        <a:ext cx="352425" cy="381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63" name="Object 16"/>
          <p:cNvGraphicFramePr>
            <a:graphicFrameLocks noChangeAspect="1"/>
          </p:cNvGraphicFramePr>
          <p:nvPr/>
        </p:nvGraphicFramePr>
        <p:xfrm>
          <a:off x="7605713" y="4430713"/>
          <a:ext cx="319087" cy="344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6" name="" r:id="rId13" imgW="152400" imgH="165100" progId="Equation.3">
                  <p:embed/>
                </p:oleObj>
              </mc:Choice>
              <mc:Fallback>
                <p:oleObj name="" r:id="rId13" imgW="152400" imgH="165100" progId="Equation.3">
                  <p:embed/>
                  <p:pic>
                    <p:nvPicPr>
                      <p:cNvPr id="0" name="图片 315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7605713" y="4430713"/>
                        <a:ext cx="319087" cy="3444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64" name="Line 17"/>
          <p:cNvSpPr/>
          <p:nvPr/>
        </p:nvSpPr>
        <p:spPr>
          <a:xfrm>
            <a:off x="5410200" y="4851400"/>
            <a:ext cx="28194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sm" len="med"/>
          </a:ln>
        </p:spPr>
      </p:sp>
      <p:graphicFrame>
        <p:nvGraphicFramePr>
          <p:cNvPr id="27665" name="Object 18"/>
          <p:cNvGraphicFramePr>
            <a:graphicFrameLocks noChangeAspect="1"/>
          </p:cNvGraphicFramePr>
          <p:nvPr/>
        </p:nvGraphicFramePr>
        <p:xfrm>
          <a:off x="5181600" y="4470400"/>
          <a:ext cx="34607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1" name="" r:id="rId15" imgW="127000" imgH="139700" progId="Equation.3">
                  <p:embed/>
                </p:oleObj>
              </mc:Choice>
              <mc:Fallback>
                <p:oleObj name="" r:id="rId15" imgW="127000" imgH="139700" progId="Equation.3">
                  <p:embed/>
                  <p:pic>
                    <p:nvPicPr>
                      <p:cNvPr id="0" name="图片 3150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181600" y="4470400"/>
                        <a:ext cx="346075" cy="381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66" name="Oval 19"/>
          <p:cNvSpPr/>
          <p:nvPr/>
        </p:nvSpPr>
        <p:spPr>
          <a:xfrm>
            <a:off x="5384800" y="4800600"/>
            <a:ext cx="76200" cy="76200"/>
          </a:xfrm>
          <a:prstGeom prst="ellipse">
            <a:avLst/>
          </a:prstGeom>
          <a:solidFill>
            <a:schemeClr val="tx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sm" len="lg"/>
          </a:ln>
        </p:spPr>
        <p:txBody>
          <a:bodyPr wrap="none" anchor="ctr" anchorCtr="0"/>
          <a:p>
            <a:endParaRPr lang="zh-CN" altLang="en-US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27667" name="Object 20"/>
          <p:cNvGraphicFramePr>
            <a:graphicFrameLocks noChangeAspect="1"/>
          </p:cNvGraphicFramePr>
          <p:nvPr/>
        </p:nvGraphicFramePr>
        <p:xfrm>
          <a:off x="8001000" y="4927600"/>
          <a:ext cx="274638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8" name="" r:id="rId17" imgW="114300" imgH="127000" progId="Equation.3">
                  <p:embed/>
                </p:oleObj>
              </mc:Choice>
              <mc:Fallback>
                <p:oleObj name="" r:id="rId17" imgW="114300" imgH="127000" progId="Equation.3">
                  <p:embed/>
                  <p:pic>
                    <p:nvPicPr>
                      <p:cNvPr id="0" name="图片 3147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8001000" y="4927600"/>
                        <a:ext cx="274638" cy="304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68" name="Line 21"/>
          <p:cNvSpPr/>
          <p:nvPr/>
        </p:nvSpPr>
        <p:spPr>
          <a:xfrm>
            <a:off x="6731000" y="4876800"/>
            <a:ext cx="0" cy="609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sm" len="lg"/>
          </a:ln>
        </p:spPr>
      </p:sp>
      <p:sp>
        <p:nvSpPr>
          <p:cNvPr id="27669" name="Line 22"/>
          <p:cNvSpPr/>
          <p:nvPr/>
        </p:nvSpPr>
        <p:spPr>
          <a:xfrm>
            <a:off x="5435600" y="5257800"/>
            <a:ext cx="12954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triangle" w="sm" len="lg"/>
            <a:tailEnd type="triangle" w="sm" len="lg"/>
          </a:ln>
        </p:spPr>
      </p:sp>
      <p:graphicFrame>
        <p:nvGraphicFramePr>
          <p:cNvPr id="27670" name="Object 23"/>
          <p:cNvGraphicFramePr>
            <a:graphicFrameLocks noChangeAspect="1"/>
          </p:cNvGraphicFramePr>
          <p:nvPr/>
        </p:nvGraphicFramePr>
        <p:xfrm>
          <a:off x="5867400" y="4800600"/>
          <a:ext cx="34925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3" name="" r:id="rId19" imgW="152400" imgH="215900" progId="Equation.3">
                  <p:embed/>
                </p:oleObj>
              </mc:Choice>
              <mc:Fallback>
                <p:oleObj name="" r:id="rId19" imgW="152400" imgH="215900" progId="Equation.3">
                  <p:embed/>
                  <p:pic>
                    <p:nvPicPr>
                      <p:cNvPr id="0" name="图片 3152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5867400" y="4800600"/>
                        <a:ext cx="349250" cy="495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71" name="Line 24"/>
          <p:cNvSpPr/>
          <p:nvPr/>
        </p:nvSpPr>
        <p:spPr>
          <a:xfrm>
            <a:off x="5435600" y="5943600"/>
            <a:ext cx="22860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triangle" w="sm" len="lg"/>
            <a:tailEnd type="triangle" w="sm" len="lg"/>
          </a:ln>
        </p:spPr>
      </p:sp>
      <p:graphicFrame>
        <p:nvGraphicFramePr>
          <p:cNvPr id="27672" name="Object 25"/>
          <p:cNvGraphicFramePr>
            <a:graphicFrameLocks noChangeAspect="1"/>
          </p:cNvGraphicFramePr>
          <p:nvPr/>
        </p:nvGraphicFramePr>
        <p:xfrm>
          <a:off x="6400800" y="5499100"/>
          <a:ext cx="32226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7" name="" r:id="rId21" imgW="152400" imgH="215900" progId="Equation.3">
                  <p:embed/>
                </p:oleObj>
              </mc:Choice>
              <mc:Fallback>
                <p:oleObj name="" r:id="rId21" imgW="152400" imgH="215900" progId="Equation.3">
                  <p:embed/>
                  <p:pic>
                    <p:nvPicPr>
                      <p:cNvPr id="0" name="图片 3166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6400800" y="5499100"/>
                        <a:ext cx="322263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73" name="Line 26"/>
          <p:cNvSpPr/>
          <p:nvPr/>
        </p:nvSpPr>
        <p:spPr>
          <a:xfrm>
            <a:off x="5422900" y="4876800"/>
            <a:ext cx="0" cy="1143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3" name="Group 27"/>
          <p:cNvGrpSpPr/>
          <p:nvPr/>
        </p:nvGrpSpPr>
        <p:grpSpPr>
          <a:xfrm>
            <a:off x="2971800" y="2438400"/>
            <a:ext cx="5180013" cy="3327400"/>
            <a:chOff x="1968" y="1536"/>
            <a:chExt cx="3263" cy="2096"/>
          </a:xfrm>
        </p:grpSpPr>
        <p:graphicFrame>
          <p:nvGraphicFramePr>
            <p:cNvPr id="27675" name="Object 28"/>
            <p:cNvGraphicFramePr>
              <a:graphicFrameLocks noChangeAspect="1"/>
            </p:cNvGraphicFramePr>
            <p:nvPr/>
          </p:nvGraphicFramePr>
          <p:xfrm>
            <a:off x="1968" y="1584"/>
            <a:ext cx="1875" cy="5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1" name="" r:id="rId23" imgW="1181100" imgH="368300" progId="Equation.3">
                    <p:embed/>
                  </p:oleObj>
                </mc:Choice>
                <mc:Fallback>
                  <p:oleObj name="" r:id="rId23" imgW="1181100" imgH="368300" progId="Equation.3">
                    <p:embed/>
                    <p:pic>
                      <p:nvPicPr>
                        <p:cNvPr id="0" name="图片 3160"/>
                        <p:cNvPicPr/>
                        <p:nvPr/>
                      </p:nvPicPr>
                      <p:blipFill>
                        <a:blip r:embed="rId24"/>
                        <a:stretch>
                          <a:fillRect/>
                        </a:stretch>
                      </p:blipFill>
                      <p:spPr>
                        <a:xfrm>
                          <a:off x="1968" y="1584"/>
                          <a:ext cx="1875" cy="58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76" name="Object 29"/>
            <p:cNvGraphicFramePr>
              <a:graphicFrameLocks noChangeAspect="1"/>
            </p:cNvGraphicFramePr>
            <p:nvPr/>
          </p:nvGraphicFramePr>
          <p:xfrm>
            <a:off x="3870" y="1536"/>
            <a:ext cx="1361" cy="6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2" name="" r:id="rId25" imgW="850265" imgH="431800" progId="Equation.3">
                    <p:embed/>
                  </p:oleObj>
                </mc:Choice>
                <mc:Fallback>
                  <p:oleObj name="" r:id="rId25" imgW="850265" imgH="431800" progId="Equation.3">
                    <p:embed/>
                    <p:pic>
                      <p:nvPicPr>
                        <p:cNvPr id="0" name="图片 3161"/>
                        <p:cNvPicPr/>
                        <p:nvPr/>
                      </p:nvPicPr>
                      <p:blipFill>
                        <a:blip r:embed="rId26"/>
                        <a:stretch>
                          <a:fillRect/>
                        </a:stretch>
                      </p:blipFill>
                      <p:spPr>
                        <a:xfrm>
                          <a:off x="3870" y="1536"/>
                          <a:ext cx="1361" cy="69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7677" name="Group 30"/>
            <p:cNvGrpSpPr/>
            <p:nvPr/>
          </p:nvGrpSpPr>
          <p:grpSpPr>
            <a:xfrm>
              <a:off x="3504" y="2755"/>
              <a:ext cx="1344" cy="877"/>
              <a:chOff x="3504" y="2755"/>
              <a:chExt cx="1344" cy="877"/>
            </a:xfrm>
          </p:grpSpPr>
          <p:graphicFrame>
            <p:nvGraphicFramePr>
              <p:cNvPr id="27678" name="Object 31"/>
              <p:cNvGraphicFramePr>
                <a:graphicFrameLocks noChangeAspect="1"/>
              </p:cNvGraphicFramePr>
              <p:nvPr/>
            </p:nvGraphicFramePr>
            <p:xfrm>
              <a:off x="4560" y="2755"/>
              <a:ext cx="288" cy="26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64" name="" r:id="rId27" imgW="190500" imgH="177800" progId="Equation.3">
                      <p:embed/>
                    </p:oleObj>
                  </mc:Choice>
                  <mc:Fallback>
                    <p:oleObj name="" r:id="rId27" imgW="190500" imgH="177800" progId="Equation.3">
                      <p:embed/>
                      <p:pic>
                        <p:nvPicPr>
                          <p:cNvPr id="0" name="图片 3163"/>
                          <p:cNvPicPr/>
                          <p:nvPr/>
                        </p:nvPicPr>
                        <p:blipFill>
                          <a:blip r:embed="rId28"/>
                          <a:stretch>
                            <a:fillRect/>
                          </a:stretch>
                        </p:blipFill>
                        <p:spPr>
                          <a:xfrm>
                            <a:off x="4560" y="2755"/>
                            <a:ext cx="288" cy="269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7679" name="Line 32"/>
              <p:cNvSpPr/>
              <p:nvPr/>
            </p:nvSpPr>
            <p:spPr>
              <a:xfrm>
                <a:off x="4560" y="3048"/>
                <a:ext cx="240" cy="8"/>
              </a:xfrm>
              <a:prstGeom prst="line">
                <a:avLst/>
              </a:prstGeom>
              <a:ln w="1905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triangle" w="sm" len="med"/>
              </a:ln>
            </p:spPr>
          </p:sp>
          <p:graphicFrame>
            <p:nvGraphicFramePr>
              <p:cNvPr id="27680" name="Object 33"/>
              <p:cNvGraphicFramePr>
                <a:graphicFrameLocks noChangeAspect="1"/>
              </p:cNvGraphicFramePr>
              <p:nvPr/>
            </p:nvGraphicFramePr>
            <p:xfrm>
              <a:off x="4032" y="3320"/>
              <a:ext cx="173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65" name="" r:id="rId29" imgW="114300" imgH="127000" progId="Equation.3">
                      <p:embed/>
                    </p:oleObj>
                  </mc:Choice>
                  <mc:Fallback>
                    <p:oleObj name="" r:id="rId29" imgW="114300" imgH="127000" progId="Equation.3">
                      <p:embed/>
                      <p:pic>
                        <p:nvPicPr>
                          <p:cNvPr id="0" name="图片 3164"/>
                          <p:cNvPicPr/>
                          <p:nvPr/>
                        </p:nvPicPr>
                        <p:blipFill>
                          <a:blip r:embed="rId30"/>
                          <a:stretch>
                            <a:fillRect/>
                          </a:stretch>
                        </p:blipFill>
                        <p:spPr>
                          <a:xfrm>
                            <a:off x="4032" y="3320"/>
                            <a:ext cx="173" cy="19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7681" name="Line 34"/>
              <p:cNvSpPr/>
              <p:nvPr/>
            </p:nvSpPr>
            <p:spPr>
              <a:xfrm>
                <a:off x="3504" y="3528"/>
                <a:ext cx="1056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triangle" w="sm" len="lg"/>
                <a:tailEnd type="triangle" w="sm" len="lg"/>
              </a:ln>
            </p:spPr>
          </p:sp>
          <p:sp>
            <p:nvSpPr>
              <p:cNvPr id="27682" name="Line 35"/>
              <p:cNvSpPr/>
              <p:nvPr/>
            </p:nvSpPr>
            <p:spPr>
              <a:xfrm>
                <a:off x="4560" y="3056"/>
                <a:ext cx="0" cy="57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sm" len="lg"/>
              </a:ln>
            </p:spPr>
          </p:sp>
        </p:grpSp>
      </p:grpSp>
      <p:sp>
        <p:nvSpPr>
          <p:cNvPr id="27683" name="Line 36"/>
          <p:cNvSpPr/>
          <p:nvPr/>
        </p:nvSpPr>
        <p:spPr>
          <a:xfrm>
            <a:off x="7721600" y="4876800"/>
            <a:ext cx="0" cy="1143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5" name="Group 37"/>
          <p:cNvGrpSpPr/>
          <p:nvPr/>
        </p:nvGrpSpPr>
        <p:grpSpPr>
          <a:xfrm>
            <a:off x="457200" y="3582988"/>
            <a:ext cx="8001000" cy="2627312"/>
            <a:chOff x="384" y="-144"/>
            <a:chExt cx="5040" cy="1655"/>
          </a:xfrm>
        </p:grpSpPr>
        <p:grpSp>
          <p:nvGrpSpPr>
            <p:cNvPr id="27685" name="Group 38"/>
            <p:cNvGrpSpPr/>
            <p:nvPr/>
          </p:nvGrpSpPr>
          <p:grpSpPr>
            <a:xfrm>
              <a:off x="384" y="432"/>
              <a:ext cx="1265" cy="365"/>
              <a:chOff x="384" y="2832"/>
              <a:chExt cx="1265" cy="365"/>
            </a:xfrm>
          </p:grpSpPr>
          <p:sp>
            <p:nvSpPr>
              <p:cNvPr id="27686" name="Text Box 39"/>
              <p:cNvSpPr txBox="1"/>
              <p:nvPr/>
            </p:nvSpPr>
            <p:spPr>
              <a:xfrm>
                <a:off x="384" y="2832"/>
                <a:ext cx="1104" cy="36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zh-CN" altLang="en-US" sz="3200" b="1" dirty="0">
                    <a:solidFill>
                      <a:srgbClr val="CC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（</a:t>
                </a:r>
                <a:r>
                  <a:rPr lang="en-US" altLang="zh-CN" sz="3200" b="1" dirty="0">
                    <a:solidFill>
                      <a:srgbClr val="CC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2</a:t>
                </a:r>
                <a:r>
                  <a:rPr lang="zh-CN" altLang="en-US" sz="3200" b="1" dirty="0">
                    <a:solidFill>
                      <a:srgbClr val="CC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）</a:t>
                </a:r>
                <a:endParaRPr lang="zh-CN" altLang="en-US" sz="3200" b="1" dirty="0">
                  <a:solidFill>
                    <a:srgbClr val="CC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graphicFrame>
            <p:nvGraphicFramePr>
              <p:cNvPr id="27687" name="Object 40"/>
              <p:cNvGraphicFramePr>
                <a:graphicFrameLocks noChangeAspect="1"/>
              </p:cNvGraphicFramePr>
              <p:nvPr/>
            </p:nvGraphicFramePr>
            <p:xfrm>
              <a:off x="1056" y="2880"/>
              <a:ext cx="593" cy="28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63" name="" r:id="rId31" imgW="368300" imgH="165100" progId="Equation.3">
                      <p:embed/>
                    </p:oleObj>
                  </mc:Choice>
                  <mc:Fallback>
                    <p:oleObj name="" r:id="rId31" imgW="368300" imgH="165100" progId="Equation.3">
                      <p:embed/>
                      <p:pic>
                        <p:nvPicPr>
                          <p:cNvPr id="0" name="图片 3162"/>
                          <p:cNvPicPr/>
                          <p:nvPr/>
                        </p:nvPicPr>
                        <p:blipFill>
                          <a:blip r:embed="rId32"/>
                          <a:stretch>
                            <a:fillRect/>
                          </a:stretch>
                        </p:blipFill>
                        <p:spPr>
                          <a:xfrm>
                            <a:off x="1056" y="2880"/>
                            <a:ext cx="593" cy="281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27688" name="Rectangle 41"/>
            <p:cNvSpPr/>
            <p:nvPr/>
          </p:nvSpPr>
          <p:spPr>
            <a:xfrm>
              <a:off x="2832" y="-144"/>
              <a:ext cx="2592" cy="1655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sm" len="lg"/>
            </a:ln>
          </p:spPr>
          <p:txBody>
            <a:bodyPr wrap="none" anchor="ctr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7689" name="Oval 42"/>
            <p:cNvSpPr/>
            <p:nvPr/>
          </p:nvSpPr>
          <p:spPr>
            <a:xfrm>
              <a:off x="2928" y="48"/>
              <a:ext cx="1200" cy="120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99CCFF"/>
                </a:gs>
              </a:gsLst>
              <a:path path="shape">
                <a:fillToRect l="50000" t="50000" r="50000" b="50000"/>
              </a:path>
              <a:tileRect/>
            </a:gradFill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7690" name="Line 43"/>
            <p:cNvSpPr/>
            <p:nvPr/>
          </p:nvSpPr>
          <p:spPr>
            <a:xfrm flipH="1">
              <a:off x="3024" y="672"/>
              <a:ext cx="480" cy="288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sm" len="lg"/>
            </a:ln>
          </p:spPr>
        </p:sp>
        <p:graphicFrame>
          <p:nvGraphicFramePr>
            <p:cNvPr id="27691" name="Object 44"/>
            <p:cNvGraphicFramePr>
              <a:graphicFrameLocks noChangeAspect="1"/>
            </p:cNvGraphicFramePr>
            <p:nvPr/>
          </p:nvGraphicFramePr>
          <p:xfrm>
            <a:off x="3120" y="576"/>
            <a:ext cx="181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7" name="" r:id="rId33" imgW="215900" imgH="228600" progId="Equation.3">
                    <p:embed/>
                  </p:oleObj>
                </mc:Choice>
                <mc:Fallback>
                  <p:oleObj name="" r:id="rId33" imgW="215900" imgH="228600" progId="Equation.3">
                    <p:embed/>
                    <p:pic>
                      <p:nvPicPr>
                        <p:cNvPr id="0" name="图片 3156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3120" y="576"/>
                          <a:ext cx="181" cy="19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692" name="Oval 45"/>
            <p:cNvSpPr/>
            <p:nvPr/>
          </p:nvSpPr>
          <p:spPr>
            <a:xfrm>
              <a:off x="3625" y="624"/>
              <a:ext cx="48" cy="48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sm" len="lg"/>
            </a:ln>
          </p:spPr>
          <p:txBody>
            <a:bodyPr wrap="none" anchor="ctr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7693" name="Oval 46"/>
            <p:cNvSpPr/>
            <p:nvPr/>
          </p:nvSpPr>
          <p:spPr>
            <a:xfrm>
              <a:off x="3959" y="624"/>
              <a:ext cx="48" cy="48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sm" len="lg"/>
            </a:ln>
          </p:spPr>
          <p:txBody>
            <a:bodyPr wrap="none" anchor="ctr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27694" name="Object 47"/>
            <p:cNvGraphicFramePr>
              <a:graphicFrameLocks noChangeAspect="1"/>
            </p:cNvGraphicFramePr>
            <p:nvPr/>
          </p:nvGraphicFramePr>
          <p:xfrm>
            <a:off x="3552" y="368"/>
            <a:ext cx="222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6" name="" r:id="rId34" imgW="152400" imgH="165100" progId="Equation.3">
                    <p:embed/>
                  </p:oleObj>
                </mc:Choice>
                <mc:Fallback>
                  <p:oleObj name="" r:id="rId34" imgW="152400" imgH="165100" progId="Equation.3">
                    <p:embed/>
                    <p:pic>
                      <p:nvPicPr>
                        <p:cNvPr id="0" name="图片 3165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3552" y="368"/>
                          <a:ext cx="222" cy="2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95" name="Object 48"/>
            <p:cNvGraphicFramePr>
              <a:graphicFrameLocks noChangeAspect="1"/>
            </p:cNvGraphicFramePr>
            <p:nvPr/>
          </p:nvGraphicFramePr>
          <p:xfrm>
            <a:off x="3911" y="391"/>
            <a:ext cx="201" cy="2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8" name="" r:id="rId35" imgW="152400" imgH="165100" progId="Equation.3">
                    <p:embed/>
                  </p:oleObj>
                </mc:Choice>
                <mc:Fallback>
                  <p:oleObj name="" r:id="rId35" imgW="152400" imgH="165100" progId="Equation.3">
                    <p:embed/>
                    <p:pic>
                      <p:nvPicPr>
                        <p:cNvPr id="0" name="图片 3157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3911" y="391"/>
                          <a:ext cx="201" cy="21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696" name="Line 49"/>
            <p:cNvSpPr/>
            <p:nvPr/>
          </p:nvSpPr>
          <p:spPr>
            <a:xfrm>
              <a:off x="3504" y="656"/>
              <a:ext cx="177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sm" len="med"/>
            </a:ln>
          </p:spPr>
        </p:sp>
        <p:graphicFrame>
          <p:nvGraphicFramePr>
            <p:cNvPr id="27697" name="Object 50"/>
            <p:cNvGraphicFramePr>
              <a:graphicFrameLocks noChangeAspect="1"/>
            </p:cNvGraphicFramePr>
            <p:nvPr/>
          </p:nvGraphicFramePr>
          <p:xfrm>
            <a:off x="3360" y="416"/>
            <a:ext cx="218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9" name="" r:id="rId36" imgW="127000" imgH="139700" progId="Equation.3">
                    <p:embed/>
                  </p:oleObj>
                </mc:Choice>
                <mc:Fallback>
                  <p:oleObj name="" r:id="rId36" imgW="127000" imgH="139700" progId="Equation.3">
                    <p:embed/>
                    <p:pic>
                      <p:nvPicPr>
                        <p:cNvPr id="0" name="图片 3158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3360" y="416"/>
                          <a:ext cx="218" cy="2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698" name="Oval 51"/>
            <p:cNvSpPr/>
            <p:nvPr/>
          </p:nvSpPr>
          <p:spPr>
            <a:xfrm>
              <a:off x="3488" y="624"/>
              <a:ext cx="48" cy="48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sm" len="lg"/>
            </a:ln>
          </p:spPr>
          <p:txBody>
            <a:bodyPr wrap="none" anchor="ctr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27699" name="Object 52"/>
            <p:cNvGraphicFramePr>
              <a:graphicFrameLocks noChangeAspect="1"/>
            </p:cNvGraphicFramePr>
            <p:nvPr/>
          </p:nvGraphicFramePr>
          <p:xfrm>
            <a:off x="5136" y="704"/>
            <a:ext cx="173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0" name="" r:id="rId37" imgW="114300" imgH="127000" progId="Equation.3">
                    <p:embed/>
                  </p:oleObj>
                </mc:Choice>
                <mc:Fallback>
                  <p:oleObj name="" r:id="rId37" imgW="114300" imgH="127000" progId="Equation.3">
                    <p:embed/>
                    <p:pic>
                      <p:nvPicPr>
                        <p:cNvPr id="0" name="图片 3159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5136" y="704"/>
                          <a:ext cx="173" cy="19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700" name="Line 53"/>
            <p:cNvSpPr/>
            <p:nvPr/>
          </p:nvSpPr>
          <p:spPr>
            <a:xfrm>
              <a:off x="3744" y="656"/>
              <a:ext cx="168" cy="0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sm" len="med"/>
            </a:ln>
          </p:spPr>
        </p:sp>
        <p:graphicFrame>
          <p:nvGraphicFramePr>
            <p:cNvPr id="27701" name="Object 54"/>
            <p:cNvGraphicFramePr>
              <a:graphicFrameLocks noChangeAspect="1"/>
            </p:cNvGraphicFramePr>
            <p:nvPr/>
          </p:nvGraphicFramePr>
          <p:xfrm>
            <a:off x="3648" y="720"/>
            <a:ext cx="288" cy="2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4" name="" r:id="rId38" imgW="190500" imgH="177800" progId="Equation.3">
                    <p:embed/>
                  </p:oleObj>
                </mc:Choice>
                <mc:Fallback>
                  <p:oleObj name="" r:id="rId38" imgW="190500" imgH="177800" progId="Equation.3">
                    <p:embed/>
                    <p:pic>
                      <p:nvPicPr>
                        <p:cNvPr id="0" name="图片 3173"/>
                        <p:cNvPicPr/>
                        <p:nvPr/>
                      </p:nvPicPr>
                      <p:blipFill>
                        <a:blip r:embed="rId39"/>
                        <a:stretch>
                          <a:fillRect/>
                        </a:stretch>
                      </p:blipFill>
                      <p:spPr>
                        <a:xfrm>
                          <a:off x="3648" y="720"/>
                          <a:ext cx="288" cy="26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spd="med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8673" name="Group 2"/>
          <p:cNvGrpSpPr/>
          <p:nvPr/>
        </p:nvGrpSpPr>
        <p:grpSpPr>
          <a:xfrm>
            <a:off x="457200" y="838200"/>
            <a:ext cx="5776913" cy="609600"/>
            <a:chOff x="384" y="528"/>
            <a:chExt cx="3639" cy="384"/>
          </a:xfrm>
        </p:grpSpPr>
        <p:grpSp>
          <p:nvGrpSpPr>
            <p:cNvPr id="28674" name="Group 3"/>
            <p:cNvGrpSpPr/>
            <p:nvPr/>
          </p:nvGrpSpPr>
          <p:grpSpPr>
            <a:xfrm>
              <a:off x="384" y="530"/>
              <a:ext cx="1488" cy="365"/>
              <a:chOff x="384" y="626"/>
              <a:chExt cx="1488" cy="365"/>
            </a:xfrm>
          </p:grpSpPr>
          <p:sp>
            <p:nvSpPr>
              <p:cNvPr id="28675" name="Text Box 4"/>
              <p:cNvSpPr txBox="1"/>
              <p:nvPr/>
            </p:nvSpPr>
            <p:spPr>
              <a:xfrm>
                <a:off x="384" y="626"/>
                <a:ext cx="1488" cy="36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zh-CN" altLang="en-US" sz="3200" b="1" dirty="0">
                    <a:solidFill>
                      <a:srgbClr val="CC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（</a:t>
                </a:r>
                <a:r>
                  <a:rPr lang="en-US" altLang="zh-CN" sz="3200" b="1" dirty="0">
                    <a:solidFill>
                      <a:srgbClr val="CC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3</a:t>
                </a:r>
                <a:r>
                  <a:rPr lang="zh-CN" altLang="en-US" sz="3200" b="1" dirty="0">
                    <a:solidFill>
                      <a:srgbClr val="CC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）</a:t>
                </a:r>
                <a:endParaRPr lang="zh-CN" altLang="en-US" sz="3200" b="1" dirty="0">
                  <a:solidFill>
                    <a:srgbClr val="CC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graphicFrame>
            <p:nvGraphicFramePr>
              <p:cNvPr id="28676" name="Object 5"/>
              <p:cNvGraphicFramePr>
                <a:graphicFrameLocks noChangeAspect="1"/>
              </p:cNvGraphicFramePr>
              <p:nvPr/>
            </p:nvGraphicFramePr>
            <p:xfrm>
              <a:off x="1056" y="672"/>
              <a:ext cx="593" cy="28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72" name="" r:id="rId1" imgW="368300" imgH="165100" progId="Equation.3">
                      <p:embed/>
                    </p:oleObj>
                  </mc:Choice>
                  <mc:Fallback>
                    <p:oleObj name="" r:id="rId1" imgW="368300" imgH="165100" progId="Equation.3">
                      <p:embed/>
                      <p:pic>
                        <p:nvPicPr>
                          <p:cNvPr id="0" name="图片 3171"/>
                          <p:cNvPicPr/>
                          <p:nvPr/>
                        </p:nvPicPr>
                        <p:blipFill>
                          <a:blip r:embed="rId2"/>
                          <a:stretch>
                            <a:fillRect/>
                          </a:stretch>
                        </p:blipFill>
                        <p:spPr>
                          <a:xfrm>
                            <a:off x="1056" y="672"/>
                            <a:ext cx="593" cy="281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28677" name="Group 6"/>
            <p:cNvGrpSpPr/>
            <p:nvPr/>
          </p:nvGrpSpPr>
          <p:grpSpPr>
            <a:xfrm>
              <a:off x="1920" y="528"/>
              <a:ext cx="2103" cy="384"/>
              <a:chOff x="1920" y="528"/>
              <a:chExt cx="2103" cy="384"/>
            </a:xfrm>
          </p:grpSpPr>
          <p:graphicFrame>
            <p:nvGraphicFramePr>
              <p:cNvPr id="28678" name="Object 7"/>
              <p:cNvGraphicFramePr>
                <a:graphicFrameLocks noChangeAspect="1"/>
              </p:cNvGraphicFramePr>
              <p:nvPr/>
            </p:nvGraphicFramePr>
            <p:xfrm>
              <a:off x="2496" y="570"/>
              <a:ext cx="1527" cy="34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68" name="" r:id="rId3" imgW="964565" imgH="215900" progId="Equation.3">
                      <p:embed/>
                    </p:oleObj>
                  </mc:Choice>
                  <mc:Fallback>
                    <p:oleObj name="" r:id="rId3" imgW="964565" imgH="215900" progId="Equation.3">
                      <p:embed/>
                      <p:pic>
                        <p:nvPicPr>
                          <p:cNvPr id="0" name="图片 3167"/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2496" y="570"/>
                            <a:ext cx="1527" cy="34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8679" name="Text Box 8"/>
              <p:cNvSpPr txBox="1"/>
              <p:nvPr/>
            </p:nvSpPr>
            <p:spPr>
              <a:xfrm>
                <a:off x="1920" y="528"/>
                <a:ext cx="960" cy="36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zh-CN" altLang="en-US" sz="3200" b="1" dirty="0">
                    <a:solidFill>
                      <a:srgbClr val="1C1C1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令</a:t>
                </a:r>
                <a:endParaRPr lang="zh-CN" altLang="en-US" sz="3200" b="1" dirty="0">
                  <a:solidFill>
                    <a:srgbClr val="1C1C1C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  <p:graphicFrame>
        <p:nvGraphicFramePr>
          <p:cNvPr id="16393" name="Object 9"/>
          <p:cNvGraphicFramePr>
            <a:graphicFrameLocks noChangeAspect="1"/>
          </p:cNvGraphicFramePr>
          <p:nvPr/>
        </p:nvGraphicFramePr>
        <p:xfrm>
          <a:off x="5943600" y="1473200"/>
          <a:ext cx="2259013" cy="1081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3" name="" r:id="rId5" imgW="837565" imgH="431800" progId="Equation.3">
                  <p:embed/>
                </p:oleObj>
              </mc:Choice>
              <mc:Fallback>
                <p:oleObj name="" r:id="rId5" imgW="837565" imgH="431800" progId="Equation.3">
                  <p:embed/>
                  <p:pic>
                    <p:nvPicPr>
                      <p:cNvPr id="0" name="图片 317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943600" y="1473200"/>
                        <a:ext cx="2259013" cy="10810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4" name="Object 10"/>
          <p:cNvGraphicFramePr>
            <a:graphicFrameLocks noChangeAspect="1"/>
          </p:cNvGraphicFramePr>
          <p:nvPr/>
        </p:nvGraphicFramePr>
        <p:xfrm>
          <a:off x="1371600" y="1473200"/>
          <a:ext cx="3790950" cy="1096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0" name="" r:id="rId7" imgW="1497965" imgH="431800" progId="Equation.3">
                  <p:embed/>
                </p:oleObj>
              </mc:Choice>
              <mc:Fallback>
                <p:oleObj name="" r:id="rId7" imgW="1497965" imgH="431800" progId="Equation.3">
                  <p:embed/>
                  <p:pic>
                    <p:nvPicPr>
                      <p:cNvPr id="0" name="图片 316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371600" y="1473200"/>
                        <a:ext cx="3790950" cy="10969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2" name="Rectangle 11"/>
          <p:cNvSpPr/>
          <p:nvPr/>
        </p:nvSpPr>
        <p:spPr>
          <a:xfrm>
            <a:off x="4343400" y="3581400"/>
            <a:ext cx="4114800" cy="2627313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2"/>
            </a:solidFill>
            <a:prstDash val="solid"/>
            <a:miter/>
            <a:headEnd type="none" w="med" len="med"/>
            <a:tailEnd type="none" w="sm" len="lg"/>
          </a:ln>
        </p:spPr>
        <p:txBody>
          <a:bodyPr wrap="none" anchor="ctr" anchorCtr="0"/>
          <a:p>
            <a:endParaRPr lang="zh-CN" altLang="en-US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8683" name="Oval 12"/>
          <p:cNvSpPr/>
          <p:nvPr/>
        </p:nvSpPr>
        <p:spPr>
          <a:xfrm>
            <a:off x="4495800" y="3886200"/>
            <a:ext cx="1905000" cy="1905000"/>
          </a:xfrm>
          <a:prstGeom prst="ellipse">
            <a:avLst/>
          </a:prstGeom>
          <a:gradFill rotWithShape="0">
            <a:gsLst>
              <a:gs pos="0">
                <a:schemeClr val="bg1"/>
              </a:gs>
              <a:gs pos="100000">
                <a:srgbClr val="99CCFF"/>
              </a:gs>
            </a:gsLst>
            <a:path path="shape">
              <a:fillToRect l="50000" t="50000" r="50000" b="50000"/>
            </a:path>
            <a:tileRect/>
          </a:gradFill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8684" name="Line 13"/>
          <p:cNvSpPr/>
          <p:nvPr/>
        </p:nvSpPr>
        <p:spPr>
          <a:xfrm flipH="1">
            <a:off x="4648200" y="4876800"/>
            <a:ext cx="762000" cy="457200"/>
          </a:xfrm>
          <a:prstGeom prst="line">
            <a:avLst/>
          </a:prstGeom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sm" len="lg"/>
          </a:ln>
        </p:spPr>
      </p:sp>
      <p:graphicFrame>
        <p:nvGraphicFramePr>
          <p:cNvPr id="28685" name="Object 14"/>
          <p:cNvGraphicFramePr>
            <a:graphicFrameLocks noChangeAspect="1"/>
          </p:cNvGraphicFramePr>
          <p:nvPr/>
        </p:nvGraphicFramePr>
        <p:xfrm>
          <a:off x="4800600" y="4724400"/>
          <a:ext cx="287338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9" name="" r:id="rId9" imgW="215900" imgH="228600" progId="Equation.3">
                  <p:embed/>
                </p:oleObj>
              </mc:Choice>
              <mc:Fallback>
                <p:oleObj name="" r:id="rId9" imgW="215900" imgH="228600" progId="Equation.3">
                  <p:embed/>
                  <p:pic>
                    <p:nvPicPr>
                      <p:cNvPr id="0" name="图片 316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800600" y="4724400"/>
                        <a:ext cx="287338" cy="304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6" name="Oval 15"/>
          <p:cNvSpPr/>
          <p:nvPr/>
        </p:nvSpPr>
        <p:spPr>
          <a:xfrm>
            <a:off x="6694488" y="4800600"/>
            <a:ext cx="76200" cy="76200"/>
          </a:xfrm>
          <a:prstGeom prst="ellipse">
            <a:avLst/>
          </a:prstGeom>
          <a:solidFill>
            <a:schemeClr val="tx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sm" len="lg"/>
          </a:ln>
        </p:spPr>
        <p:txBody>
          <a:bodyPr wrap="none" anchor="ctr" anchorCtr="0"/>
          <a:p>
            <a:endParaRPr lang="zh-CN" altLang="en-US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8687" name="Oval 16"/>
          <p:cNvSpPr/>
          <p:nvPr/>
        </p:nvSpPr>
        <p:spPr>
          <a:xfrm>
            <a:off x="7681913" y="4800600"/>
            <a:ext cx="76200" cy="76200"/>
          </a:xfrm>
          <a:prstGeom prst="ellipse">
            <a:avLst/>
          </a:prstGeom>
          <a:solidFill>
            <a:schemeClr val="tx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sm" len="lg"/>
          </a:ln>
        </p:spPr>
        <p:txBody>
          <a:bodyPr wrap="none" anchor="ctr" anchorCtr="0"/>
          <a:p>
            <a:endParaRPr lang="zh-CN" altLang="en-US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28688" name="Object 17"/>
          <p:cNvGraphicFramePr>
            <a:graphicFrameLocks noChangeAspect="1"/>
          </p:cNvGraphicFramePr>
          <p:nvPr/>
        </p:nvGraphicFramePr>
        <p:xfrm>
          <a:off x="6578600" y="4394200"/>
          <a:ext cx="35242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1" name="" r:id="rId11" imgW="152400" imgH="165100" progId="Equation.3">
                  <p:embed/>
                </p:oleObj>
              </mc:Choice>
              <mc:Fallback>
                <p:oleObj name="" r:id="rId11" imgW="152400" imgH="165100" progId="Equation.3">
                  <p:embed/>
                  <p:pic>
                    <p:nvPicPr>
                      <p:cNvPr id="0" name="图片 3170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578600" y="4394200"/>
                        <a:ext cx="352425" cy="381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9" name="Object 18"/>
          <p:cNvGraphicFramePr>
            <a:graphicFrameLocks noChangeAspect="1"/>
          </p:cNvGraphicFramePr>
          <p:nvPr/>
        </p:nvGraphicFramePr>
        <p:xfrm>
          <a:off x="7605713" y="4430713"/>
          <a:ext cx="319087" cy="344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7" name="" r:id="rId13" imgW="152400" imgH="165100" progId="Equation.3">
                  <p:embed/>
                </p:oleObj>
              </mc:Choice>
              <mc:Fallback>
                <p:oleObj name="" r:id="rId13" imgW="152400" imgH="165100" progId="Equation.3">
                  <p:embed/>
                  <p:pic>
                    <p:nvPicPr>
                      <p:cNvPr id="0" name="图片 3186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7605713" y="4430713"/>
                        <a:ext cx="319087" cy="3444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90" name="Line 19"/>
          <p:cNvSpPr/>
          <p:nvPr/>
        </p:nvSpPr>
        <p:spPr>
          <a:xfrm>
            <a:off x="5410200" y="4851400"/>
            <a:ext cx="28194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sm" len="med"/>
          </a:ln>
        </p:spPr>
      </p:sp>
      <p:graphicFrame>
        <p:nvGraphicFramePr>
          <p:cNvPr id="28691" name="Object 20"/>
          <p:cNvGraphicFramePr>
            <a:graphicFrameLocks noChangeAspect="1"/>
          </p:cNvGraphicFramePr>
          <p:nvPr/>
        </p:nvGraphicFramePr>
        <p:xfrm>
          <a:off x="5181600" y="4470400"/>
          <a:ext cx="34607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6" name="" r:id="rId15" imgW="127000" imgH="139700" progId="Equation.3">
                  <p:embed/>
                </p:oleObj>
              </mc:Choice>
              <mc:Fallback>
                <p:oleObj name="" r:id="rId15" imgW="127000" imgH="139700" progId="Equation.3">
                  <p:embed/>
                  <p:pic>
                    <p:nvPicPr>
                      <p:cNvPr id="0" name="图片 3185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181600" y="4470400"/>
                        <a:ext cx="346075" cy="381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92" name="Oval 21"/>
          <p:cNvSpPr/>
          <p:nvPr/>
        </p:nvSpPr>
        <p:spPr>
          <a:xfrm>
            <a:off x="5384800" y="4800600"/>
            <a:ext cx="76200" cy="76200"/>
          </a:xfrm>
          <a:prstGeom prst="ellipse">
            <a:avLst/>
          </a:prstGeom>
          <a:solidFill>
            <a:schemeClr val="tx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sm" len="lg"/>
          </a:ln>
        </p:spPr>
        <p:txBody>
          <a:bodyPr wrap="none" anchor="ctr" anchorCtr="0"/>
          <a:p>
            <a:endParaRPr lang="zh-CN" altLang="en-US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28693" name="Object 22"/>
          <p:cNvGraphicFramePr>
            <a:graphicFrameLocks noChangeAspect="1"/>
          </p:cNvGraphicFramePr>
          <p:nvPr/>
        </p:nvGraphicFramePr>
        <p:xfrm>
          <a:off x="8001000" y="4927600"/>
          <a:ext cx="274638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" name="" r:id="rId17" imgW="114300" imgH="127000" progId="Equation.3">
                  <p:embed/>
                </p:oleObj>
              </mc:Choice>
              <mc:Fallback>
                <p:oleObj name="" r:id="rId17" imgW="114300" imgH="127000" progId="Equation.3">
                  <p:embed/>
                  <p:pic>
                    <p:nvPicPr>
                      <p:cNvPr id="0" name="图片 3174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8001000" y="4927600"/>
                        <a:ext cx="274638" cy="304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94" name="Line 23"/>
          <p:cNvSpPr/>
          <p:nvPr/>
        </p:nvSpPr>
        <p:spPr>
          <a:xfrm>
            <a:off x="6731000" y="4876800"/>
            <a:ext cx="0" cy="609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sm" len="lg"/>
          </a:ln>
        </p:spPr>
      </p:sp>
      <p:sp>
        <p:nvSpPr>
          <p:cNvPr id="28695" name="Line 24"/>
          <p:cNvSpPr/>
          <p:nvPr/>
        </p:nvSpPr>
        <p:spPr>
          <a:xfrm>
            <a:off x="5435600" y="5257800"/>
            <a:ext cx="12954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triangle" w="sm" len="lg"/>
            <a:tailEnd type="triangle" w="sm" len="lg"/>
          </a:ln>
        </p:spPr>
      </p:sp>
      <p:graphicFrame>
        <p:nvGraphicFramePr>
          <p:cNvPr id="28696" name="Object 25"/>
          <p:cNvGraphicFramePr>
            <a:graphicFrameLocks noChangeAspect="1"/>
          </p:cNvGraphicFramePr>
          <p:nvPr/>
        </p:nvGraphicFramePr>
        <p:xfrm>
          <a:off x="5867400" y="4800600"/>
          <a:ext cx="34925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1" name="" r:id="rId19" imgW="152400" imgH="215900" progId="Equation.3">
                  <p:embed/>
                </p:oleObj>
              </mc:Choice>
              <mc:Fallback>
                <p:oleObj name="" r:id="rId19" imgW="152400" imgH="215900" progId="Equation.3">
                  <p:embed/>
                  <p:pic>
                    <p:nvPicPr>
                      <p:cNvPr id="0" name="图片 3180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5867400" y="4800600"/>
                        <a:ext cx="349250" cy="495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97" name="Line 26"/>
          <p:cNvSpPr/>
          <p:nvPr/>
        </p:nvSpPr>
        <p:spPr>
          <a:xfrm>
            <a:off x="5435600" y="5943600"/>
            <a:ext cx="22860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triangle" w="sm" len="lg"/>
            <a:tailEnd type="triangle" w="sm" len="lg"/>
          </a:ln>
        </p:spPr>
      </p:sp>
      <p:graphicFrame>
        <p:nvGraphicFramePr>
          <p:cNvPr id="28698" name="Object 27"/>
          <p:cNvGraphicFramePr>
            <a:graphicFrameLocks noChangeAspect="1"/>
          </p:cNvGraphicFramePr>
          <p:nvPr/>
        </p:nvGraphicFramePr>
        <p:xfrm>
          <a:off x="6400800" y="5499100"/>
          <a:ext cx="32226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" name="" r:id="rId21" imgW="152400" imgH="215900" progId="Equation.3">
                  <p:embed/>
                </p:oleObj>
              </mc:Choice>
              <mc:Fallback>
                <p:oleObj name="" r:id="rId21" imgW="152400" imgH="215900" progId="Equation.3">
                  <p:embed/>
                  <p:pic>
                    <p:nvPicPr>
                      <p:cNvPr id="0" name="图片 3176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6400800" y="5499100"/>
                        <a:ext cx="322263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99" name="Line 28"/>
          <p:cNvSpPr/>
          <p:nvPr/>
        </p:nvSpPr>
        <p:spPr>
          <a:xfrm>
            <a:off x="5422900" y="4876800"/>
            <a:ext cx="0" cy="1143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8700" name="Line 29"/>
          <p:cNvSpPr/>
          <p:nvPr/>
        </p:nvSpPr>
        <p:spPr>
          <a:xfrm>
            <a:off x="7721600" y="4876800"/>
            <a:ext cx="0" cy="1143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5" name="Group 30"/>
          <p:cNvGrpSpPr/>
          <p:nvPr/>
        </p:nvGrpSpPr>
        <p:grpSpPr>
          <a:xfrm>
            <a:off x="457200" y="2667000"/>
            <a:ext cx="1931988" cy="579438"/>
            <a:chOff x="384" y="1608"/>
            <a:chExt cx="1217" cy="365"/>
          </a:xfrm>
        </p:grpSpPr>
        <p:sp>
          <p:nvSpPr>
            <p:cNvPr id="28702" name="Text Box 31"/>
            <p:cNvSpPr txBox="1"/>
            <p:nvPr/>
          </p:nvSpPr>
          <p:spPr>
            <a:xfrm>
              <a:off x="384" y="1608"/>
              <a:ext cx="960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3200" b="1" dirty="0">
                  <a:solidFill>
                    <a:srgbClr val="CC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（</a:t>
              </a:r>
              <a:r>
                <a:rPr lang="en-US" altLang="zh-CN" sz="3200" b="1" dirty="0">
                  <a:solidFill>
                    <a:srgbClr val="CC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  <a:r>
                <a:rPr lang="zh-CN" altLang="en-US" sz="3200" b="1" dirty="0">
                  <a:solidFill>
                    <a:srgbClr val="CC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）</a:t>
              </a:r>
              <a:endParaRPr lang="zh-CN" altLang="en-US" sz="3200" b="1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28703" name="Object 32"/>
            <p:cNvGraphicFramePr>
              <a:graphicFrameLocks noChangeAspect="1"/>
            </p:cNvGraphicFramePr>
            <p:nvPr/>
          </p:nvGraphicFramePr>
          <p:xfrm>
            <a:off x="1008" y="1632"/>
            <a:ext cx="593" cy="2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2" name="" r:id="rId23" imgW="368300" imgH="165100" progId="Equation.3">
                    <p:embed/>
                  </p:oleObj>
                </mc:Choice>
                <mc:Fallback>
                  <p:oleObj name="" r:id="rId23" imgW="368300" imgH="165100" progId="Equation.3">
                    <p:embed/>
                    <p:pic>
                      <p:nvPicPr>
                        <p:cNvPr id="0" name="图片 3181"/>
                        <p:cNvPicPr/>
                        <p:nvPr/>
                      </p:nvPicPr>
                      <p:blipFill>
                        <a:blip r:embed="rId24"/>
                        <a:stretch>
                          <a:fillRect/>
                        </a:stretch>
                      </p:blipFill>
                      <p:spPr>
                        <a:xfrm>
                          <a:off x="1008" y="1632"/>
                          <a:ext cx="593" cy="28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Group 33"/>
          <p:cNvGrpSpPr/>
          <p:nvPr/>
        </p:nvGrpSpPr>
        <p:grpSpPr>
          <a:xfrm>
            <a:off x="2732088" y="2489200"/>
            <a:ext cx="5649912" cy="1104900"/>
            <a:chOff x="1728" y="1528"/>
            <a:chExt cx="3559" cy="696"/>
          </a:xfrm>
        </p:grpSpPr>
        <p:graphicFrame>
          <p:nvGraphicFramePr>
            <p:cNvPr id="28705" name="Object 34"/>
            <p:cNvGraphicFramePr>
              <a:graphicFrameLocks noChangeAspect="1"/>
            </p:cNvGraphicFramePr>
            <p:nvPr/>
          </p:nvGraphicFramePr>
          <p:xfrm>
            <a:off x="1728" y="1536"/>
            <a:ext cx="2644" cy="5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3" name="" r:id="rId25" imgW="1676400" imgH="368300" progId="Equation.3">
                    <p:embed/>
                  </p:oleObj>
                </mc:Choice>
                <mc:Fallback>
                  <p:oleObj name="" r:id="rId25" imgW="1676400" imgH="368300" progId="Equation.3">
                    <p:embed/>
                    <p:pic>
                      <p:nvPicPr>
                        <p:cNvPr id="0" name="图片 3182"/>
                        <p:cNvPicPr/>
                        <p:nvPr/>
                      </p:nvPicPr>
                      <p:blipFill>
                        <a:blip r:embed="rId26"/>
                        <a:stretch>
                          <a:fillRect/>
                        </a:stretch>
                      </p:blipFill>
                      <p:spPr>
                        <a:xfrm>
                          <a:off x="1728" y="1536"/>
                          <a:ext cx="2644" cy="58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706" name="Object 35"/>
            <p:cNvGraphicFramePr>
              <a:graphicFrameLocks noChangeAspect="1"/>
            </p:cNvGraphicFramePr>
            <p:nvPr/>
          </p:nvGraphicFramePr>
          <p:xfrm>
            <a:off x="4368" y="1528"/>
            <a:ext cx="919" cy="6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6" name="" r:id="rId27" imgW="571500" imgH="431800" progId="Equation.3">
                    <p:embed/>
                  </p:oleObj>
                </mc:Choice>
                <mc:Fallback>
                  <p:oleObj name="" r:id="rId27" imgW="571500" imgH="431800" progId="Equation.3">
                    <p:embed/>
                    <p:pic>
                      <p:nvPicPr>
                        <p:cNvPr id="0" name="图片 3175"/>
                        <p:cNvPicPr/>
                        <p:nvPr/>
                      </p:nvPicPr>
                      <p:blipFill>
                        <a:blip r:embed="rId28"/>
                        <a:stretch>
                          <a:fillRect/>
                        </a:stretch>
                      </p:blipFill>
                      <p:spPr>
                        <a:xfrm>
                          <a:off x="4368" y="1528"/>
                          <a:ext cx="919" cy="69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" name="Group 36"/>
          <p:cNvGrpSpPr/>
          <p:nvPr/>
        </p:nvGrpSpPr>
        <p:grpSpPr>
          <a:xfrm>
            <a:off x="533400" y="3595688"/>
            <a:ext cx="3810000" cy="2590800"/>
            <a:chOff x="384" y="2256"/>
            <a:chExt cx="2400" cy="1632"/>
          </a:xfrm>
        </p:grpSpPr>
        <p:sp>
          <p:nvSpPr>
            <p:cNvPr id="28708" name="Rectangle 37"/>
            <p:cNvSpPr/>
            <p:nvPr/>
          </p:nvSpPr>
          <p:spPr>
            <a:xfrm>
              <a:off x="384" y="2256"/>
              <a:ext cx="2400" cy="1632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709" name="Line 38"/>
            <p:cNvSpPr/>
            <p:nvPr/>
          </p:nvSpPr>
          <p:spPr>
            <a:xfrm>
              <a:off x="473" y="3600"/>
              <a:ext cx="2000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sm" len="lg"/>
            </a:ln>
          </p:spPr>
        </p:sp>
        <p:sp>
          <p:nvSpPr>
            <p:cNvPr id="28710" name="Line 39"/>
            <p:cNvSpPr/>
            <p:nvPr/>
          </p:nvSpPr>
          <p:spPr>
            <a:xfrm>
              <a:off x="991" y="2832"/>
              <a:ext cx="504" cy="0"/>
            </a:xfrm>
            <a:prstGeom prst="line">
              <a:avLst/>
            </a:prstGeom>
            <a:ln w="28575" cap="flat" cmpd="sng">
              <a:solidFill>
                <a:srgbClr val="FF33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8711" name="Line 40"/>
            <p:cNvSpPr/>
            <p:nvPr/>
          </p:nvSpPr>
          <p:spPr>
            <a:xfrm>
              <a:off x="1495" y="2832"/>
              <a:ext cx="0" cy="76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</p:sp>
        <p:graphicFrame>
          <p:nvGraphicFramePr>
            <p:cNvPr id="28712" name="Object 41"/>
            <p:cNvGraphicFramePr>
              <a:graphicFrameLocks noChangeAspect="1"/>
            </p:cNvGraphicFramePr>
            <p:nvPr/>
          </p:nvGraphicFramePr>
          <p:xfrm>
            <a:off x="416" y="2592"/>
            <a:ext cx="501" cy="5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8" name="" r:id="rId29" imgW="457200" imgH="431800" progId="Equation.3">
                    <p:embed/>
                  </p:oleObj>
                </mc:Choice>
                <mc:Fallback>
                  <p:oleObj name="" r:id="rId29" imgW="457200" imgH="431800" progId="Equation.3">
                    <p:embed/>
                    <p:pic>
                      <p:nvPicPr>
                        <p:cNvPr id="0" name="图片 3177"/>
                        <p:cNvPicPr/>
                        <p:nvPr/>
                      </p:nvPicPr>
                      <p:blipFill>
                        <a:blip r:embed="rId30"/>
                        <a:stretch>
                          <a:fillRect/>
                        </a:stretch>
                      </p:blipFill>
                      <p:spPr>
                        <a:xfrm>
                          <a:off x="416" y="2592"/>
                          <a:ext cx="501" cy="51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713" name="Object 42"/>
            <p:cNvGraphicFramePr>
              <a:graphicFrameLocks noChangeAspect="1"/>
            </p:cNvGraphicFramePr>
            <p:nvPr/>
          </p:nvGraphicFramePr>
          <p:xfrm>
            <a:off x="1406" y="3648"/>
            <a:ext cx="168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4" name="" r:id="rId31" imgW="215900" imgH="228600" progId="Equation.3">
                    <p:embed/>
                  </p:oleObj>
                </mc:Choice>
                <mc:Fallback>
                  <p:oleObj name="" r:id="rId31" imgW="215900" imgH="228600" progId="Equation.3">
                    <p:embed/>
                    <p:pic>
                      <p:nvPicPr>
                        <p:cNvPr id="0" name="图片 3183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1406" y="3648"/>
                          <a:ext cx="168" cy="19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714" name="Object 43"/>
            <p:cNvGraphicFramePr>
              <a:graphicFrameLocks noChangeAspect="1"/>
            </p:cNvGraphicFramePr>
            <p:nvPr/>
          </p:nvGraphicFramePr>
          <p:xfrm>
            <a:off x="873" y="3638"/>
            <a:ext cx="209" cy="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8" name="" r:id="rId32" imgW="127000" imgH="139700" progId="Equation.3">
                    <p:embed/>
                  </p:oleObj>
                </mc:Choice>
                <mc:Fallback>
                  <p:oleObj name="" r:id="rId32" imgW="127000" imgH="139700" progId="Equation.3">
                    <p:embed/>
                    <p:pic>
                      <p:nvPicPr>
                        <p:cNvPr id="0" name="图片 3187"/>
                        <p:cNvPicPr/>
                        <p:nvPr/>
                      </p:nvPicPr>
                      <p:blipFill>
                        <a:blip r:embed="rId33"/>
                        <a:stretch>
                          <a:fillRect/>
                        </a:stretch>
                      </p:blipFill>
                      <p:spPr>
                        <a:xfrm>
                          <a:off x="873" y="3638"/>
                          <a:ext cx="209" cy="25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715" name="Object 44"/>
            <p:cNvGraphicFramePr>
              <a:graphicFrameLocks noChangeAspect="1"/>
            </p:cNvGraphicFramePr>
            <p:nvPr/>
          </p:nvGraphicFramePr>
          <p:xfrm>
            <a:off x="1051" y="2352"/>
            <a:ext cx="159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5" name="" r:id="rId34" imgW="215900" imgH="241300" progId="Equation.3">
                    <p:embed/>
                  </p:oleObj>
                </mc:Choice>
                <mc:Fallback>
                  <p:oleObj name="" r:id="rId34" imgW="215900" imgH="241300" progId="Equation.3">
                    <p:embed/>
                    <p:pic>
                      <p:nvPicPr>
                        <p:cNvPr id="0" name="图片 3184"/>
                        <p:cNvPicPr/>
                        <p:nvPr/>
                      </p:nvPicPr>
                      <p:blipFill>
                        <a:blip r:embed="rId35"/>
                        <a:stretch>
                          <a:fillRect/>
                        </a:stretch>
                      </p:blipFill>
                      <p:spPr>
                        <a:xfrm>
                          <a:off x="1051" y="2352"/>
                          <a:ext cx="159" cy="19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716" name="Object 45"/>
            <p:cNvGraphicFramePr>
              <a:graphicFrameLocks noChangeAspect="1"/>
            </p:cNvGraphicFramePr>
            <p:nvPr/>
          </p:nvGraphicFramePr>
          <p:xfrm>
            <a:off x="1895" y="2784"/>
            <a:ext cx="502" cy="5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9" name="" r:id="rId36" imgW="419100" imgH="431800" progId="Equation.3">
                    <p:embed/>
                  </p:oleObj>
                </mc:Choice>
                <mc:Fallback>
                  <p:oleObj name="" r:id="rId36" imgW="419100" imgH="431800" progId="Equation.3">
                    <p:embed/>
                    <p:pic>
                      <p:nvPicPr>
                        <p:cNvPr id="0" name="图片 3178"/>
                        <p:cNvPicPr/>
                        <p:nvPr/>
                      </p:nvPicPr>
                      <p:blipFill>
                        <a:blip r:embed="rId37"/>
                        <a:stretch>
                          <a:fillRect/>
                        </a:stretch>
                      </p:blipFill>
                      <p:spPr>
                        <a:xfrm>
                          <a:off x="1895" y="2784"/>
                          <a:ext cx="502" cy="51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717" name="Object 46"/>
            <p:cNvGraphicFramePr>
              <a:graphicFrameLocks noChangeAspect="1"/>
            </p:cNvGraphicFramePr>
            <p:nvPr/>
          </p:nvGraphicFramePr>
          <p:xfrm>
            <a:off x="2428" y="3648"/>
            <a:ext cx="161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0" name="" r:id="rId38" imgW="114300" imgH="127000" progId="Equation.3">
                    <p:embed/>
                  </p:oleObj>
                </mc:Choice>
                <mc:Fallback>
                  <p:oleObj name="" r:id="rId38" imgW="114300" imgH="127000" progId="Equation.3">
                    <p:embed/>
                    <p:pic>
                      <p:nvPicPr>
                        <p:cNvPr id="0" name="图片 3179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2428" y="3648"/>
                          <a:ext cx="161" cy="19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718" name="Line 47"/>
            <p:cNvSpPr/>
            <p:nvPr/>
          </p:nvSpPr>
          <p:spPr>
            <a:xfrm flipV="1">
              <a:off x="984" y="2448"/>
              <a:ext cx="0" cy="115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sm" len="lg"/>
            </a:ln>
          </p:spPr>
        </p:sp>
        <p:sp>
          <p:nvSpPr>
            <p:cNvPr id="28719" name="Freeform 48"/>
            <p:cNvSpPr/>
            <p:nvPr/>
          </p:nvSpPr>
          <p:spPr>
            <a:xfrm>
              <a:off x="1495" y="2832"/>
              <a:ext cx="933" cy="62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00" y="458"/>
                </a:cxn>
                <a:cxn ang="0">
                  <a:pos x="933" y="624"/>
                </a:cxn>
              </a:cxnLst>
              <a:pathLst>
                <a:path w="1008" h="720">
                  <a:moveTo>
                    <a:pt x="0" y="0"/>
                  </a:moveTo>
                  <a:cubicBezTo>
                    <a:pt x="132" y="204"/>
                    <a:pt x="264" y="408"/>
                    <a:pt x="432" y="528"/>
                  </a:cubicBezTo>
                  <a:cubicBezTo>
                    <a:pt x="600" y="648"/>
                    <a:pt x="804" y="684"/>
                    <a:pt x="1008" y="720"/>
                  </a:cubicBez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</p:grpSp>
    </p:spTree>
  </p:cSld>
  <p:clrMapOvr>
    <a:masterClrMapping/>
  </p:clrMapOvr>
  <p:transition spd="med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6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1266" name="Object 2"/>
          <p:cNvGraphicFramePr/>
          <p:nvPr/>
        </p:nvGraphicFramePr>
        <p:xfrm>
          <a:off x="971550" y="2420938"/>
          <a:ext cx="6548438" cy="2919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9" name="" r:id="rId1" imgW="2120900" imgH="1219200" progId="Equation.DSMT4">
                  <p:embed/>
                </p:oleObj>
              </mc:Choice>
              <mc:Fallback>
                <p:oleObj name="" r:id="rId1" imgW="2120900" imgH="1219200" progId="Equation.DSMT4">
                  <p:embed/>
                  <p:pic>
                    <p:nvPicPr>
                      <p:cNvPr id="0" name="图片 318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71550" y="2420938"/>
                        <a:ext cx="6548438" cy="29194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7" name="Rectangle 3"/>
          <p:cNvSpPr/>
          <p:nvPr/>
        </p:nvSpPr>
        <p:spPr>
          <a:xfrm>
            <a:off x="539750" y="1196975"/>
            <a:ext cx="7851775" cy="954088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p>
            <a:pPr eaLnBrk="0" hangingPunct="0"/>
            <a:r>
              <a:rPr lang="zh-CN" altLang="en-US" b="1" dirty="0">
                <a:latin typeface="Verdana" panose="020B0604030504040204" pitchFamily="34" charset="0"/>
                <a:ea typeface="宋体" panose="02010600030101010101" pitchFamily="2" charset="-122"/>
              </a:rPr>
              <a:t>         </a:t>
            </a:r>
            <a:r>
              <a:rPr lang="zh-CN" altLang="en-US" sz="2800" b="1" dirty="0">
                <a:latin typeface="Verdana" panose="020B0604030504040204" pitchFamily="34" charset="0"/>
                <a:ea typeface="宋体" panose="02010600030101010101" pitchFamily="2" charset="-122"/>
              </a:rPr>
              <a:t>球面内任一点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2800" b="1" i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800" b="1" dirty="0">
                <a:latin typeface="Verdana" panose="020B0604030504040204" pitchFamily="34" charset="0"/>
                <a:ea typeface="宋体" panose="02010600030101010101" pitchFamily="2" charset="-122"/>
              </a:rPr>
              <a:t>的电势时要注意积分区间跨两个定义域，积分须分区域进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行，即</a:t>
            </a:r>
            <a:r>
              <a:rPr lang="zh-CN" altLang="en-US" sz="2800" b="1" dirty="0">
                <a:latin typeface="Verdana" panose="020B0604030504040204" pitchFamily="34" charset="0"/>
                <a:ea typeface="宋体" panose="02010600030101010101" pitchFamily="2" charset="-122"/>
              </a:rPr>
              <a:t> </a:t>
            </a:r>
            <a:endParaRPr lang="zh-CN" altLang="en-US" sz="2800" b="1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5" name="Text Box 2"/>
          <p:cNvSpPr txBox="1"/>
          <p:nvPr/>
        </p:nvSpPr>
        <p:spPr>
          <a:xfrm>
            <a:off x="900113" y="836613"/>
            <a:ext cx="1749425" cy="5238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★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结论：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9267" name="Text Box 3"/>
          <p:cNvSpPr txBox="1"/>
          <p:nvPr/>
        </p:nvSpPr>
        <p:spPr>
          <a:xfrm>
            <a:off x="611188" y="1484313"/>
            <a:ext cx="4392612" cy="5238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均匀带电球面电场的电势  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" name="Group 4"/>
          <p:cNvGrpSpPr/>
          <p:nvPr/>
        </p:nvGrpSpPr>
        <p:grpSpPr>
          <a:xfrm>
            <a:off x="971550" y="2997200"/>
            <a:ext cx="936625" cy="1223963"/>
            <a:chOff x="612" y="1343"/>
            <a:chExt cx="590" cy="771"/>
          </a:xfrm>
        </p:grpSpPr>
        <p:graphicFrame>
          <p:nvGraphicFramePr>
            <p:cNvPr id="31748" name="Object 26"/>
            <p:cNvGraphicFramePr>
              <a:graphicFrameLocks noChangeAspect="1"/>
            </p:cNvGraphicFramePr>
            <p:nvPr/>
          </p:nvGraphicFramePr>
          <p:xfrm>
            <a:off x="612" y="1568"/>
            <a:ext cx="437" cy="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8" name="" r:id="rId1" imgW="469900" imgH="304800" progId="Equation.3">
                    <p:embed/>
                  </p:oleObj>
                </mc:Choice>
                <mc:Fallback>
                  <p:oleObj name="" r:id="rId1" imgW="469900" imgH="304800" progId="Equation.3">
                    <p:embed/>
                    <p:pic>
                      <p:nvPicPr>
                        <p:cNvPr id="0" name="图片 3197"/>
                        <p:cNvPicPr/>
                        <p:nvPr/>
                      </p:nvPicPr>
                      <p:blipFill>
                        <a:blip r:embed="rId2">
                          <a:clrChange>
                            <a:clrFrom>
                              <a:srgbClr val="000000"/>
                            </a:clrFrom>
                            <a:clrTo>
                              <a:srgbClr val="8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612" y="1568"/>
                          <a:ext cx="437" cy="32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749" name="AutoShape 6"/>
            <p:cNvSpPr/>
            <p:nvPr/>
          </p:nvSpPr>
          <p:spPr>
            <a:xfrm>
              <a:off x="1084" y="1343"/>
              <a:ext cx="118" cy="771"/>
            </a:xfrm>
            <a:prstGeom prst="leftBrace">
              <a:avLst>
                <a:gd name="adj1" fmla="val 54358"/>
                <a:gd name="adj2" fmla="val 50000"/>
              </a:avLst>
            </a:prstGeom>
            <a:noFill/>
            <a:ln w="28575" cap="flat" cmpd="sng">
              <a:solidFill>
                <a:srgbClr val="8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39271" name="Text Box 7"/>
          <p:cNvSpPr txBox="1"/>
          <p:nvPr/>
        </p:nvSpPr>
        <p:spPr>
          <a:xfrm>
            <a:off x="395288" y="5084763"/>
            <a:ext cx="8137525" cy="95408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）球面外的电势 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=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电量集中于球心处的点电荷的电势；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9272" name="Text Box 8"/>
          <p:cNvSpPr txBox="1"/>
          <p:nvPr/>
        </p:nvSpPr>
        <p:spPr>
          <a:xfrm>
            <a:off x="395288" y="5927725"/>
            <a:ext cx="6886575" cy="5238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）球面内是等势区，球面是等势面 。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3" name="Group 9"/>
          <p:cNvGrpSpPr/>
          <p:nvPr/>
        </p:nvGrpSpPr>
        <p:grpSpPr>
          <a:xfrm>
            <a:off x="6013450" y="3213100"/>
            <a:ext cx="2806700" cy="1874838"/>
            <a:chOff x="3788" y="1479"/>
            <a:chExt cx="1768" cy="1181"/>
          </a:xfrm>
        </p:grpSpPr>
        <p:sp>
          <p:nvSpPr>
            <p:cNvPr id="31753" name="Line 10"/>
            <p:cNvSpPr/>
            <p:nvPr/>
          </p:nvSpPr>
          <p:spPr>
            <a:xfrm>
              <a:off x="3906" y="2492"/>
              <a:ext cx="1532" cy="0"/>
            </a:xfrm>
            <a:prstGeom prst="line">
              <a:avLst/>
            </a:prstGeom>
            <a:ln w="22225" cap="flat" cmpd="sng">
              <a:solidFill>
                <a:schemeClr val="tx2"/>
              </a:solidFill>
              <a:prstDash val="solid"/>
              <a:round/>
              <a:headEnd type="none" w="med" len="med"/>
              <a:tailEnd type="triangle" w="sm" len="lg"/>
            </a:ln>
          </p:spPr>
        </p:sp>
        <p:sp>
          <p:nvSpPr>
            <p:cNvPr id="31754" name="Line 11"/>
            <p:cNvSpPr/>
            <p:nvPr/>
          </p:nvSpPr>
          <p:spPr>
            <a:xfrm flipV="1">
              <a:off x="3906" y="1609"/>
              <a:ext cx="0" cy="883"/>
            </a:xfrm>
            <a:prstGeom prst="line">
              <a:avLst/>
            </a:prstGeom>
            <a:ln w="22225" cap="flat" cmpd="sng">
              <a:solidFill>
                <a:schemeClr val="tx2"/>
              </a:solidFill>
              <a:prstDash val="solid"/>
              <a:round/>
              <a:headEnd type="none" w="med" len="med"/>
              <a:tailEnd type="triangle" w="sm" len="lg"/>
            </a:ln>
          </p:spPr>
        </p:sp>
        <p:graphicFrame>
          <p:nvGraphicFramePr>
            <p:cNvPr id="31755" name="Object 23"/>
            <p:cNvGraphicFramePr>
              <a:graphicFrameLocks noChangeAspect="1"/>
            </p:cNvGraphicFramePr>
            <p:nvPr/>
          </p:nvGraphicFramePr>
          <p:xfrm>
            <a:off x="3788" y="2492"/>
            <a:ext cx="141" cy="1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9" name="" r:id="rId3" imgW="215900" imgH="241300" progId="Equation.3">
                    <p:embed/>
                  </p:oleObj>
                </mc:Choice>
                <mc:Fallback>
                  <p:oleObj name="" r:id="rId3" imgW="215900" imgH="241300" progId="Equation.3">
                    <p:embed/>
                    <p:pic>
                      <p:nvPicPr>
                        <p:cNvPr id="0" name="图片 3198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3788" y="2492"/>
                          <a:ext cx="141" cy="16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56" name="Object 24"/>
            <p:cNvGraphicFramePr>
              <a:graphicFrameLocks noChangeAspect="1"/>
            </p:cNvGraphicFramePr>
            <p:nvPr/>
          </p:nvGraphicFramePr>
          <p:xfrm>
            <a:off x="5445" y="2492"/>
            <a:ext cx="111" cy="1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5" name="" r:id="rId5" imgW="203200" imgH="228600" progId="Equation.3">
                    <p:embed/>
                  </p:oleObj>
                </mc:Choice>
                <mc:Fallback>
                  <p:oleObj name="" r:id="rId5" imgW="203200" imgH="228600" progId="Equation.3">
                    <p:embed/>
                    <p:pic>
                      <p:nvPicPr>
                        <p:cNvPr id="0" name="图片 3194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5445" y="2492"/>
                          <a:ext cx="111" cy="13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57" name="Object 25"/>
            <p:cNvGraphicFramePr>
              <a:graphicFrameLocks noChangeAspect="1"/>
            </p:cNvGraphicFramePr>
            <p:nvPr/>
          </p:nvGraphicFramePr>
          <p:xfrm>
            <a:off x="3923" y="1479"/>
            <a:ext cx="220" cy="2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01" name="" r:id="rId7" imgW="152400" imgH="177800" progId="Equation.3">
                    <p:embed/>
                  </p:oleObj>
                </mc:Choice>
                <mc:Fallback>
                  <p:oleObj name="" r:id="rId7" imgW="152400" imgH="177800" progId="Equation.3">
                    <p:embed/>
                    <p:pic>
                      <p:nvPicPr>
                        <p:cNvPr id="0" name="图片 3200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3923" y="1479"/>
                          <a:ext cx="220" cy="27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9279" name="Line 15"/>
          <p:cNvSpPr/>
          <p:nvPr/>
        </p:nvSpPr>
        <p:spPr>
          <a:xfrm>
            <a:off x="6230938" y="3930650"/>
            <a:ext cx="720725" cy="0"/>
          </a:xfrm>
          <a:prstGeom prst="line">
            <a:avLst/>
          </a:prstGeom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4" name="Group 16"/>
          <p:cNvGrpSpPr/>
          <p:nvPr/>
        </p:nvGrpSpPr>
        <p:grpSpPr>
          <a:xfrm>
            <a:off x="6808788" y="2328863"/>
            <a:ext cx="355600" cy="2830512"/>
            <a:chOff x="4198" y="1012"/>
            <a:chExt cx="224" cy="1783"/>
          </a:xfrm>
        </p:grpSpPr>
        <p:graphicFrame>
          <p:nvGraphicFramePr>
            <p:cNvPr id="31760" name="Object 22"/>
            <p:cNvGraphicFramePr>
              <a:graphicFrameLocks noChangeAspect="1"/>
            </p:cNvGraphicFramePr>
            <p:nvPr/>
          </p:nvGraphicFramePr>
          <p:xfrm>
            <a:off x="4198" y="2618"/>
            <a:ext cx="224" cy="1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6" name="" r:id="rId9" imgW="647700" imgH="508000" progId="Equation.3">
                    <p:embed/>
                  </p:oleObj>
                </mc:Choice>
                <mc:Fallback>
                  <p:oleObj name="" r:id="rId9" imgW="647700" imgH="508000" progId="Equation.3">
                    <p:embed/>
                    <p:pic>
                      <p:nvPicPr>
                        <p:cNvPr id="0" name="图片 3195"/>
                        <p:cNvPicPr/>
                        <p:nvPr/>
                      </p:nvPicPr>
                      <p:blipFill>
                        <a:blip r:embed="rId10">
                          <a:clrChange>
                            <a:clrFrom>
                              <a:srgbClr val="000000"/>
                            </a:clrFrom>
                            <a:clrTo>
                              <a:srgbClr val="FF33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198" y="2618"/>
                          <a:ext cx="224" cy="17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761" name="Line 18"/>
            <p:cNvSpPr/>
            <p:nvPr/>
          </p:nvSpPr>
          <p:spPr>
            <a:xfrm>
              <a:off x="4288" y="1012"/>
              <a:ext cx="0" cy="1588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</p:spPr>
        </p:sp>
      </p:grpSp>
      <p:grpSp>
        <p:nvGrpSpPr>
          <p:cNvPr id="5" name="Group 19"/>
          <p:cNvGrpSpPr/>
          <p:nvPr/>
        </p:nvGrpSpPr>
        <p:grpSpPr>
          <a:xfrm>
            <a:off x="6916738" y="3810000"/>
            <a:ext cx="1627187" cy="841375"/>
            <a:chOff x="4266" y="1948"/>
            <a:chExt cx="1025" cy="530"/>
          </a:xfrm>
        </p:grpSpPr>
        <p:graphicFrame>
          <p:nvGraphicFramePr>
            <p:cNvPr id="31763" name="Object 21"/>
            <p:cNvGraphicFramePr>
              <a:graphicFrameLocks noChangeAspect="1"/>
            </p:cNvGraphicFramePr>
            <p:nvPr/>
          </p:nvGraphicFramePr>
          <p:xfrm>
            <a:off x="4528" y="1948"/>
            <a:ext cx="393" cy="4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7" name="" r:id="rId11" imgW="1460500" imgH="1485900" progId="Equation.3">
                    <p:embed/>
                  </p:oleObj>
                </mc:Choice>
                <mc:Fallback>
                  <p:oleObj name="" r:id="rId11" imgW="1460500" imgH="1485900" progId="Equation.3">
                    <p:embed/>
                    <p:pic>
                      <p:nvPicPr>
                        <p:cNvPr id="0" name="图片 3196"/>
                        <p:cNvPicPr/>
                        <p:nvPr/>
                      </p:nvPicPr>
                      <p:blipFill>
                        <a:blip r:embed="rId12">
                          <a:clrChange>
                            <a:clrFrom>
                              <a:srgbClr val="000000"/>
                            </a:clrFrom>
                            <a:clrTo>
                              <a:srgbClr val="FF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528" y="1948"/>
                          <a:ext cx="393" cy="44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764" name="Freeform 21"/>
            <p:cNvSpPr/>
            <p:nvPr/>
          </p:nvSpPr>
          <p:spPr>
            <a:xfrm rot="284731">
              <a:off x="4266" y="2069"/>
              <a:ext cx="1025" cy="40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84" y="201"/>
                </a:cxn>
                <a:cxn ang="0">
                  <a:pos x="561" y="361"/>
                </a:cxn>
                <a:cxn ang="0">
                  <a:pos x="1025" y="409"/>
                </a:cxn>
              </a:cxnLst>
              <a:pathLst>
                <a:path w="1605" h="699">
                  <a:moveTo>
                    <a:pt x="0" y="0"/>
                  </a:moveTo>
                  <a:cubicBezTo>
                    <a:pt x="48" y="57"/>
                    <a:pt x="142" y="240"/>
                    <a:pt x="288" y="343"/>
                  </a:cubicBezTo>
                  <a:cubicBezTo>
                    <a:pt x="434" y="446"/>
                    <a:pt x="658" y="558"/>
                    <a:pt x="878" y="617"/>
                  </a:cubicBezTo>
                  <a:cubicBezTo>
                    <a:pt x="1098" y="676"/>
                    <a:pt x="1454" y="682"/>
                    <a:pt x="1605" y="699"/>
                  </a:cubicBez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6" name="Group 22"/>
          <p:cNvGrpSpPr/>
          <p:nvPr/>
        </p:nvGrpSpPr>
        <p:grpSpPr>
          <a:xfrm>
            <a:off x="5151438" y="1270000"/>
            <a:ext cx="1943100" cy="1800225"/>
            <a:chOff x="3017" y="436"/>
            <a:chExt cx="1224" cy="1134"/>
          </a:xfrm>
        </p:grpSpPr>
        <p:sp>
          <p:nvSpPr>
            <p:cNvPr id="31766" name="Oval 23"/>
            <p:cNvSpPr/>
            <p:nvPr/>
          </p:nvSpPr>
          <p:spPr>
            <a:xfrm>
              <a:off x="3094" y="506"/>
              <a:ext cx="1073" cy="990"/>
            </a:xfrm>
            <a:prstGeom prst="ellipse">
              <a:avLst/>
            </a:prstGeom>
            <a:noFill/>
            <a:ln w="28575" cap="flat" cmpd="sng">
              <a:solidFill>
                <a:srgbClr val="0033C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767" name="Text Box 24"/>
            <p:cNvSpPr txBox="1"/>
            <p:nvPr/>
          </p:nvSpPr>
          <p:spPr>
            <a:xfrm>
              <a:off x="3438" y="965"/>
              <a:ext cx="241" cy="269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algn="ctr"/>
              <a:r>
                <a:rPr lang="en-US" altLang="zh-CN" sz="2200" b="1" i="1" dirty="0">
                  <a:latin typeface="黑体" panose="02010609060101010101" pitchFamily="49" charset="-122"/>
                  <a:ea typeface="黑体" panose="02010609060101010101" pitchFamily="49" charset="-122"/>
                  <a:sym typeface="Symbol" panose="05050102010706020507" pitchFamily="18" charset="2"/>
                </a:rPr>
                <a:t>O</a:t>
              </a:r>
              <a:endParaRPr lang="en-US" altLang="zh-CN" sz="2200" b="1" baseline="-250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1768" name="Line 25"/>
            <p:cNvSpPr/>
            <p:nvPr/>
          </p:nvSpPr>
          <p:spPr>
            <a:xfrm>
              <a:off x="3650" y="984"/>
              <a:ext cx="506" cy="0"/>
            </a:xfrm>
            <a:prstGeom prst="line">
              <a:avLst/>
            </a:prstGeom>
            <a:ln w="19050" cap="flat" cmpd="sng">
              <a:solidFill>
                <a:srgbClr val="000084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aphicFrame>
          <p:nvGraphicFramePr>
            <p:cNvPr id="31769" name="Object 4"/>
            <p:cNvGraphicFramePr>
              <a:graphicFrameLocks noChangeAspect="1"/>
            </p:cNvGraphicFramePr>
            <p:nvPr/>
          </p:nvGraphicFramePr>
          <p:xfrm>
            <a:off x="3819" y="1023"/>
            <a:ext cx="172" cy="1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02" name="" r:id="rId13" imgW="508000" imgH="508000" progId="Equation.3">
                    <p:embed/>
                  </p:oleObj>
                </mc:Choice>
                <mc:Fallback>
                  <p:oleObj name="" r:id="rId13" imgW="508000" imgH="508000" progId="Equation.3">
                    <p:embed/>
                    <p:pic>
                      <p:nvPicPr>
                        <p:cNvPr id="0" name="图片 3201"/>
                        <p:cNvPicPr/>
                        <p:nvPr/>
                      </p:nvPicPr>
                      <p:blipFill>
                        <a:blip r:embed="rId14">
                          <a:clrChange>
                            <a:clrFrom>
                              <a:srgbClr val="000000"/>
                            </a:clrFrom>
                            <a:clrTo>
                              <a:srgbClr val="000084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819" y="1023"/>
                          <a:ext cx="172" cy="15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70" name="Object 5"/>
            <p:cNvGraphicFramePr>
              <a:graphicFrameLocks noChangeAspect="1"/>
            </p:cNvGraphicFramePr>
            <p:nvPr/>
          </p:nvGraphicFramePr>
          <p:xfrm>
            <a:off x="3660" y="436"/>
            <a:ext cx="117" cy="1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17" name="" r:id="rId15" imgW="444500" imgH="406400" progId="Equation.3">
                    <p:embed/>
                  </p:oleObj>
                </mc:Choice>
                <mc:Fallback>
                  <p:oleObj name="" r:id="rId15" imgW="444500" imgH="406400" progId="Equation.3">
                    <p:embed/>
                    <p:pic>
                      <p:nvPicPr>
                        <p:cNvPr id="0" name="图片 3216"/>
                        <p:cNvPicPr/>
                        <p:nvPr/>
                      </p:nvPicPr>
                      <p:blipFill>
                        <a:blip r:embed="rId16">
                          <a:clrChange>
                            <a:clrFrom>
                              <a:srgbClr val="000000"/>
                            </a:clrFrom>
                            <a:clrTo>
                              <a:srgbClr val="000099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660" y="436"/>
                          <a:ext cx="117" cy="10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71" name="Object 6"/>
            <p:cNvGraphicFramePr>
              <a:graphicFrameLocks noChangeAspect="1"/>
            </p:cNvGraphicFramePr>
            <p:nvPr/>
          </p:nvGraphicFramePr>
          <p:xfrm>
            <a:off x="3871" y="517"/>
            <a:ext cx="117" cy="1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10" name="" r:id="rId17" imgW="444500" imgH="406400" progId="Equation.3">
                    <p:embed/>
                  </p:oleObj>
                </mc:Choice>
                <mc:Fallback>
                  <p:oleObj name="" r:id="rId17" imgW="444500" imgH="406400" progId="Equation.3">
                    <p:embed/>
                    <p:pic>
                      <p:nvPicPr>
                        <p:cNvPr id="0" name="图片 3209"/>
                        <p:cNvPicPr/>
                        <p:nvPr/>
                      </p:nvPicPr>
                      <p:blipFill>
                        <a:blip r:embed="rId18">
                          <a:clrChange>
                            <a:clrFrom>
                              <a:srgbClr val="000000"/>
                            </a:clrFrom>
                            <a:clrTo>
                              <a:srgbClr val="000099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871" y="517"/>
                          <a:ext cx="117" cy="10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72" name="Object 7"/>
            <p:cNvGraphicFramePr>
              <a:graphicFrameLocks noChangeAspect="1"/>
            </p:cNvGraphicFramePr>
            <p:nvPr/>
          </p:nvGraphicFramePr>
          <p:xfrm>
            <a:off x="4040" y="654"/>
            <a:ext cx="116" cy="1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16" name="" r:id="rId19" imgW="444500" imgH="406400" progId="Equation.3">
                    <p:embed/>
                  </p:oleObj>
                </mc:Choice>
                <mc:Fallback>
                  <p:oleObj name="" r:id="rId19" imgW="444500" imgH="406400" progId="Equation.3">
                    <p:embed/>
                    <p:pic>
                      <p:nvPicPr>
                        <p:cNvPr id="0" name="图片 3215"/>
                        <p:cNvPicPr/>
                        <p:nvPr/>
                      </p:nvPicPr>
                      <p:blipFill>
                        <a:blip r:embed="rId20">
                          <a:clrChange>
                            <a:clrFrom>
                              <a:srgbClr val="000000"/>
                            </a:clrFrom>
                            <a:clrTo>
                              <a:srgbClr val="000099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040" y="654"/>
                          <a:ext cx="116" cy="10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73" name="Object 8"/>
            <p:cNvGraphicFramePr>
              <a:graphicFrameLocks noChangeAspect="1"/>
            </p:cNvGraphicFramePr>
            <p:nvPr/>
          </p:nvGraphicFramePr>
          <p:xfrm>
            <a:off x="4125" y="801"/>
            <a:ext cx="116" cy="1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09" name="" r:id="rId21" imgW="444500" imgH="406400" progId="Equation.3">
                    <p:embed/>
                  </p:oleObj>
                </mc:Choice>
                <mc:Fallback>
                  <p:oleObj name="" r:id="rId21" imgW="444500" imgH="406400" progId="Equation.3">
                    <p:embed/>
                    <p:pic>
                      <p:nvPicPr>
                        <p:cNvPr id="0" name="图片 3208"/>
                        <p:cNvPicPr/>
                        <p:nvPr/>
                      </p:nvPicPr>
                      <p:blipFill>
                        <a:blip r:embed="rId22">
                          <a:clrChange>
                            <a:clrFrom>
                              <a:srgbClr val="000000"/>
                            </a:clrFrom>
                            <a:clrTo>
                              <a:srgbClr val="000099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125" y="801"/>
                          <a:ext cx="116" cy="10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74" name="Object 9"/>
            <p:cNvGraphicFramePr>
              <a:graphicFrameLocks noChangeAspect="1"/>
            </p:cNvGraphicFramePr>
            <p:nvPr/>
          </p:nvGraphicFramePr>
          <p:xfrm>
            <a:off x="4125" y="1018"/>
            <a:ext cx="116" cy="1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03" name="" r:id="rId23" imgW="444500" imgH="406400" progId="Equation.3">
                    <p:embed/>
                  </p:oleObj>
                </mc:Choice>
                <mc:Fallback>
                  <p:oleObj name="" r:id="rId23" imgW="444500" imgH="406400" progId="Equation.3">
                    <p:embed/>
                    <p:pic>
                      <p:nvPicPr>
                        <p:cNvPr id="0" name="图片 3202"/>
                        <p:cNvPicPr/>
                        <p:nvPr/>
                      </p:nvPicPr>
                      <p:blipFill>
                        <a:blip r:embed="rId24">
                          <a:clrChange>
                            <a:clrFrom>
                              <a:srgbClr val="000000"/>
                            </a:clrFrom>
                            <a:clrTo>
                              <a:srgbClr val="000099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125" y="1018"/>
                          <a:ext cx="116" cy="10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75" name="Object 10"/>
            <p:cNvGraphicFramePr>
              <a:graphicFrameLocks noChangeAspect="1"/>
            </p:cNvGraphicFramePr>
            <p:nvPr/>
          </p:nvGraphicFramePr>
          <p:xfrm>
            <a:off x="4040" y="1221"/>
            <a:ext cx="116" cy="1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18" name="" r:id="rId25" imgW="444500" imgH="406400" progId="Equation.3">
                    <p:embed/>
                  </p:oleObj>
                </mc:Choice>
                <mc:Fallback>
                  <p:oleObj name="" r:id="rId25" imgW="444500" imgH="406400" progId="Equation.3">
                    <p:embed/>
                    <p:pic>
                      <p:nvPicPr>
                        <p:cNvPr id="0" name="图片 3217"/>
                        <p:cNvPicPr/>
                        <p:nvPr/>
                      </p:nvPicPr>
                      <p:blipFill>
                        <a:blip r:embed="rId26">
                          <a:clrChange>
                            <a:clrFrom>
                              <a:srgbClr val="000000"/>
                            </a:clrFrom>
                            <a:clrTo>
                              <a:srgbClr val="000099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040" y="1221"/>
                          <a:ext cx="116" cy="10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76" name="Object 11"/>
            <p:cNvGraphicFramePr>
              <a:graphicFrameLocks noChangeAspect="1"/>
            </p:cNvGraphicFramePr>
            <p:nvPr/>
          </p:nvGraphicFramePr>
          <p:xfrm>
            <a:off x="3913" y="1342"/>
            <a:ext cx="117" cy="1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05" name="" r:id="rId27" imgW="444500" imgH="406400" progId="Equation.3">
                    <p:embed/>
                  </p:oleObj>
                </mc:Choice>
                <mc:Fallback>
                  <p:oleObj name="" r:id="rId27" imgW="444500" imgH="406400" progId="Equation.3">
                    <p:embed/>
                    <p:pic>
                      <p:nvPicPr>
                        <p:cNvPr id="0" name="图片 3204"/>
                        <p:cNvPicPr/>
                        <p:nvPr/>
                      </p:nvPicPr>
                      <p:blipFill>
                        <a:blip r:embed="rId28">
                          <a:clrChange>
                            <a:clrFrom>
                              <a:srgbClr val="000000"/>
                            </a:clrFrom>
                            <a:clrTo>
                              <a:srgbClr val="000099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913" y="1342"/>
                          <a:ext cx="117" cy="10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77" name="Object 12"/>
            <p:cNvGraphicFramePr>
              <a:graphicFrameLocks noChangeAspect="1"/>
            </p:cNvGraphicFramePr>
            <p:nvPr/>
          </p:nvGraphicFramePr>
          <p:xfrm>
            <a:off x="3397" y="451"/>
            <a:ext cx="116" cy="1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13" name="" r:id="rId29" imgW="444500" imgH="406400" progId="Equation.3">
                    <p:embed/>
                  </p:oleObj>
                </mc:Choice>
                <mc:Fallback>
                  <p:oleObj name="" r:id="rId29" imgW="444500" imgH="406400" progId="Equation.3">
                    <p:embed/>
                    <p:pic>
                      <p:nvPicPr>
                        <p:cNvPr id="0" name="图片 3212"/>
                        <p:cNvPicPr/>
                        <p:nvPr/>
                      </p:nvPicPr>
                      <p:blipFill>
                        <a:blip r:embed="rId30">
                          <a:clrChange>
                            <a:clrFrom>
                              <a:srgbClr val="000000"/>
                            </a:clrFrom>
                            <a:clrTo>
                              <a:srgbClr val="000099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397" y="451"/>
                          <a:ext cx="116" cy="10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78" name="Object 13"/>
            <p:cNvGraphicFramePr>
              <a:graphicFrameLocks noChangeAspect="1"/>
            </p:cNvGraphicFramePr>
            <p:nvPr/>
          </p:nvGraphicFramePr>
          <p:xfrm>
            <a:off x="3228" y="557"/>
            <a:ext cx="117" cy="1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19" name="" r:id="rId31" imgW="444500" imgH="406400" progId="Equation.3">
                    <p:embed/>
                  </p:oleObj>
                </mc:Choice>
                <mc:Fallback>
                  <p:oleObj name="" r:id="rId31" imgW="444500" imgH="406400" progId="Equation.3">
                    <p:embed/>
                    <p:pic>
                      <p:nvPicPr>
                        <p:cNvPr id="0" name="图片 3218"/>
                        <p:cNvPicPr/>
                        <p:nvPr/>
                      </p:nvPicPr>
                      <p:blipFill>
                        <a:blip r:embed="rId32">
                          <a:clrChange>
                            <a:clrFrom>
                              <a:srgbClr val="000000"/>
                            </a:clrFrom>
                            <a:clrTo>
                              <a:srgbClr val="000099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228" y="557"/>
                          <a:ext cx="117" cy="10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79" name="Object 14"/>
            <p:cNvGraphicFramePr>
              <a:graphicFrameLocks noChangeAspect="1"/>
            </p:cNvGraphicFramePr>
            <p:nvPr/>
          </p:nvGraphicFramePr>
          <p:xfrm>
            <a:off x="3101" y="695"/>
            <a:ext cx="116" cy="1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06" name="" r:id="rId33" imgW="444500" imgH="406400" progId="Equation.3">
                    <p:embed/>
                  </p:oleObj>
                </mc:Choice>
                <mc:Fallback>
                  <p:oleObj name="" r:id="rId33" imgW="444500" imgH="406400" progId="Equation.3">
                    <p:embed/>
                    <p:pic>
                      <p:nvPicPr>
                        <p:cNvPr id="0" name="图片 3205"/>
                        <p:cNvPicPr/>
                        <p:nvPr/>
                      </p:nvPicPr>
                      <p:blipFill>
                        <a:blip r:embed="rId34">
                          <a:clrChange>
                            <a:clrFrom>
                              <a:srgbClr val="000000"/>
                            </a:clrFrom>
                            <a:clrTo>
                              <a:srgbClr val="000099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101" y="695"/>
                          <a:ext cx="116" cy="10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80" name="Object 15"/>
            <p:cNvGraphicFramePr>
              <a:graphicFrameLocks noChangeAspect="1"/>
            </p:cNvGraphicFramePr>
            <p:nvPr/>
          </p:nvGraphicFramePr>
          <p:xfrm>
            <a:off x="3017" y="897"/>
            <a:ext cx="116" cy="1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20" name="" r:id="rId35" imgW="444500" imgH="406400" progId="Equation.3">
                    <p:embed/>
                  </p:oleObj>
                </mc:Choice>
                <mc:Fallback>
                  <p:oleObj name="" r:id="rId35" imgW="444500" imgH="406400" progId="Equation.3">
                    <p:embed/>
                    <p:pic>
                      <p:nvPicPr>
                        <p:cNvPr id="0" name="图片 3219"/>
                        <p:cNvPicPr/>
                        <p:nvPr/>
                      </p:nvPicPr>
                      <p:blipFill>
                        <a:blip r:embed="rId36">
                          <a:clrChange>
                            <a:clrFrom>
                              <a:srgbClr val="000000"/>
                            </a:clrFrom>
                            <a:clrTo>
                              <a:srgbClr val="000099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017" y="897"/>
                          <a:ext cx="116" cy="10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81" name="Object 16"/>
            <p:cNvGraphicFramePr>
              <a:graphicFrameLocks noChangeAspect="1"/>
            </p:cNvGraphicFramePr>
            <p:nvPr/>
          </p:nvGraphicFramePr>
          <p:xfrm>
            <a:off x="3027" y="1099"/>
            <a:ext cx="117" cy="1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04" name="" r:id="rId37" imgW="444500" imgH="406400" progId="Equation.3">
                    <p:embed/>
                  </p:oleObj>
                </mc:Choice>
                <mc:Fallback>
                  <p:oleObj name="" r:id="rId37" imgW="444500" imgH="406400" progId="Equation.3">
                    <p:embed/>
                    <p:pic>
                      <p:nvPicPr>
                        <p:cNvPr id="0" name="图片 3203"/>
                        <p:cNvPicPr/>
                        <p:nvPr/>
                      </p:nvPicPr>
                      <p:blipFill>
                        <a:blip r:embed="rId38">
                          <a:clrChange>
                            <a:clrFrom>
                              <a:srgbClr val="000000"/>
                            </a:clrFrom>
                            <a:clrTo>
                              <a:srgbClr val="000099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027" y="1099"/>
                          <a:ext cx="117" cy="10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82" name="Object 17"/>
            <p:cNvGraphicFramePr>
              <a:graphicFrameLocks noChangeAspect="1"/>
            </p:cNvGraphicFramePr>
            <p:nvPr/>
          </p:nvGraphicFramePr>
          <p:xfrm>
            <a:off x="3144" y="1262"/>
            <a:ext cx="116" cy="1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08" name="" r:id="rId39" imgW="444500" imgH="406400" progId="Equation.3">
                    <p:embed/>
                  </p:oleObj>
                </mc:Choice>
                <mc:Fallback>
                  <p:oleObj name="" r:id="rId39" imgW="444500" imgH="406400" progId="Equation.3">
                    <p:embed/>
                    <p:pic>
                      <p:nvPicPr>
                        <p:cNvPr id="0" name="图片 3207"/>
                        <p:cNvPicPr/>
                        <p:nvPr/>
                      </p:nvPicPr>
                      <p:blipFill>
                        <a:blip r:embed="rId40">
                          <a:clrChange>
                            <a:clrFrom>
                              <a:srgbClr val="000000"/>
                            </a:clrFrom>
                            <a:clrTo>
                              <a:srgbClr val="000099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144" y="1262"/>
                          <a:ext cx="116" cy="10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83" name="Object 18"/>
            <p:cNvGraphicFramePr>
              <a:graphicFrameLocks noChangeAspect="1"/>
            </p:cNvGraphicFramePr>
            <p:nvPr/>
          </p:nvGraphicFramePr>
          <p:xfrm>
            <a:off x="3745" y="1449"/>
            <a:ext cx="116" cy="1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07" name="" r:id="rId41" imgW="444500" imgH="406400" progId="Equation.3">
                    <p:embed/>
                  </p:oleObj>
                </mc:Choice>
                <mc:Fallback>
                  <p:oleObj name="" r:id="rId41" imgW="444500" imgH="406400" progId="Equation.3">
                    <p:embed/>
                    <p:pic>
                      <p:nvPicPr>
                        <p:cNvPr id="0" name="图片 3206"/>
                        <p:cNvPicPr/>
                        <p:nvPr/>
                      </p:nvPicPr>
                      <p:blipFill>
                        <a:blip r:embed="rId42">
                          <a:clrChange>
                            <a:clrFrom>
                              <a:srgbClr val="000000"/>
                            </a:clrFrom>
                            <a:clrTo>
                              <a:srgbClr val="000099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745" y="1449"/>
                          <a:ext cx="116" cy="10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84" name="Object 19"/>
            <p:cNvGraphicFramePr>
              <a:graphicFrameLocks noChangeAspect="1"/>
            </p:cNvGraphicFramePr>
            <p:nvPr/>
          </p:nvGraphicFramePr>
          <p:xfrm>
            <a:off x="3481" y="1464"/>
            <a:ext cx="117" cy="1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11" name="" r:id="rId43" imgW="444500" imgH="406400" progId="Equation.3">
                    <p:embed/>
                  </p:oleObj>
                </mc:Choice>
                <mc:Fallback>
                  <p:oleObj name="" r:id="rId43" imgW="444500" imgH="406400" progId="Equation.3">
                    <p:embed/>
                    <p:pic>
                      <p:nvPicPr>
                        <p:cNvPr id="0" name="图片 3210"/>
                        <p:cNvPicPr/>
                        <p:nvPr/>
                      </p:nvPicPr>
                      <p:blipFill>
                        <a:blip r:embed="rId44">
                          <a:clrChange>
                            <a:clrFrom>
                              <a:srgbClr val="000000"/>
                            </a:clrFrom>
                            <a:clrTo>
                              <a:srgbClr val="000099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481" y="1464"/>
                          <a:ext cx="117" cy="10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85" name="Object 20"/>
            <p:cNvGraphicFramePr>
              <a:graphicFrameLocks noChangeAspect="1"/>
            </p:cNvGraphicFramePr>
            <p:nvPr/>
          </p:nvGraphicFramePr>
          <p:xfrm>
            <a:off x="3280" y="1383"/>
            <a:ext cx="117" cy="1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14" name="" r:id="rId45" imgW="444500" imgH="406400" progId="Equation.3">
                    <p:embed/>
                  </p:oleObj>
                </mc:Choice>
                <mc:Fallback>
                  <p:oleObj name="" r:id="rId45" imgW="444500" imgH="406400" progId="Equation.3">
                    <p:embed/>
                    <p:pic>
                      <p:nvPicPr>
                        <p:cNvPr id="0" name="图片 3213"/>
                        <p:cNvPicPr/>
                        <p:nvPr/>
                      </p:nvPicPr>
                      <p:blipFill>
                        <a:blip r:embed="rId46">
                          <a:clrChange>
                            <a:clrFrom>
                              <a:srgbClr val="000000"/>
                            </a:clrFrom>
                            <a:clrTo>
                              <a:srgbClr val="000099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280" y="1383"/>
                          <a:ext cx="117" cy="10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1786" name="Object 3"/>
          <p:cNvGraphicFramePr>
            <a:graphicFrameLocks noChangeAspect="1"/>
          </p:cNvGraphicFramePr>
          <p:nvPr/>
        </p:nvGraphicFramePr>
        <p:xfrm>
          <a:off x="2071688" y="2349500"/>
          <a:ext cx="3235325" cy="1150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2" name="" r:id="rId47" imgW="2501900" imgH="749300" progId="Equation.3">
                  <p:embed/>
                </p:oleObj>
              </mc:Choice>
              <mc:Fallback>
                <p:oleObj name="" r:id="rId47" imgW="2501900" imgH="749300" progId="Equation.3">
                  <p:embed/>
                  <p:pic>
                    <p:nvPicPr>
                      <p:cNvPr id="0" name="图片 3211"/>
                      <p:cNvPicPr/>
                      <p:nvPr/>
                    </p:nvPicPr>
                    <p:blipFill>
                      <a:blip r:embed="rId48">
                        <a:clrChange>
                          <a:clrFrom>
                            <a:srgbClr val="000000"/>
                          </a:clrFrom>
                          <a:clrTo>
                            <a:srgbClr val="8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071688" y="2349500"/>
                        <a:ext cx="3235325" cy="11509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87" name="Object 2"/>
          <p:cNvGraphicFramePr>
            <a:graphicFrameLocks noChangeAspect="1"/>
          </p:cNvGraphicFramePr>
          <p:nvPr/>
        </p:nvGraphicFramePr>
        <p:xfrm>
          <a:off x="2000250" y="3643313"/>
          <a:ext cx="3952875" cy="1370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5" name="" r:id="rId49" imgW="2578100" imgH="749300" progId="Equation.3">
                  <p:embed/>
                </p:oleObj>
              </mc:Choice>
              <mc:Fallback>
                <p:oleObj name="" r:id="rId49" imgW="2578100" imgH="749300" progId="Equation.3">
                  <p:embed/>
                  <p:pic>
                    <p:nvPicPr>
                      <p:cNvPr id="0" name="图片 3214"/>
                      <p:cNvPicPr/>
                      <p:nvPr/>
                    </p:nvPicPr>
                    <p:blipFill>
                      <a:blip r:embed="rId50">
                        <a:clrChange>
                          <a:clrFrom>
                            <a:srgbClr val="000000"/>
                          </a:clrFrom>
                          <a:clrTo>
                            <a:srgbClr val="8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000250" y="3643313"/>
                        <a:ext cx="3952875" cy="13700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9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39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39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39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67" grpId="0"/>
      <p:bldP spid="139271" grpId="0"/>
      <p:bldP spid="13927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69" name="Text Box 2"/>
          <p:cNvSpPr txBox="1"/>
          <p:nvPr/>
        </p:nvSpPr>
        <p:spPr>
          <a:xfrm>
            <a:off x="1143000" y="214313"/>
            <a:ext cx="6400800" cy="57943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例</a:t>
            </a:r>
            <a:r>
              <a:rPr lang="en-US" altLang="zh-CN" sz="3200" b="1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en-US" altLang="zh-CN" sz="3200" b="1" dirty="0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“</a:t>
            </a:r>
            <a:r>
              <a:rPr lang="zh-CN" altLang="en-US" sz="3200" b="1" dirty="0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无限长”带电直导线的电势</a:t>
            </a:r>
            <a:r>
              <a:rPr lang="en-US" altLang="zh-CN" sz="3200" b="1" dirty="0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  <a:endParaRPr lang="en-US" altLang="zh-CN" sz="3200" b="1" dirty="0">
              <a:solidFill>
                <a:srgbClr val="1C1C1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2770" name="Text Box 3"/>
          <p:cNvSpPr txBox="1"/>
          <p:nvPr/>
        </p:nvSpPr>
        <p:spPr>
          <a:xfrm>
            <a:off x="1219200" y="1102360"/>
            <a:ext cx="762000" cy="57943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解</a:t>
            </a:r>
            <a:endParaRPr lang="zh-CN" altLang="en-US" sz="3200" b="1" dirty="0">
              <a:solidFill>
                <a:srgbClr val="CC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" name="Group 4"/>
          <p:cNvGrpSpPr/>
          <p:nvPr/>
        </p:nvGrpSpPr>
        <p:grpSpPr>
          <a:xfrm>
            <a:off x="2209800" y="1132523"/>
            <a:ext cx="1736725" cy="609600"/>
            <a:chOff x="1392" y="1075"/>
            <a:chExt cx="1094" cy="384"/>
          </a:xfrm>
        </p:grpSpPr>
        <p:sp>
          <p:nvSpPr>
            <p:cNvPr id="32772" name="Text Box 5"/>
            <p:cNvSpPr txBox="1"/>
            <p:nvPr/>
          </p:nvSpPr>
          <p:spPr>
            <a:xfrm>
              <a:off x="1392" y="1075"/>
              <a:ext cx="1008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3200" b="1" dirty="0">
                  <a:solidFill>
                    <a:srgbClr val="1C1C1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令</a:t>
              </a:r>
              <a:endParaRPr lang="zh-CN" altLang="en-US" sz="3200" b="1" dirty="0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32773" name="Object 6"/>
            <p:cNvGraphicFramePr>
              <a:graphicFrameLocks noChangeAspect="1"/>
            </p:cNvGraphicFramePr>
            <p:nvPr/>
          </p:nvGraphicFramePr>
          <p:xfrm>
            <a:off x="1776" y="1104"/>
            <a:ext cx="710" cy="3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23" name="" r:id="rId1" imgW="431800" imgH="215900" progId="Equation.3">
                    <p:embed/>
                  </p:oleObj>
                </mc:Choice>
                <mc:Fallback>
                  <p:oleObj name="" r:id="rId1" imgW="431800" imgH="215900" progId="Equation.3">
                    <p:embed/>
                    <p:pic>
                      <p:nvPicPr>
                        <p:cNvPr id="0" name="图片 3222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776" y="1104"/>
                          <a:ext cx="710" cy="35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7415" name="Object 7"/>
          <p:cNvGraphicFramePr>
            <a:graphicFrameLocks noChangeAspect="1"/>
          </p:cNvGraphicFramePr>
          <p:nvPr/>
        </p:nvGraphicFramePr>
        <p:xfrm>
          <a:off x="990600" y="1788160"/>
          <a:ext cx="2133600" cy="871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1" name="" r:id="rId3" imgW="901065" imgH="342900" progId="Equation.3">
                  <p:embed/>
                </p:oleObj>
              </mc:Choice>
              <mc:Fallback>
                <p:oleObj name="" r:id="rId3" imgW="901065" imgH="342900" progId="Equation.3">
                  <p:embed/>
                  <p:pic>
                    <p:nvPicPr>
                      <p:cNvPr id="0" name="图片 322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1788160"/>
                        <a:ext cx="2133600" cy="8715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6" name="Object 8"/>
          <p:cNvGraphicFramePr>
            <a:graphicFrameLocks noChangeAspect="1"/>
          </p:cNvGraphicFramePr>
          <p:nvPr/>
        </p:nvGraphicFramePr>
        <p:xfrm>
          <a:off x="1447800" y="2626360"/>
          <a:ext cx="2386013" cy="1084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4" name="" r:id="rId5" imgW="951865" imgH="431800" progId="Equation.3">
                  <p:embed/>
                </p:oleObj>
              </mc:Choice>
              <mc:Fallback>
                <p:oleObj name="" r:id="rId5" imgW="951865" imgH="431800" progId="Equation.3">
                  <p:embed/>
                  <p:pic>
                    <p:nvPicPr>
                      <p:cNvPr id="0" name="图片 322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47800" y="2626360"/>
                        <a:ext cx="2386013" cy="10842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7" name="Object 9"/>
          <p:cNvGraphicFramePr>
            <a:graphicFrameLocks noChangeAspect="1"/>
          </p:cNvGraphicFramePr>
          <p:nvPr/>
        </p:nvGraphicFramePr>
        <p:xfrm>
          <a:off x="1447800" y="3632835"/>
          <a:ext cx="2084388" cy="1090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2" name="" r:id="rId7" imgW="825500" imgH="431800" progId="Equation.3">
                  <p:embed/>
                </p:oleObj>
              </mc:Choice>
              <mc:Fallback>
                <p:oleObj name="" r:id="rId7" imgW="825500" imgH="431800" progId="Equation.3">
                  <p:embed/>
                  <p:pic>
                    <p:nvPicPr>
                      <p:cNvPr id="0" name="图片 322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447800" y="3632835"/>
                        <a:ext cx="2084388" cy="10906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10"/>
          <p:cNvGrpSpPr/>
          <p:nvPr/>
        </p:nvGrpSpPr>
        <p:grpSpPr>
          <a:xfrm>
            <a:off x="914400" y="4759960"/>
            <a:ext cx="4151313" cy="635000"/>
            <a:chOff x="576" y="3360"/>
            <a:chExt cx="2615" cy="400"/>
          </a:xfrm>
        </p:grpSpPr>
        <p:sp>
          <p:nvSpPr>
            <p:cNvPr id="32778" name="Text Box 11"/>
            <p:cNvSpPr txBox="1"/>
            <p:nvPr/>
          </p:nvSpPr>
          <p:spPr>
            <a:xfrm>
              <a:off x="576" y="3360"/>
              <a:ext cx="1728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3200" b="1" dirty="0">
                  <a:solidFill>
                    <a:srgbClr val="1C1C1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讨论：能否选</a:t>
              </a:r>
              <a:endParaRPr lang="zh-CN" altLang="en-US" sz="2800" b="1" dirty="0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32779" name="Object 12"/>
            <p:cNvGraphicFramePr>
              <a:graphicFrameLocks noChangeAspect="1"/>
            </p:cNvGraphicFramePr>
            <p:nvPr/>
          </p:nvGraphicFramePr>
          <p:xfrm>
            <a:off x="2256" y="3408"/>
            <a:ext cx="935" cy="3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25" name="" r:id="rId9" imgW="508000" imgH="215900" progId="Equation.3">
                    <p:embed/>
                  </p:oleObj>
                </mc:Choice>
                <mc:Fallback>
                  <p:oleObj name="" r:id="rId9" imgW="508000" imgH="215900" progId="Equation.3">
                    <p:embed/>
                    <p:pic>
                      <p:nvPicPr>
                        <p:cNvPr id="0" name="图片 3224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2256" y="3408"/>
                          <a:ext cx="935" cy="35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2780" name="Line 13"/>
          <p:cNvSpPr/>
          <p:nvPr/>
        </p:nvSpPr>
        <p:spPr>
          <a:xfrm>
            <a:off x="5638800" y="1237933"/>
            <a:ext cx="0" cy="701675"/>
          </a:xfrm>
          <a:prstGeom prst="line">
            <a:avLst/>
          </a:prstGeom>
          <a:ln w="28575" cap="flat" cmpd="sng">
            <a:solidFill>
              <a:srgbClr val="000000"/>
            </a:solidFill>
            <a:prstDash val="dash"/>
            <a:round/>
            <a:headEnd type="none" w="sm" len="lg"/>
            <a:tailEnd type="none" w="sm" len="lg"/>
          </a:ln>
        </p:spPr>
      </p:sp>
      <p:sp>
        <p:nvSpPr>
          <p:cNvPr id="32781" name="Line 14"/>
          <p:cNvSpPr/>
          <p:nvPr/>
        </p:nvSpPr>
        <p:spPr>
          <a:xfrm>
            <a:off x="5638800" y="4395470"/>
            <a:ext cx="0" cy="700088"/>
          </a:xfrm>
          <a:prstGeom prst="line">
            <a:avLst/>
          </a:prstGeom>
          <a:ln w="28575" cap="flat" cmpd="sng">
            <a:solidFill>
              <a:srgbClr val="000000"/>
            </a:solidFill>
            <a:prstDash val="dash"/>
            <a:round/>
            <a:headEnd type="none" w="sm" len="lg"/>
            <a:tailEnd type="none" w="sm" len="lg"/>
          </a:ln>
        </p:spPr>
      </p:sp>
      <p:sp>
        <p:nvSpPr>
          <p:cNvPr id="32782" name="Line 15"/>
          <p:cNvSpPr/>
          <p:nvPr/>
        </p:nvSpPr>
        <p:spPr>
          <a:xfrm>
            <a:off x="5791200" y="1939608"/>
            <a:ext cx="0" cy="2525712"/>
          </a:xfrm>
          <a:prstGeom prst="line">
            <a:avLst/>
          </a:prstGeom>
          <a:ln w="28575" cap="flat" cmpd="sng">
            <a:solidFill>
              <a:srgbClr val="000000"/>
            </a:solidFill>
            <a:prstDash val="solid"/>
            <a:round/>
            <a:headEnd type="none" w="sm" len="lg"/>
            <a:tailEnd type="none" w="sm" len="lg"/>
          </a:ln>
        </p:spPr>
      </p:sp>
      <p:sp>
        <p:nvSpPr>
          <p:cNvPr id="32783" name="Line 16"/>
          <p:cNvSpPr/>
          <p:nvPr/>
        </p:nvSpPr>
        <p:spPr>
          <a:xfrm>
            <a:off x="5791200" y="1237933"/>
            <a:ext cx="0" cy="701675"/>
          </a:xfrm>
          <a:prstGeom prst="line">
            <a:avLst/>
          </a:prstGeom>
          <a:ln w="28575" cap="flat" cmpd="sng">
            <a:solidFill>
              <a:srgbClr val="000000"/>
            </a:solidFill>
            <a:prstDash val="dash"/>
            <a:round/>
            <a:headEnd type="none" w="sm" len="lg"/>
            <a:tailEnd type="none" w="sm" len="lg"/>
          </a:ln>
        </p:spPr>
      </p:sp>
      <p:sp>
        <p:nvSpPr>
          <p:cNvPr id="32784" name="Line 17"/>
          <p:cNvSpPr/>
          <p:nvPr/>
        </p:nvSpPr>
        <p:spPr>
          <a:xfrm>
            <a:off x="5791200" y="4395470"/>
            <a:ext cx="0" cy="700088"/>
          </a:xfrm>
          <a:prstGeom prst="line">
            <a:avLst/>
          </a:prstGeom>
          <a:ln w="28575" cap="flat" cmpd="sng">
            <a:solidFill>
              <a:srgbClr val="000000"/>
            </a:solidFill>
            <a:prstDash val="dash"/>
            <a:round/>
            <a:headEnd type="none" w="sm" len="lg"/>
            <a:tailEnd type="none" w="sm" len="lg"/>
          </a:ln>
        </p:spPr>
      </p:sp>
      <p:grpSp>
        <p:nvGrpSpPr>
          <p:cNvPr id="32785" name="Group 18"/>
          <p:cNvGrpSpPr/>
          <p:nvPr/>
        </p:nvGrpSpPr>
        <p:grpSpPr>
          <a:xfrm>
            <a:off x="5257800" y="887095"/>
            <a:ext cx="3200400" cy="4419600"/>
            <a:chOff x="3408" y="1056"/>
            <a:chExt cx="2016" cy="2784"/>
          </a:xfrm>
        </p:grpSpPr>
        <p:sp>
          <p:nvSpPr>
            <p:cNvPr id="32786" name="Rectangle 19"/>
            <p:cNvSpPr/>
            <p:nvPr/>
          </p:nvSpPr>
          <p:spPr>
            <a:xfrm>
              <a:off x="3408" y="1056"/>
              <a:ext cx="2016" cy="2784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2787" name="Rectangle 20"/>
            <p:cNvSpPr/>
            <p:nvPr/>
          </p:nvSpPr>
          <p:spPr>
            <a:xfrm>
              <a:off x="3648" y="1277"/>
              <a:ext cx="96" cy="2475"/>
            </a:xfrm>
            <a:prstGeom prst="rect">
              <a:avLst/>
            </a:prstGeom>
            <a:gradFill rotWithShape="0">
              <a:gsLst>
                <a:gs pos="0">
                  <a:srgbClr val="99CCFF"/>
                </a:gs>
                <a:gs pos="50000">
                  <a:srgbClr val="F1F8FF"/>
                </a:gs>
                <a:gs pos="100000">
                  <a:srgbClr val="99CCFF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 wrap="none" anchor="ctr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5" name="Group 21"/>
          <p:cNvGrpSpPr/>
          <p:nvPr/>
        </p:nvGrpSpPr>
        <p:grpSpPr>
          <a:xfrm>
            <a:off x="5791200" y="2411095"/>
            <a:ext cx="1284288" cy="1298575"/>
            <a:chOff x="3792" y="2016"/>
            <a:chExt cx="809" cy="818"/>
          </a:xfrm>
        </p:grpSpPr>
        <p:graphicFrame>
          <p:nvGraphicFramePr>
            <p:cNvPr id="32789" name="Object 22"/>
            <p:cNvGraphicFramePr>
              <a:graphicFrameLocks noChangeAspect="1"/>
            </p:cNvGraphicFramePr>
            <p:nvPr/>
          </p:nvGraphicFramePr>
          <p:xfrm>
            <a:off x="4368" y="2016"/>
            <a:ext cx="233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26" name="" r:id="rId11" imgW="254000" imgH="266700" progId="Equation.3">
                    <p:embed/>
                  </p:oleObj>
                </mc:Choice>
                <mc:Fallback>
                  <p:oleObj name="" r:id="rId11" imgW="254000" imgH="266700" progId="Equation.3">
                    <p:embed/>
                    <p:pic>
                      <p:nvPicPr>
                        <p:cNvPr id="0" name="图片 3225"/>
                        <p:cNvPicPr/>
                        <p:nvPr/>
                      </p:nvPicPr>
                      <p:blipFill>
                        <a:blip r:embed="rId12">
                          <a:clrChange>
                            <a:clrFrom>
                              <a:srgbClr val="000000"/>
                            </a:clrFrom>
                            <a:clrTo>
                              <a:srgbClr val="FF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368" y="2016"/>
                          <a:ext cx="233" cy="2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790" name="Line 23"/>
            <p:cNvSpPr/>
            <p:nvPr/>
          </p:nvSpPr>
          <p:spPr>
            <a:xfrm>
              <a:off x="4486" y="2286"/>
              <a:ext cx="0" cy="548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sm" len="lg"/>
              <a:tailEnd type="none" w="sm" len="lg"/>
            </a:ln>
          </p:spPr>
        </p:sp>
        <p:sp>
          <p:nvSpPr>
            <p:cNvPr id="32791" name="Line 24"/>
            <p:cNvSpPr/>
            <p:nvPr/>
          </p:nvSpPr>
          <p:spPr>
            <a:xfrm>
              <a:off x="3792" y="2688"/>
              <a:ext cx="672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triangle" w="sm" len="lg"/>
              <a:tailEnd type="triangle" w="sm" len="lg"/>
            </a:ln>
          </p:spPr>
        </p:sp>
        <p:graphicFrame>
          <p:nvGraphicFramePr>
            <p:cNvPr id="32792" name="Object 25"/>
            <p:cNvGraphicFramePr>
              <a:graphicFrameLocks noChangeAspect="1"/>
            </p:cNvGraphicFramePr>
            <p:nvPr/>
          </p:nvGraphicFramePr>
          <p:xfrm>
            <a:off x="3984" y="2256"/>
            <a:ext cx="301" cy="4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27" name="" r:id="rId13" imgW="152400" imgH="215900" progId="Equation.3">
                    <p:embed/>
                  </p:oleObj>
                </mc:Choice>
                <mc:Fallback>
                  <p:oleObj name="" r:id="rId13" imgW="152400" imgH="215900" progId="Equation.3">
                    <p:embed/>
                    <p:pic>
                      <p:nvPicPr>
                        <p:cNvPr id="0" name="图片 3226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3984" y="2256"/>
                          <a:ext cx="301" cy="40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793" name="Oval 26"/>
            <p:cNvSpPr/>
            <p:nvPr/>
          </p:nvSpPr>
          <p:spPr>
            <a:xfrm>
              <a:off x="4464" y="2287"/>
              <a:ext cx="48" cy="45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2794" name="Group 27"/>
          <p:cNvGrpSpPr/>
          <p:nvPr/>
        </p:nvGrpSpPr>
        <p:grpSpPr>
          <a:xfrm>
            <a:off x="5791200" y="2411095"/>
            <a:ext cx="2179638" cy="1981200"/>
            <a:chOff x="3744" y="2016"/>
            <a:chExt cx="1373" cy="1248"/>
          </a:xfrm>
        </p:grpSpPr>
        <p:graphicFrame>
          <p:nvGraphicFramePr>
            <p:cNvPr id="32795" name="Object 28"/>
            <p:cNvGraphicFramePr>
              <a:graphicFrameLocks noChangeAspect="1"/>
            </p:cNvGraphicFramePr>
            <p:nvPr/>
          </p:nvGraphicFramePr>
          <p:xfrm>
            <a:off x="4896" y="2016"/>
            <a:ext cx="221" cy="2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28" name="" r:id="rId15" imgW="254000" imgH="266700" progId="Equation.3">
                    <p:embed/>
                  </p:oleObj>
                </mc:Choice>
                <mc:Fallback>
                  <p:oleObj name="" r:id="rId15" imgW="254000" imgH="266700" progId="Equation.3">
                    <p:embed/>
                    <p:pic>
                      <p:nvPicPr>
                        <p:cNvPr id="0" name="图片 3227"/>
                        <p:cNvPicPr/>
                        <p:nvPr/>
                      </p:nvPicPr>
                      <p:blipFill>
                        <a:blip r:embed="rId16">
                          <a:clrChange>
                            <a:clrFrom>
                              <a:srgbClr val="000000"/>
                            </a:clrFrom>
                            <a:clrTo>
                              <a:srgbClr val="0000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896" y="2016"/>
                          <a:ext cx="221" cy="22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796" name="Line 29"/>
            <p:cNvSpPr/>
            <p:nvPr/>
          </p:nvSpPr>
          <p:spPr>
            <a:xfrm>
              <a:off x="4992" y="2350"/>
              <a:ext cx="0" cy="914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sm" len="lg"/>
              <a:tailEnd type="none" w="sm" len="lg"/>
            </a:ln>
          </p:spPr>
        </p:sp>
        <p:sp>
          <p:nvSpPr>
            <p:cNvPr id="32797" name="Line 30"/>
            <p:cNvSpPr/>
            <p:nvPr/>
          </p:nvSpPr>
          <p:spPr>
            <a:xfrm>
              <a:off x="3744" y="3120"/>
              <a:ext cx="1248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triangle" w="sm" len="lg"/>
              <a:tailEnd type="triangle" w="sm" len="lg"/>
            </a:ln>
          </p:spPr>
        </p:sp>
        <p:graphicFrame>
          <p:nvGraphicFramePr>
            <p:cNvPr id="32798" name="Object 31"/>
            <p:cNvGraphicFramePr>
              <a:graphicFrameLocks noChangeAspect="1"/>
            </p:cNvGraphicFramePr>
            <p:nvPr/>
          </p:nvGraphicFramePr>
          <p:xfrm>
            <a:off x="4224" y="2832"/>
            <a:ext cx="226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29" name="" r:id="rId17" imgW="114300" imgH="127000" progId="Equation.3">
                    <p:embed/>
                  </p:oleObj>
                </mc:Choice>
                <mc:Fallback>
                  <p:oleObj name="" r:id="rId17" imgW="114300" imgH="127000" progId="Equation.3">
                    <p:embed/>
                    <p:pic>
                      <p:nvPicPr>
                        <p:cNvPr id="0" name="图片 3228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4224" y="2832"/>
                          <a:ext cx="226" cy="2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799" name="Oval 32"/>
            <p:cNvSpPr/>
            <p:nvPr/>
          </p:nvSpPr>
          <p:spPr>
            <a:xfrm>
              <a:off x="4966" y="2295"/>
              <a:ext cx="48" cy="45"/>
            </a:xfrm>
            <a:prstGeom prst="ellipse">
              <a:avLst/>
            </a:prstGeom>
            <a:solidFill>
              <a:srgbClr val="0000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2800" name="Line 33"/>
          <p:cNvSpPr/>
          <p:nvPr/>
        </p:nvSpPr>
        <p:spPr>
          <a:xfrm>
            <a:off x="5638800" y="1939608"/>
            <a:ext cx="0" cy="2455862"/>
          </a:xfrm>
          <a:prstGeom prst="line">
            <a:avLst/>
          </a:prstGeom>
          <a:ln w="28575" cap="flat" cmpd="sng">
            <a:solidFill>
              <a:srgbClr val="000000"/>
            </a:solidFill>
            <a:prstDash val="solid"/>
            <a:round/>
            <a:headEnd type="none" w="sm" len="lg"/>
            <a:tailEnd type="none" w="sm" len="lg"/>
          </a:ln>
        </p:spPr>
      </p:sp>
      <p:sp>
        <p:nvSpPr>
          <p:cNvPr id="32801" name="Line 34"/>
          <p:cNvSpPr/>
          <p:nvPr/>
        </p:nvSpPr>
        <p:spPr>
          <a:xfrm>
            <a:off x="5638800" y="1237933"/>
            <a:ext cx="0" cy="701675"/>
          </a:xfrm>
          <a:prstGeom prst="line">
            <a:avLst/>
          </a:prstGeom>
          <a:ln w="28575" cap="flat" cmpd="sng">
            <a:solidFill>
              <a:srgbClr val="000000"/>
            </a:solidFill>
            <a:prstDash val="dash"/>
            <a:round/>
            <a:headEnd type="none" w="sm" len="lg"/>
            <a:tailEnd type="none" w="sm" len="lg"/>
          </a:ln>
        </p:spPr>
      </p:sp>
      <p:sp>
        <p:nvSpPr>
          <p:cNvPr id="32802" name="Line 35"/>
          <p:cNvSpPr/>
          <p:nvPr/>
        </p:nvSpPr>
        <p:spPr>
          <a:xfrm>
            <a:off x="5638800" y="4395470"/>
            <a:ext cx="0" cy="700088"/>
          </a:xfrm>
          <a:prstGeom prst="line">
            <a:avLst/>
          </a:prstGeom>
          <a:ln w="28575" cap="flat" cmpd="sng">
            <a:solidFill>
              <a:srgbClr val="000000"/>
            </a:solidFill>
            <a:prstDash val="dash"/>
            <a:round/>
            <a:headEnd type="none" w="sm" len="lg"/>
            <a:tailEnd type="none" w="sm" len="lg"/>
          </a:ln>
        </p:spPr>
      </p:sp>
      <p:sp>
        <p:nvSpPr>
          <p:cNvPr id="32803" name="Line 36"/>
          <p:cNvSpPr/>
          <p:nvPr/>
        </p:nvSpPr>
        <p:spPr>
          <a:xfrm>
            <a:off x="5791200" y="1939608"/>
            <a:ext cx="0" cy="2525712"/>
          </a:xfrm>
          <a:prstGeom prst="line">
            <a:avLst/>
          </a:prstGeom>
          <a:ln w="28575" cap="flat" cmpd="sng">
            <a:solidFill>
              <a:srgbClr val="000000"/>
            </a:solidFill>
            <a:prstDash val="solid"/>
            <a:round/>
            <a:headEnd type="none" w="sm" len="lg"/>
            <a:tailEnd type="none" w="sm" len="lg"/>
          </a:ln>
        </p:spPr>
      </p:sp>
      <p:sp>
        <p:nvSpPr>
          <p:cNvPr id="32804" name="Line 37"/>
          <p:cNvSpPr/>
          <p:nvPr/>
        </p:nvSpPr>
        <p:spPr>
          <a:xfrm>
            <a:off x="5791200" y="1237933"/>
            <a:ext cx="0" cy="701675"/>
          </a:xfrm>
          <a:prstGeom prst="line">
            <a:avLst/>
          </a:prstGeom>
          <a:ln w="28575" cap="flat" cmpd="sng">
            <a:solidFill>
              <a:srgbClr val="000000"/>
            </a:solidFill>
            <a:prstDash val="dash"/>
            <a:round/>
            <a:headEnd type="none" w="sm" len="lg"/>
            <a:tailEnd type="none" w="sm" len="lg"/>
          </a:ln>
        </p:spPr>
      </p:sp>
      <p:sp>
        <p:nvSpPr>
          <p:cNvPr id="32805" name="Line 38"/>
          <p:cNvSpPr/>
          <p:nvPr/>
        </p:nvSpPr>
        <p:spPr>
          <a:xfrm>
            <a:off x="5791200" y="4395470"/>
            <a:ext cx="0" cy="700088"/>
          </a:xfrm>
          <a:prstGeom prst="line">
            <a:avLst/>
          </a:prstGeom>
          <a:ln w="28575" cap="flat" cmpd="sng">
            <a:solidFill>
              <a:srgbClr val="000000"/>
            </a:solidFill>
            <a:prstDash val="dash"/>
            <a:round/>
            <a:headEnd type="none" w="sm" len="lg"/>
            <a:tailEnd type="none" w="sm" len="lg"/>
          </a:ln>
        </p:spPr>
      </p:sp>
      <p:sp>
        <p:nvSpPr>
          <p:cNvPr id="32806" name="Rectangle 39"/>
          <p:cNvSpPr/>
          <p:nvPr/>
        </p:nvSpPr>
        <p:spPr>
          <a:xfrm>
            <a:off x="5638800" y="1237933"/>
            <a:ext cx="152400" cy="3929062"/>
          </a:xfrm>
          <a:prstGeom prst="rect">
            <a:avLst/>
          </a:prstGeom>
          <a:gradFill rotWithShape="0">
            <a:gsLst>
              <a:gs pos="0">
                <a:srgbClr val="99CCFF"/>
              </a:gs>
              <a:gs pos="50000">
                <a:srgbClr val="F1F8FF"/>
              </a:gs>
              <a:gs pos="100000">
                <a:srgbClr val="99CCFF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 anchorCtr="0"/>
          <a:p>
            <a:endParaRPr lang="zh-CN" altLang="en-US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32807" name="Object 40"/>
          <p:cNvGraphicFramePr>
            <a:graphicFrameLocks noChangeAspect="1"/>
          </p:cNvGraphicFramePr>
          <p:nvPr/>
        </p:nvGraphicFramePr>
        <p:xfrm>
          <a:off x="5867400" y="1572895"/>
          <a:ext cx="32067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1" name="" r:id="rId19" imgW="127000" imgH="177165" progId="Equation.3">
                  <p:embed/>
                </p:oleObj>
              </mc:Choice>
              <mc:Fallback>
                <p:oleObj name="" r:id="rId19" imgW="127000" imgH="177165" progId="Equation.3">
                  <p:embed/>
                  <p:pic>
                    <p:nvPicPr>
                      <p:cNvPr id="0" name="图片 3190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5867400" y="1572895"/>
                        <a:ext cx="320675" cy="4476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2808" name="Group 41"/>
          <p:cNvGrpSpPr/>
          <p:nvPr/>
        </p:nvGrpSpPr>
        <p:grpSpPr>
          <a:xfrm>
            <a:off x="5668963" y="2411095"/>
            <a:ext cx="2690812" cy="914400"/>
            <a:chOff x="3667" y="2016"/>
            <a:chExt cx="1695" cy="576"/>
          </a:xfrm>
        </p:grpSpPr>
        <p:sp>
          <p:nvSpPr>
            <p:cNvPr id="32809" name="Line 42"/>
            <p:cNvSpPr/>
            <p:nvPr/>
          </p:nvSpPr>
          <p:spPr>
            <a:xfrm>
              <a:off x="3689" y="2319"/>
              <a:ext cx="1632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sm" len="lg"/>
              <a:tailEnd type="triangle" w="sm" len="lg"/>
            </a:ln>
          </p:spPr>
        </p:sp>
        <p:sp>
          <p:nvSpPr>
            <p:cNvPr id="32810" name="Oval 43"/>
            <p:cNvSpPr/>
            <p:nvPr/>
          </p:nvSpPr>
          <p:spPr>
            <a:xfrm>
              <a:off x="3667" y="2297"/>
              <a:ext cx="48" cy="45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32811" name="Object 44"/>
            <p:cNvGraphicFramePr>
              <a:graphicFrameLocks noChangeAspect="1"/>
            </p:cNvGraphicFramePr>
            <p:nvPr/>
          </p:nvGraphicFramePr>
          <p:xfrm>
            <a:off x="3744" y="2016"/>
            <a:ext cx="275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2" name="" r:id="rId21" imgW="127000" imgH="139700" progId="Equation.3">
                    <p:embed/>
                  </p:oleObj>
                </mc:Choice>
                <mc:Fallback>
                  <p:oleObj name="" r:id="rId21" imgW="127000" imgH="139700" progId="Equation.3">
                    <p:embed/>
                    <p:pic>
                      <p:nvPicPr>
                        <p:cNvPr id="0" name="图片 3191"/>
                        <p:cNvPicPr/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3744" y="2016"/>
                          <a:ext cx="275" cy="28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812" name="Object 45"/>
            <p:cNvGraphicFramePr>
              <a:graphicFrameLocks noChangeAspect="1"/>
            </p:cNvGraphicFramePr>
            <p:nvPr/>
          </p:nvGraphicFramePr>
          <p:xfrm>
            <a:off x="5136" y="2352"/>
            <a:ext cx="226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0" name="" r:id="rId23" imgW="114300" imgH="127000" progId="Equation.3">
                    <p:embed/>
                  </p:oleObj>
                </mc:Choice>
                <mc:Fallback>
                  <p:oleObj name="" r:id="rId23" imgW="114300" imgH="127000" progId="Equation.3">
                    <p:embed/>
                    <p:pic>
                      <p:nvPicPr>
                        <p:cNvPr id="0" name="图片 3189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5136" y="2352"/>
                          <a:ext cx="226" cy="2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7" name="组合 46"/>
          <p:cNvGrpSpPr/>
          <p:nvPr/>
        </p:nvGrpSpPr>
        <p:grpSpPr>
          <a:xfrm>
            <a:off x="683149" y="5166854"/>
            <a:ext cx="7025640" cy="1588135"/>
            <a:chOff x="3755543" y="2970530"/>
            <a:chExt cx="7025640" cy="158813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8" name="Object 4"/>
                <p:cNvSpPr txBox="1"/>
                <p:nvPr>
                  <p:custDataLst>
                    <p:tags r:id="rId24"/>
                  </p:custDataLst>
                </p:nvPr>
              </p:nvSpPr>
              <p:spPr bwMode="auto">
                <a:xfrm>
                  <a:off x="3755543" y="3262630"/>
                  <a:ext cx="7025640" cy="129603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no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limLoc m:val="undOvr"/>
                            <m:ctrlP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sSub>
                              <m:sSubPr>
                                <m:ctrlP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sub>
                            </m:sSub>
                          </m:sub>
                          <m:sup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∞</m:t>
                            </m:r>
                          </m:sup>
                          <m:e>
                            <m:f>
                              <m:fPr>
                                <m:ctrlP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num>
                              <m:den>
                                <m:r>
                                  <a:rPr lang="zh-CN" altLang="en-US" sz="28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sSub>
                                  <m:sSubPr>
                                    <m:ctrlPr>
                                      <a:rPr lang="zh-CN" altLang="en-US" sz="2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𝜀</m:t>
                                    </m:r>
                                  </m:e>
                                  <m:sub>
                                    <m:r>
                                      <a:rPr lang="zh-CN" altLang="en-US" sz="2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  <m:r>
                              <a:rPr lang="zh-CN" altLang="en-US" sz="2800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nary>
                        <m:r>
                          <m:rPr>
                            <m:sty m:val="p"/>
                          </m:rPr>
                          <a:rPr lang="zh-CN" altLang="en-US" sz="2800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</m:num>
                          <m:den>
                            <m:r>
                              <m:rPr>
                                <m:nor/>
                              </m:rPr>
                              <a:rPr lang="zh-CN" altLang="en-US" sz="28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m:rPr>
                                <m:nor/>
                              </m:rPr>
                              <a:rPr lang="zh-CN" altLang="en-US" sz="28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π</m:t>
                            </m:r>
                            <m:sSub>
                              <m:sSubPr>
                                <m:ctrlP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b>
                                <m:r>
                                  <a:rPr lang="zh-CN" altLang="en-US" sz="28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den>
                        </m:f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zh-CN" altLang="en-US" sz="28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ln</m:t>
                        </m:r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∞−</m:t>
                        </m:r>
                        <m:r>
                          <m:rPr>
                            <m:nor/>
                          </m:rPr>
                          <a:rPr lang="zh-CN" altLang="en-US" sz="28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ln</m:t>
                        </m:r>
                        <m:sSub>
                          <m:sSubPr>
                            <m:ctrlP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sz="2300" i="1" dirty="0">
                    <a:solidFill>
                      <a:srgbClr val="000000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48" name="Object 4"/>
                <p:cNvSpPr txBox="1"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25"/>
                  </p:custDataLst>
                </p:nvPr>
              </p:nvSpPr>
              <p:spPr bwMode="auto">
                <a:xfrm>
                  <a:off x="3755543" y="3262630"/>
                  <a:ext cx="7025640" cy="1296035"/>
                </a:xfrm>
                <a:prstGeom prst="rect">
                  <a:avLst/>
                </a:prstGeom>
                <a:blipFill rotWithShape="1">
                  <a:blip r:embed="rId26"/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9" name="AutoShape 38"/>
            <p:cNvSpPr>
              <a:spLocks noChangeArrowheads="1"/>
            </p:cNvSpPr>
            <p:nvPr>
              <p:custDataLst>
                <p:tags r:id="rId27"/>
              </p:custDataLst>
            </p:nvPr>
          </p:nvSpPr>
          <p:spPr bwMode="auto">
            <a:xfrm>
              <a:off x="8436327" y="2970530"/>
              <a:ext cx="863600" cy="609600"/>
            </a:xfrm>
            <a:prstGeom prst="wedgeEllipseCallout">
              <a:avLst>
                <a:gd name="adj1" fmla="val -48162"/>
                <a:gd name="adj2" fmla="val 88542"/>
              </a:avLst>
            </a:prstGeom>
            <a:solidFill>
              <a:srgbClr val="FFFFFF"/>
            </a:solidFill>
            <a:ln w="9525">
              <a:solidFill>
                <a:srgbClr val="FF00FF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" hangingPunct="1"/>
              <a:r>
                <a:rPr lang="zh-CN" altLang="en-US" sz="2400" dirty="0">
                  <a:latin typeface="宋体" panose="02010600030101010101" pitchFamily="2" charset="-122"/>
                </a:rPr>
                <a:t>发散</a:t>
              </a:r>
              <a:endParaRPr lang="zh-CN" altLang="en-US" sz="2400" dirty="0">
                <a:latin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 spd="med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7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7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4817" name="Group 2"/>
          <p:cNvGrpSpPr/>
          <p:nvPr/>
        </p:nvGrpSpPr>
        <p:grpSpPr>
          <a:xfrm>
            <a:off x="250825" y="908050"/>
            <a:ext cx="6367463" cy="442913"/>
            <a:chOff x="204" y="210"/>
            <a:chExt cx="4011" cy="279"/>
          </a:xfrm>
        </p:grpSpPr>
        <p:sp>
          <p:nvSpPr>
            <p:cNvPr id="34818" name="Text Box 3"/>
            <p:cNvSpPr txBox="1"/>
            <p:nvPr/>
          </p:nvSpPr>
          <p:spPr>
            <a:xfrm>
              <a:off x="204" y="210"/>
              <a:ext cx="4011" cy="27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zh-CN" altLang="en-US" sz="2300" b="1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例</a:t>
              </a:r>
              <a:r>
                <a:rPr lang="en-US" altLang="zh-CN" sz="2300" b="1" dirty="0">
                  <a:solidFill>
                    <a:srgbClr val="FF000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.</a:t>
              </a:r>
              <a:r>
                <a:rPr lang="en-US" altLang="zh-CN" sz="2300" b="1" dirty="0">
                  <a:latin typeface="华文中宋" panose="02010600040101010101" pitchFamily="2" charset="-122"/>
                  <a:ea typeface="华文中宋" panose="02010600040101010101" pitchFamily="2" charset="-122"/>
                </a:rPr>
                <a:t>   </a:t>
              </a:r>
              <a:r>
                <a:rPr lang="zh-CN" altLang="en-US" sz="2300" b="1" dirty="0">
                  <a:latin typeface="华文中宋" panose="02010600040101010101" pitchFamily="2" charset="-122"/>
                  <a:ea typeface="华文中宋" panose="02010600040101010101" pitchFamily="2" charset="-122"/>
                </a:rPr>
                <a:t>求两个同心匀带电球面的    和     的分布。</a:t>
              </a:r>
              <a:endParaRPr lang="zh-CN" altLang="en-US" sz="2300" b="1" dirty="0"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  <p:graphicFrame>
          <p:nvGraphicFramePr>
            <p:cNvPr id="34819" name="Object 36"/>
            <p:cNvGraphicFramePr>
              <a:graphicFrameLocks noChangeAspect="1"/>
            </p:cNvGraphicFramePr>
            <p:nvPr/>
          </p:nvGraphicFramePr>
          <p:xfrm>
            <a:off x="3198" y="278"/>
            <a:ext cx="175" cy="2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38" name="" r:id="rId1" imgW="254000" imgH="304800" progId="Equation.3">
                    <p:embed/>
                  </p:oleObj>
                </mc:Choice>
                <mc:Fallback>
                  <p:oleObj name="" r:id="rId1" imgW="254000" imgH="304800" progId="Equation.3">
                    <p:embed/>
                    <p:pic>
                      <p:nvPicPr>
                        <p:cNvPr id="0" name="图片 3237"/>
                        <p:cNvPicPr/>
                        <p:nvPr/>
                      </p:nvPicPr>
                      <p:blipFill>
                        <a:blip r:embed="rId2">
                          <a:clrChange>
                            <a:clrFrom>
                              <a:srgbClr val="000000"/>
                            </a:clrFrom>
                            <a:clrTo>
                              <a:srgbClr val="FF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198" y="278"/>
                          <a:ext cx="175" cy="20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20" name="Object 37"/>
            <p:cNvGraphicFramePr>
              <a:graphicFrameLocks noChangeAspect="1"/>
            </p:cNvGraphicFramePr>
            <p:nvPr/>
          </p:nvGraphicFramePr>
          <p:xfrm>
            <a:off x="2722" y="216"/>
            <a:ext cx="196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39" name="" r:id="rId3" imgW="546100" imgH="647700" progId="Equation.3">
                    <p:embed/>
                  </p:oleObj>
                </mc:Choice>
                <mc:Fallback>
                  <p:oleObj name="" r:id="rId3" imgW="546100" imgH="647700" progId="Equation.3">
                    <p:embed/>
                    <p:pic>
                      <p:nvPicPr>
                        <p:cNvPr id="0" name="图片 3238"/>
                        <p:cNvPicPr/>
                        <p:nvPr/>
                      </p:nvPicPr>
                      <p:blipFill>
                        <a:blip r:embed="rId4">
                          <a:clrChange>
                            <a:clrFrom>
                              <a:srgbClr val="000000"/>
                            </a:clrFrom>
                            <a:clrTo>
                              <a:srgbClr val="FF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722" y="216"/>
                          <a:ext cx="196" cy="22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6"/>
          <p:cNvGrpSpPr/>
          <p:nvPr/>
        </p:nvGrpSpPr>
        <p:grpSpPr>
          <a:xfrm>
            <a:off x="6156325" y="1050925"/>
            <a:ext cx="2376488" cy="2449513"/>
            <a:chOff x="3787" y="572"/>
            <a:chExt cx="1497" cy="1543"/>
          </a:xfrm>
        </p:grpSpPr>
        <p:sp>
          <p:nvSpPr>
            <p:cNvPr id="34822" name="Oval 7"/>
            <p:cNvSpPr/>
            <p:nvPr/>
          </p:nvSpPr>
          <p:spPr>
            <a:xfrm>
              <a:off x="3787" y="754"/>
              <a:ext cx="1496" cy="1361"/>
            </a:xfrm>
            <a:prstGeom prst="ellipse">
              <a:avLst/>
            </a:prstGeom>
            <a:noFill/>
            <a:ln w="22225" cap="flat" cmpd="sng">
              <a:solidFill>
                <a:srgbClr val="00008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4823" name="Oval 8"/>
            <p:cNvSpPr/>
            <p:nvPr/>
          </p:nvSpPr>
          <p:spPr>
            <a:xfrm>
              <a:off x="4195" y="1117"/>
              <a:ext cx="680" cy="680"/>
            </a:xfrm>
            <a:prstGeom prst="ellipse">
              <a:avLst/>
            </a:prstGeom>
            <a:noFill/>
            <a:ln w="22225" cap="flat" cmpd="sng">
              <a:solidFill>
                <a:srgbClr val="00008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34824" name="Object 20"/>
            <p:cNvGraphicFramePr>
              <a:graphicFrameLocks noChangeAspect="1"/>
            </p:cNvGraphicFramePr>
            <p:nvPr/>
          </p:nvGraphicFramePr>
          <p:xfrm>
            <a:off x="4116" y="1467"/>
            <a:ext cx="125" cy="1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40" name="" r:id="rId5" imgW="444500" imgH="406400" progId="Equation.3">
                    <p:embed/>
                  </p:oleObj>
                </mc:Choice>
                <mc:Fallback>
                  <p:oleObj name="" r:id="rId5" imgW="444500" imgH="406400" progId="Equation.3">
                    <p:embed/>
                    <p:pic>
                      <p:nvPicPr>
                        <p:cNvPr id="0" name="图片 3239"/>
                        <p:cNvPicPr/>
                        <p:nvPr/>
                      </p:nvPicPr>
                      <p:blipFill>
                        <a:blip r:embed="rId6">
                          <a:clrChange>
                            <a:clrFrom>
                              <a:srgbClr val="000000"/>
                            </a:clrFrom>
                            <a:clrTo>
                              <a:srgbClr val="0000CC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116" y="1467"/>
                          <a:ext cx="125" cy="11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25" name="Object 21"/>
            <p:cNvGraphicFramePr>
              <a:graphicFrameLocks noChangeAspect="1"/>
            </p:cNvGraphicFramePr>
            <p:nvPr/>
          </p:nvGraphicFramePr>
          <p:xfrm>
            <a:off x="4150" y="1253"/>
            <a:ext cx="125" cy="1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42" name="" r:id="rId7" imgW="444500" imgH="406400" progId="Equation.3">
                    <p:embed/>
                  </p:oleObj>
                </mc:Choice>
                <mc:Fallback>
                  <p:oleObj name="" r:id="rId7" imgW="444500" imgH="406400" progId="Equation.3">
                    <p:embed/>
                    <p:pic>
                      <p:nvPicPr>
                        <p:cNvPr id="0" name="图片 3241"/>
                        <p:cNvPicPr/>
                        <p:nvPr/>
                      </p:nvPicPr>
                      <p:blipFill>
                        <a:blip r:embed="rId8">
                          <a:clrChange>
                            <a:clrFrom>
                              <a:srgbClr val="000000"/>
                            </a:clrFrom>
                            <a:clrTo>
                              <a:srgbClr val="0000CC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150" y="1253"/>
                          <a:ext cx="125" cy="11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26" name="Object 22"/>
            <p:cNvGraphicFramePr>
              <a:graphicFrameLocks noChangeAspect="1"/>
            </p:cNvGraphicFramePr>
            <p:nvPr/>
          </p:nvGraphicFramePr>
          <p:xfrm>
            <a:off x="4206" y="1661"/>
            <a:ext cx="125" cy="1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43" name="" r:id="rId9" imgW="444500" imgH="406400" progId="Equation.3">
                    <p:embed/>
                  </p:oleObj>
                </mc:Choice>
                <mc:Fallback>
                  <p:oleObj name="" r:id="rId9" imgW="444500" imgH="406400" progId="Equation.3">
                    <p:embed/>
                    <p:pic>
                      <p:nvPicPr>
                        <p:cNvPr id="0" name="图片 3242"/>
                        <p:cNvPicPr/>
                        <p:nvPr/>
                      </p:nvPicPr>
                      <p:blipFill>
                        <a:blip r:embed="rId10">
                          <a:clrChange>
                            <a:clrFrom>
                              <a:srgbClr val="000000"/>
                            </a:clrFrom>
                            <a:clrTo>
                              <a:srgbClr val="0000CC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206" y="1661"/>
                          <a:ext cx="125" cy="11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27" name="Object 23"/>
            <p:cNvGraphicFramePr>
              <a:graphicFrameLocks noChangeAspect="1"/>
            </p:cNvGraphicFramePr>
            <p:nvPr/>
          </p:nvGraphicFramePr>
          <p:xfrm>
            <a:off x="4388" y="1752"/>
            <a:ext cx="125" cy="1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44" name="" r:id="rId11" imgW="444500" imgH="406400" progId="Equation.3">
                    <p:embed/>
                  </p:oleObj>
                </mc:Choice>
                <mc:Fallback>
                  <p:oleObj name="" r:id="rId11" imgW="444500" imgH="406400" progId="Equation.3">
                    <p:embed/>
                    <p:pic>
                      <p:nvPicPr>
                        <p:cNvPr id="0" name="图片 3243"/>
                        <p:cNvPicPr/>
                        <p:nvPr/>
                      </p:nvPicPr>
                      <p:blipFill>
                        <a:blip r:embed="rId12">
                          <a:clrChange>
                            <a:clrFrom>
                              <a:srgbClr val="000000"/>
                            </a:clrFrom>
                            <a:clrTo>
                              <a:srgbClr val="0000CC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388" y="1752"/>
                          <a:ext cx="125" cy="11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28" name="Object 24"/>
            <p:cNvGraphicFramePr>
              <a:graphicFrameLocks noChangeAspect="1"/>
            </p:cNvGraphicFramePr>
            <p:nvPr/>
          </p:nvGraphicFramePr>
          <p:xfrm>
            <a:off x="4603" y="1752"/>
            <a:ext cx="125" cy="1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45" name="" r:id="rId13" imgW="444500" imgH="406400" progId="Equation.3">
                    <p:embed/>
                  </p:oleObj>
                </mc:Choice>
                <mc:Fallback>
                  <p:oleObj name="" r:id="rId13" imgW="444500" imgH="406400" progId="Equation.3">
                    <p:embed/>
                    <p:pic>
                      <p:nvPicPr>
                        <p:cNvPr id="0" name="图片 3244"/>
                        <p:cNvPicPr/>
                        <p:nvPr/>
                      </p:nvPicPr>
                      <p:blipFill>
                        <a:blip r:embed="rId14">
                          <a:clrChange>
                            <a:clrFrom>
                              <a:srgbClr val="000000"/>
                            </a:clrFrom>
                            <a:clrTo>
                              <a:srgbClr val="0000CC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603" y="1752"/>
                          <a:ext cx="125" cy="11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29" name="Object 25"/>
            <p:cNvGraphicFramePr>
              <a:graphicFrameLocks noChangeAspect="1"/>
            </p:cNvGraphicFramePr>
            <p:nvPr/>
          </p:nvGraphicFramePr>
          <p:xfrm>
            <a:off x="4751" y="1661"/>
            <a:ext cx="125" cy="1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35" name="" r:id="rId15" imgW="444500" imgH="406400" progId="Equation.3">
                    <p:embed/>
                  </p:oleObj>
                </mc:Choice>
                <mc:Fallback>
                  <p:oleObj name="" r:id="rId15" imgW="444500" imgH="406400" progId="Equation.3">
                    <p:embed/>
                    <p:pic>
                      <p:nvPicPr>
                        <p:cNvPr id="0" name="图片 3234"/>
                        <p:cNvPicPr/>
                        <p:nvPr/>
                      </p:nvPicPr>
                      <p:blipFill>
                        <a:blip r:embed="rId16">
                          <a:clrChange>
                            <a:clrFrom>
                              <a:srgbClr val="000000"/>
                            </a:clrFrom>
                            <a:clrTo>
                              <a:srgbClr val="0000CC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751" y="1661"/>
                          <a:ext cx="125" cy="11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30" name="Object 26"/>
            <p:cNvGraphicFramePr>
              <a:graphicFrameLocks noChangeAspect="1"/>
            </p:cNvGraphicFramePr>
            <p:nvPr/>
          </p:nvGraphicFramePr>
          <p:xfrm>
            <a:off x="4841" y="1480"/>
            <a:ext cx="125" cy="1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36" name="" r:id="rId17" imgW="444500" imgH="406400" progId="Equation.3">
                    <p:embed/>
                  </p:oleObj>
                </mc:Choice>
                <mc:Fallback>
                  <p:oleObj name="" r:id="rId17" imgW="444500" imgH="406400" progId="Equation.3">
                    <p:embed/>
                    <p:pic>
                      <p:nvPicPr>
                        <p:cNvPr id="0" name="图片 3235"/>
                        <p:cNvPicPr/>
                        <p:nvPr/>
                      </p:nvPicPr>
                      <p:blipFill>
                        <a:blip r:embed="rId18">
                          <a:clrChange>
                            <a:clrFrom>
                              <a:srgbClr val="000000"/>
                            </a:clrFrom>
                            <a:clrTo>
                              <a:srgbClr val="0000CC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841" y="1480"/>
                          <a:ext cx="125" cy="11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31" name="Object 27"/>
            <p:cNvGraphicFramePr>
              <a:graphicFrameLocks noChangeAspect="1"/>
            </p:cNvGraphicFramePr>
            <p:nvPr/>
          </p:nvGraphicFramePr>
          <p:xfrm>
            <a:off x="4286" y="1071"/>
            <a:ext cx="125" cy="1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37" name="" r:id="rId19" imgW="444500" imgH="406400" progId="Equation.3">
                    <p:embed/>
                  </p:oleObj>
                </mc:Choice>
                <mc:Fallback>
                  <p:oleObj name="" r:id="rId19" imgW="444500" imgH="406400" progId="Equation.3">
                    <p:embed/>
                    <p:pic>
                      <p:nvPicPr>
                        <p:cNvPr id="0" name="图片 3236"/>
                        <p:cNvPicPr/>
                        <p:nvPr/>
                      </p:nvPicPr>
                      <p:blipFill>
                        <a:blip r:embed="rId20">
                          <a:clrChange>
                            <a:clrFrom>
                              <a:srgbClr val="000000"/>
                            </a:clrFrom>
                            <a:clrTo>
                              <a:srgbClr val="0000CC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286" y="1071"/>
                          <a:ext cx="125" cy="11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32" name="Object 28"/>
            <p:cNvGraphicFramePr>
              <a:graphicFrameLocks noChangeAspect="1"/>
            </p:cNvGraphicFramePr>
            <p:nvPr/>
          </p:nvGraphicFramePr>
          <p:xfrm>
            <a:off x="4739" y="1117"/>
            <a:ext cx="125" cy="1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48" name="" r:id="rId21" imgW="444500" imgH="406400" progId="Equation.3">
                    <p:embed/>
                  </p:oleObj>
                </mc:Choice>
                <mc:Fallback>
                  <p:oleObj name="" r:id="rId21" imgW="444500" imgH="406400" progId="Equation.3">
                    <p:embed/>
                    <p:pic>
                      <p:nvPicPr>
                        <p:cNvPr id="0" name="图片 3247"/>
                        <p:cNvPicPr/>
                        <p:nvPr/>
                      </p:nvPicPr>
                      <p:blipFill>
                        <a:blip r:embed="rId22">
                          <a:clrChange>
                            <a:clrFrom>
                              <a:srgbClr val="000000"/>
                            </a:clrFrom>
                            <a:clrTo>
                              <a:srgbClr val="0000CC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739" y="1117"/>
                          <a:ext cx="125" cy="11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33" name="Object 29"/>
            <p:cNvGraphicFramePr>
              <a:graphicFrameLocks noChangeAspect="1"/>
            </p:cNvGraphicFramePr>
            <p:nvPr/>
          </p:nvGraphicFramePr>
          <p:xfrm>
            <a:off x="4841" y="1298"/>
            <a:ext cx="125" cy="1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54" name="" r:id="rId23" imgW="444500" imgH="406400" progId="Equation.3">
                    <p:embed/>
                  </p:oleObj>
                </mc:Choice>
                <mc:Fallback>
                  <p:oleObj name="" r:id="rId23" imgW="444500" imgH="406400" progId="Equation.3">
                    <p:embed/>
                    <p:pic>
                      <p:nvPicPr>
                        <p:cNvPr id="0" name="图片 3253"/>
                        <p:cNvPicPr/>
                        <p:nvPr/>
                      </p:nvPicPr>
                      <p:blipFill>
                        <a:blip r:embed="rId24">
                          <a:clrChange>
                            <a:clrFrom>
                              <a:srgbClr val="000000"/>
                            </a:clrFrom>
                            <a:clrTo>
                              <a:srgbClr val="0000CC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841" y="1298"/>
                          <a:ext cx="125" cy="11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34" name="Object 30"/>
            <p:cNvGraphicFramePr>
              <a:graphicFrameLocks noChangeAspect="1"/>
            </p:cNvGraphicFramePr>
            <p:nvPr/>
          </p:nvGraphicFramePr>
          <p:xfrm>
            <a:off x="4513" y="1026"/>
            <a:ext cx="125" cy="1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46" name="" r:id="rId25" imgW="444500" imgH="406400" progId="Equation.3">
                    <p:embed/>
                  </p:oleObj>
                </mc:Choice>
                <mc:Fallback>
                  <p:oleObj name="" r:id="rId25" imgW="444500" imgH="406400" progId="Equation.3">
                    <p:embed/>
                    <p:pic>
                      <p:nvPicPr>
                        <p:cNvPr id="0" name="图片 3245"/>
                        <p:cNvPicPr/>
                        <p:nvPr/>
                      </p:nvPicPr>
                      <p:blipFill>
                        <a:blip r:embed="rId26">
                          <a:clrChange>
                            <a:clrFrom>
                              <a:srgbClr val="000000"/>
                            </a:clrFrom>
                            <a:clrTo>
                              <a:srgbClr val="0000CC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513" y="1026"/>
                          <a:ext cx="125" cy="11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835" name="Line 20"/>
            <p:cNvSpPr/>
            <p:nvPr/>
          </p:nvSpPr>
          <p:spPr>
            <a:xfrm>
              <a:off x="4195" y="2024"/>
              <a:ext cx="90" cy="0"/>
            </a:xfrm>
            <a:prstGeom prst="line">
              <a:avLst/>
            </a:prstGeom>
            <a:ln w="25400" cap="flat" cmpd="sng">
              <a:solidFill>
                <a:srgbClr val="0000CC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4836" name="Line 21"/>
            <p:cNvSpPr/>
            <p:nvPr/>
          </p:nvSpPr>
          <p:spPr>
            <a:xfrm>
              <a:off x="4558" y="2069"/>
              <a:ext cx="90" cy="0"/>
            </a:xfrm>
            <a:prstGeom prst="line">
              <a:avLst/>
            </a:prstGeom>
            <a:ln w="25400" cap="flat" cmpd="sng">
              <a:solidFill>
                <a:srgbClr val="0000CC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4837" name="Line 22"/>
            <p:cNvSpPr/>
            <p:nvPr/>
          </p:nvSpPr>
          <p:spPr>
            <a:xfrm>
              <a:off x="5194" y="1434"/>
              <a:ext cx="90" cy="0"/>
            </a:xfrm>
            <a:prstGeom prst="line">
              <a:avLst/>
            </a:prstGeom>
            <a:ln w="25400" cap="flat" cmpd="sng">
              <a:solidFill>
                <a:srgbClr val="0000CC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4838" name="Line 23"/>
            <p:cNvSpPr/>
            <p:nvPr/>
          </p:nvSpPr>
          <p:spPr>
            <a:xfrm>
              <a:off x="4876" y="1979"/>
              <a:ext cx="90" cy="0"/>
            </a:xfrm>
            <a:prstGeom prst="line">
              <a:avLst/>
            </a:prstGeom>
            <a:ln w="25400" cap="flat" cmpd="sng">
              <a:solidFill>
                <a:srgbClr val="0000CC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4839" name="Line 24"/>
            <p:cNvSpPr/>
            <p:nvPr/>
          </p:nvSpPr>
          <p:spPr>
            <a:xfrm>
              <a:off x="4467" y="799"/>
              <a:ext cx="90" cy="0"/>
            </a:xfrm>
            <a:prstGeom prst="line">
              <a:avLst/>
            </a:prstGeom>
            <a:ln w="25400" cap="flat" cmpd="sng">
              <a:solidFill>
                <a:srgbClr val="0000CC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4840" name="Line 25"/>
            <p:cNvSpPr/>
            <p:nvPr/>
          </p:nvSpPr>
          <p:spPr>
            <a:xfrm>
              <a:off x="4876" y="890"/>
              <a:ext cx="90" cy="0"/>
            </a:xfrm>
            <a:prstGeom prst="line">
              <a:avLst/>
            </a:prstGeom>
            <a:ln w="25400" cap="flat" cmpd="sng">
              <a:solidFill>
                <a:srgbClr val="0000CC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4841" name="Line 26"/>
            <p:cNvSpPr/>
            <p:nvPr/>
          </p:nvSpPr>
          <p:spPr>
            <a:xfrm>
              <a:off x="5102" y="1117"/>
              <a:ext cx="90" cy="0"/>
            </a:xfrm>
            <a:prstGeom prst="line">
              <a:avLst/>
            </a:prstGeom>
            <a:ln w="25400" cap="flat" cmpd="sng">
              <a:solidFill>
                <a:srgbClr val="0000CC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4842" name="Line 27"/>
            <p:cNvSpPr/>
            <p:nvPr/>
          </p:nvSpPr>
          <p:spPr>
            <a:xfrm>
              <a:off x="4014" y="935"/>
              <a:ext cx="90" cy="0"/>
            </a:xfrm>
            <a:prstGeom prst="line">
              <a:avLst/>
            </a:prstGeom>
            <a:ln w="25400" cap="flat" cmpd="sng">
              <a:solidFill>
                <a:srgbClr val="0000CC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4843" name="Line 28"/>
            <p:cNvSpPr/>
            <p:nvPr/>
          </p:nvSpPr>
          <p:spPr>
            <a:xfrm>
              <a:off x="3833" y="1207"/>
              <a:ext cx="90" cy="0"/>
            </a:xfrm>
            <a:prstGeom prst="line">
              <a:avLst/>
            </a:prstGeom>
            <a:ln w="25400" cap="flat" cmpd="sng">
              <a:solidFill>
                <a:srgbClr val="0000CC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4844" name="Line 29"/>
            <p:cNvSpPr/>
            <p:nvPr/>
          </p:nvSpPr>
          <p:spPr>
            <a:xfrm>
              <a:off x="3787" y="1525"/>
              <a:ext cx="90" cy="0"/>
            </a:xfrm>
            <a:prstGeom prst="line">
              <a:avLst/>
            </a:prstGeom>
            <a:ln w="25400" cap="flat" cmpd="sng">
              <a:solidFill>
                <a:srgbClr val="0000CC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4845" name="Line 30"/>
            <p:cNvSpPr/>
            <p:nvPr/>
          </p:nvSpPr>
          <p:spPr>
            <a:xfrm>
              <a:off x="3923" y="1842"/>
              <a:ext cx="90" cy="0"/>
            </a:xfrm>
            <a:prstGeom prst="line">
              <a:avLst/>
            </a:prstGeom>
            <a:ln w="25400" cap="flat" cmpd="sng">
              <a:solidFill>
                <a:srgbClr val="0000CC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4846" name="Line 31"/>
            <p:cNvSpPr/>
            <p:nvPr/>
          </p:nvSpPr>
          <p:spPr>
            <a:xfrm>
              <a:off x="5102" y="1752"/>
              <a:ext cx="90" cy="0"/>
            </a:xfrm>
            <a:prstGeom prst="line">
              <a:avLst/>
            </a:prstGeom>
            <a:ln w="25400" cap="flat" cmpd="sng">
              <a:solidFill>
                <a:srgbClr val="0000CC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4847" name="Line 32"/>
            <p:cNvSpPr/>
            <p:nvPr/>
          </p:nvSpPr>
          <p:spPr>
            <a:xfrm flipH="1">
              <a:off x="4195" y="1434"/>
              <a:ext cx="318" cy="0"/>
            </a:xfrm>
            <a:prstGeom prst="line">
              <a:avLst/>
            </a:prstGeom>
            <a:ln w="9525" cap="flat" cmpd="sng">
              <a:solidFill>
                <a:srgbClr val="8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4848" name="Line 33"/>
            <p:cNvSpPr/>
            <p:nvPr/>
          </p:nvSpPr>
          <p:spPr>
            <a:xfrm flipH="1">
              <a:off x="3923" y="1434"/>
              <a:ext cx="590" cy="363"/>
            </a:xfrm>
            <a:prstGeom prst="line">
              <a:avLst/>
            </a:prstGeom>
            <a:ln w="9525">
              <a:noFill/>
            </a:ln>
          </p:spPr>
        </p:sp>
        <p:sp>
          <p:nvSpPr>
            <p:cNvPr id="34849" name="Line 34"/>
            <p:cNvSpPr/>
            <p:nvPr/>
          </p:nvSpPr>
          <p:spPr>
            <a:xfrm flipH="1">
              <a:off x="4014" y="1434"/>
              <a:ext cx="499" cy="499"/>
            </a:xfrm>
            <a:prstGeom prst="line">
              <a:avLst/>
            </a:prstGeom>
            <a:ln w="19050" cap="flat" cmpd="sng">
              <a:solidFill>
                <a:srgbClr val="8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aphicFrame>
          <p:nvGraphicFramePr>
            <p:cNvPr id="34850" name="Object 31"/>
            <p:cNvGraphicFramePr>
              <a:graphicFrameLocks noChangeAspect="1"/>
            </p:cNvGraphicFramePr>
            <p:nvPr/>
          </p:nvGraphicFramePr>
          <p:xfrm>
            <a:off x="4264" y="1207"/>
            <a:ext cx="203" cy="2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50" name="" r:id="rId27" imgW="660400" imgH="723900" progId="Equation.3">
                    <p:embed/>
                  </p:oleObj>
                </mc:Choice>
                <mc:Fallback>
                  <p:oleObj name="" r:id="rId27" imgW="660400" imgH="723900" progId="Equation.3">
                    <p:embed/>
                    <p:pic>
                      <p:nvPicPr>
                        <p:cNvPr id="0" name="图片 3249"/>
                        <p:cNvPicPr/>
                        <p:nvPr/>
                      </p:nvPicPr>
                      <p:blipFill>
                        <a:blip r:embed="rId28">
                          <a:clrChange>
                            <a:clrFrom>
                              <a:srgbClr val="000000"/>
                            </a:clrFrom>
                            <a:clrTo>
                              <a:srgbClr val="8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264" y="1207"/>
                          <a:ext cx="203" cy="22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51" name="Object 32"/>
            <p:cNvGraphicFramePr>
              <a:graphicFrameLocks noChangeAspect="1"/>
            </p:cNvGraphicFramePr>
            <p:nvPr/>
          </p:nvGraphicFramePr>
          <p:xfrm>
            <a:off x="4150" y="1760"/>
            <a:ext cx="206" cy="2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47" name="" r:id="rId29" imgW="673100" imgH="723900" progId="Equation.3">
                    <p:embed/>
                  </p:oleObj>
                </mc:Choice>
                <mc:Fallback>
                  <p:oleObj name="" r:id="rId29" imgW="673100" imgH="723900" progId="Equation.3">
                    <p:embed/>
                    <p:pic>
                      <p:nvPicPr>
                        <p:cNvPr id="0" name="图片 3246"/>
                        <p:cNvPicPr/>
                        <p:nvPr/>
                      </p:nvPicPr>
                      <p:blipFill>
                        <a:blip r:embed="rId30">
                          <a:clrChange>
                            <a:clrFrom>
                              <a:srgbClr val="000000"/>
                            </a:clrFrom>
                            <a:clrTo>
                              <a:srgbClr val="8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150" y="1760"/>
                          <a:ext cx="206" cy="21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52" name="Object 33"/>
            <p:cNvGraphicFramePr>
              <a:graphicFrameLocks noChangeAspect="1"/>
            </p:cNvGraphicFramePr>
            <p:nvPr/>
          </p:nvGraphicFramePr>
          <p:xfrm>
            <a:off x="4467" y="1434"/>
            <a:ext cx="136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51" name="" r:id="rId31" imgW="368300" imgH="406400" progId="Equation.3">
                    <p:embed/>
                  </p:oleObj>
                </mc:Choice>
                <mc:Fallback>
                  <p:oleObj name="" r:id="rId31" imgW="368300" imgH="406400" progId="Equation.3">
                    <p:embed/>
                    <p:pic>
                      <p:nvPicPr>
                        <p:cNvPr id="0" name="图片 3250"/>
                        <p:cNvPicPr/>
                        <p:nvPr/>
                      </p:nvPicPr>
                      <p:blipFill>
                        <a:blip r:embed="rId32">
                          <a:clrChange>
                            <a:clrFrom>
                              <a:srgbClr val="000000"/>
                            </a:clrFrom>
                            <a:clrTo>
                              <a:srgbClr val="0000CC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467" y="1434"/>
                          <a:ext cx="136" cy="15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53" name="Object 34"/>
            <p:cNvGraphicFramePr>
              <a:graphicFrameLocks noChangeAspect="1"/>
            </p:cNvGraphicFramePr>
            <p:nvPr/>
          </p:nvGraphicFramePr>
          <p:xfrm>
            <a:off x="4350" y="845"/>
            <a:ext cx="208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52" name="" r:id="rId33" imgW="571500" imgH="723900" progId="Equation.3">
                    <p:embed/>
                  </p:oleObj>
                </mc:Choice>
                <mc:Fallback>
                  <p:oleObj name="" r:id="rId33" imgW="571500" imgH="723900" progId="Equation.3">
                    <p:embed/>
                    <p:pic>
                      <p:nvPicPr>
                        <p:cNvPr id="0" name="图片 3251"/>
                        <p:cNvPicPr/>
                        <p:nvPr/>
                      </p:nvPicPr>
                      <p:blipFill>
                        <a:blip r:embed="rId34">
                          <a:clrChange>
                            <a:clrFrom>
                              <a:srgbClr val="000000"/>
                            </a:clrFrom>
                            <a:clrTo>
                              <a:srgbClr val="FF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350" y="845"/>
                          <a:ext cx="208" cy="26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54" name="Object 35"/>
            <p:cNvGraphicFramePr>
              <a:graphicFrameLocks noChangeAspect="1"/>
            </p:cNvGraphicFramePr>
            <p:nvPr/>
          </p:nvGraphicFramePr>
          <p:xfrm>
            <a:off x="4681" y="572"/>
            <a:ext cx="376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49" name="" r:id="rId35" imgW="1054100" imgH="723900" progId="Equation.3">
                    <p:embed/>
                  </p:oleObj>
                </mc:Choice>
                <mc:Fallback>
                  <p:oleObj name="" r:id="rId35" imgW="1054100" imgH="723900" progId="Equation.3">
                    <p:embed/>
                    <p:pic>
                      <p:nvPicPr>
                        <p:cNvPr id="0" name="图片 3248"/>
                        <p:cNvPicPr/>
                        <p:nvPr/>
                      </p:nvPicPr>
                      <p:blipFill>
                        <a:blip r:embed="rId36">
                          <a:clrChange>
                            <a:clrFrom>
                              <a:srgbClr val="000000"/>
                            </a:clrFrom>
                            <a:clrTo>
                              <a:srgbClr val="FF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681" y="572"/>
                          <a:ext cx="376" cy="26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41352" name="Text Box 40"/>
          <p:cNvSpPr txBox="1"/>
          <p:nvPr/>
        </p:nvSpPr>
        <p:spPr>
          <a:xfrm>
            <a:off x="8475663" y="2347913"/>
            <a:ext cx="4889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2400" dirty="0">
                <a:latin typeface="Times New Roman" panose="02020603050405020304" pitchFamily="18" charset="0"/>
                <a:ea typeface="华文中宋" panose="02010600040101010101" pitchFamily="2" charset="-122"/>
              </a:rPr>
              <a:t>Ⅰ</a:t>
            </a:r>
            <a:endParaRPr lang="en-US" altLang="zh-CN" sz="2400" dirty="0">
              <a:latin typeface="Times New Roman" panose="02020603050405020304" pitchFamily="18" charset="0"/>
              <a:ea typeface="华文中宋" panose="02010600040101010101" pitchFamily="2" charset="-122"/>
            </a:endParaRPr>
          </a:p>
        </p:txBody>
      </p:sp>
      <p:sp>
        <p:nvSpPr>
          <p:cNvPr id="141353" name="Text Box 41"/>
          <p:cNvSpPr txBox="1"/>
          <p:nvPr/>
        </p:nvSpPr>
        <p:spPr>
          <a:xfrm>
            <a:off x="7970838" y="2347913"/>
            <a:ext cx="4889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2400" dirty="0">
                <a:latin typeface="Times New Roman" panose="02020603050405020304" pitchFamily="18" charset="0"/>
                <a:ea typeface="华文中宋" panose="02010600040101010101" pitchFamily="2" charset="-122"/>
              </a:rPr>
              <a:t>Ⅱ</a:t>
            </a:r>
            <a:endParaRPr lang="en-US" altLang="zh-CN" sz="2400" dirty="0">
              <a:latin typeface="Times New Roman" panose="02020603050405020304" pitchFamily="18" charset="0"/>
              <a:ea typeface="华文中宋" panose="02010600040101010101" pitchFamily="2" charset="-122"/>
            </a:endParaRPr>
          </a:p>
        </p:txBody>
      </p:sp>
      <p:sp>
        <p:nvSpPr>
          <p:cNvPr id="141354" name="Text Box 42"/>
          <p:cNvSpPr txBox="1"/>
          <p:nvPr/>
        </p:nvSpPr>
        <p:spPr>
          <a:xfrm>
            <a:off x="7396163" y="2347913"/>
            <a:ext cx="4889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2400" dirty="0">
                <a:latin typeface="Times New Roman" panose="02020603050405020304" pitchFamily="18" charset="0"/>
                <a:ea typeface="华文中宋" panose="02010600040101010101" pitchFamily="2" charset="-122"/>
              </a:rPr>
              <a:t>Ⅲ</a:t>
            </a:r>
            <a:endParaRPr lang="en-US" altLang="zh-CN" sz="2400" dirty="0">
              <a:latin typeface="Times New Roman" panose="02020603050405020304" pitchFamily="18" charset="0"/>
              <a:ea typeface="华文中宋" panose="02010600040101010101" pitchFamily="2" charset="-122"/>
            </a:endParaRPr>
          </a:p>
        </p:txBody>
      </p:sp>
      <p:grpSp>
        <p:nvGrpSpPr>
          <p:cNvPr id="4" name="Group 43"/>
          <p:cNvGrpSpPr/>
          <p:nvPr/>
        </p:nvGrpSpPr>
        <p:grpSpPr>
          <a:xfrm>
            <a:off x="684213" y="1412875"/>
            <a:ext cx="5772150" cy="446088"/>
            <a:chOff x="423" y="663"/>
            <a:chExt cx="3636" cy="281"/>
          </a:xfrm>
        </p:grpSpPr>
        <p:sp>
          <p:nvSpPr>
            <p:cNvPr id="34859" name="Text Box 44"/>
            <p:cNvSpPr txBox="1"/>
            <p:nvPr/>
          </p:nvSpPr>
          <p:spPr>
            <a:xfrm>
              <a:off x="423" y="663"/>
              <a:ext cx="3636" cy="26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zh-CN" altLang="en-US" sz="2200" b="1" dirty="0">
                  <a:latin typeface="Times New Roman" panose="02020603050405020304" pitchFamily="18" charset="0"/>
                  <a:ea typeface="华文中宋" panose="02010600040101010101" pitchFamily="2" charset="-122"/>
                </a:rPr>
                <a:t>已知：内球面：　，　，外球面：　，　　　</a:t>
              </a:r>
              <a:endParaRPr lang="zh-CN" altLang="en-US" sz="2200" b="1" dirty="0">
                <a:latin typeface="Times New Roman" panose="02020603050405020304" pitchFamily="18" charset="0"/>
                <a:ea typeface="华文中宋" panose="02010600040101010101" pitchFamily="2" charset="-122"/>
              </a:endParaRPr>
            </a:p>
          </p:txBody>
        </p:sp>
        <p:graphicFrame>
          <p:nvGraphicFramePr>
            <p:cNvPr id="34860" name="Object 16"/>
            <p:cNvGraphicFramePr>
              <a:graphicFrameLocks noChangeAspect="1"/>
            </p:cNvGraphicFramePr>
            <p:nvPr/>
          </p:nvGraphicFramePr>
          <p:xfrm>
            <a:off x="1705" y="717"/>
            <a:ext cx="203" cy="2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53" name="" r:id="rId37" imgW="660400" imgH="723900" progId="Equation.3">
                    <p:embed/>
                  </p:oleObj>
                </mc:Choice>
                <mc:Fallback>
                  <p:oleObj name="" r:id="rId37" imgW="660400" imgH="723900" progId="Equation.3">
                    <p:embed/>
                    <p:pic>
                      <p:nvPicPr>
                        <p:cNvPr id="0" name="图片 3252"/>
                        <p:cNvPicPr/>
                        <p:nvPr/>
                      </p:nvPicPr>
                      <p:blipFill>
                        <a:blip r:embed="rId38">
                          <a:clrChange>
                            <a:clrFrom>
                              <a:srgbClr val="000000"/>
                            </a:clrFrom>
                            <a:clrTo>
                              <a:srgbClr val="FF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705" y="717"/>
                          <a:ext cx="203" cy="22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61" name="Object 17"/>
            <p:cNvGraphicFramePr>
              <a:graphicFrameLocks noChangeAspect="1"/>
            </p:cNvGraphicFramePr>
            <p:nvPr/>
          </p:nvGraphicFramePr>
          <p:xfrm>
            <a:off x="3080" y="717"/>
            <a:ext cx="213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69" name="" r:id="rId39" imgW="673100" imgH="723900" progId="Equation.3">
                    <p:embed/>
                  </p:oleObj>
                </mc:Choice>
                <mc:Fallback>
                  <p:oleObj name="" r:id="rId39" imgW="673100" imgH="723900" progId="Equation.3">
                    <p:embed/>
                    <p:pic>
                      <p:nvPicPr>
                        <p:cNvPr id="0" name="图片 3268"/>
                        <p:cNvPicPr/>
                        <p:nvPr/>
                      </p:nvPicPr>
                      <p:blipFill>
                        <a:blip r:embed="rId40">
                          <a:clrChange>
                            <a:clrFrom>
                              <a:srgbClr val="000000"/>
                            </a:clrFrom>
                            <a:clrTo>
                              <a:srgbClr val="FF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080" y="717"/>
                          <a:ext cx="213" cy="22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62" name="Object 18"/>
            <p:cNvGraphicFramePr>
              <a:graphicFrameLocks noChangeAspect="1"/>
            </p:cNvGraphicFramePr>
            <p:nvPr/>
          </p:nvGraphicFramePr>
          <p:xfrm>
            <a:off x="2023" y="663"/>
            <a:ext cx="222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67" name="" r:id="rId41" imgW="520700" imgH="723900" progId="Equation.3">
                    <p:embed/>
                  </p:oleObj>
                </mc:Choice>
                <mc:Fallback>
                  <p:oleObj name="" r:id="rId41" imgW="520700" imgH="723900" progId="Equation.3">
                    <p:embed/>
                    <p:pic>
                      <p:nvPicPr>
                        <p:cNvPr id="0" name="图片 3266"/>
                        <p:cNvPicPr/>
                        <p:nvPr/>
                      </p:nvPicPr>
                      <p:blipFill>
                        <a:blip r:embed="rId42">
                          <a:clrChange>
                            <a:clrFrom>
                              <a:srgbClr val="000000"/>
                            </a:clrFrom>
                            <a:clrTo>
                              <a:srgbClr val="FF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023" y="663"/>
                          <a:ext cx="222" cy="25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63" name="Object 19"/>
            <p:cNvGraphicFramePr>
              <a:graphicFrameLocks noChangeAspect="1"/>
            </p:cNvGraphicFramePr>
            <p:nvPr/>
          </p:nvGraphicFramePr>
          <p:xfrm>
            <a:off x="3398" y="681"/>
            <a:ext cx="344" cy="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64" name="" r:id="rId43" imgW="927100" imgH="647700" progId="Equation.3">
                    <p:embed/>
                  </p:oleObj>
                </mc:Choice>
                <mc:Fallback>
                  <p:oleObj name="" r:id="rId43" imgW="927100" imgH="647700" progId="Equation.3">
                    <p:embed/>
                    <p:pic>
                      <p:nvPicPr>
                        <p:cNvPr id="0" name="图片 3263"/>
                        <p:cNvPicPr/>
                        <p:nvPr/>
                      </p:nvPicPr>
                      <p:blipFill>
                        <a:blip r:embed="rId44">
                          <a:clrChange>
                            <a:clrFrom>
                              <a:srgbClr val="000000"/>
                            </a:clrFrom>
                            <a:clrTo>
                              <a:srgbClr val="FF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398" y="681"/>
                          <a:ext cx="344" cy="23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41361" name="Text Box 49"/>
          <p:cNvSpPr txBox="1"/>
          <p:nvPr/>
        </p:nvSpPr>
        <p:spPr>
          <a:xfrm>
            <a:off x="323850" y="1989138"/>
            <a:ext cx="882650" cy="427037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sz="2200" b="1" dirty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解：</a:t>
            </a:r>
            <a:r>
              <a:rPr lang="zh-CN" altLang="en-US" sz="22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  </a:t>
            </a:r>
            <a:endParaRPr lang="zh-CN" altLang="en-US" sz="2200" b="1" dirty="0">
              <a:latin typeface="Times New Roman" panose="02020603050405020304" pitchFamily="18" charset="0"/>
              <a:ea typeface="华文中宋" panose="02010600040101010101" pitchFamily="2" charset="-122"/>
            </a:endParaRPr>
          </a:p>
        </p:txBody>
      </p:sp>
      <p:grpSp>
        <p:nvGrpSpPr>
          <p:cNvPr id="5" name="Group 50"/>
          <p:cNvGrpSpPr/>
          <p:nvPr/>
        </p:nvGrpSpPr>
        <p:grpSpPr>
          <a:xfrm>
            <a:off x="971550" y="1989138"/>
            <a:ext cx="3892550" cy="430212"/>
            <a:chOff x="794" y="1117"/>
            <a:chExt cx="2452" cy="271"/>
          </a:xfrm>
        </p:grpSpPr>
        <p:sp>
          <p:nvSpPr>
            <p:cNvPr id="34866" name="Text Box 51"/>
            <p:cNvSpPr txBox="1"/>
            <p:nvPr/>
          </p:nvSpPr>
          <p:spPr>
            <a:xfrm>
              <a:off x="794" y="1117"/>
              <a:ext cx="2452" cy="27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zh-CN" altLang="en-US" sz="2200" b="1" dirty="0">
                  <a:latin typeface="Times New Roman" panose="02020603050405020304" pitchFamily="18" charset="0"/>
                  <a:ea typeface="华文中宋" panose="02010600040101010101" pitchFamily="2" charset="-122"/>
                </a:rPr>
                <a:t>方法：先用高斯定理求　 ，    </a:t>
              </a:r>
              <a:endParaRPr lang="zh-CN" altLang="en-US" sz="2200" b="1" dirty="0">
                <a:latin typeface="Times New Roman" panose="02020603050405020304" pitchFamily="18" charset="0"/>
                <a:ea typeface="华文中宋" panose="02010600040101010101" pitchFamily="2" charset="-122"/>
              </a:endParaRPr>
            </a:p>
          </p:txBody>
        </p:sp>
        <p:graphicFrame>
          <p:nvGraphicFramePr>
            <p:cNvPr id="34867" name="Object 15"/>
            <p:cNvGraphicFramePr>
              <a:graphicFrameLocks noChangeAspect="1"/>
            </p:cNvGraphicFramePr>
            <p:nvPr/>
          </p:nvGraphicFramePr>
          <p:xfrm>
            <a:off x="2821" y="1117"/>
            <a:ext cx="196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61" name="" r:id="rId45" imgW="546100" imgH="647700" progId="Equation.3">
                    <p:embed/>
                  </p:oleObj>
                </mc:Choice>
                <mc:Fallback>
                  <p:oleObj name="" r:id="rId45" imgW="546100" imgH="647700" progId="Equation.3">
                    <p:embed/>
                    <p:pic>
                      <p:nvPicPr>
                        <p:cNvPr id="0" name="图片 3260"/>
                        <p:cNvPicPr/>
                        <p:nvPr/>
                      </p:nvPicPr>
                      <p:blipFill>
                        <a:blip r:embed="rId46">
                          <a:clrChange>
                            <a:clrFrom>
                              <a:srgbClr val="000000"/>
                            </a:clrFrom>
                            <a:clrTo>
                              <a:srgbClr val="FF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821" y="1117"/>
                          <a:ext cx="196" cy="22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Group 53"/>
          <p:cNvGrpSpPr/>
          <p:nvPr/>
        </p:nvGrpSpPr>
        <p:grpSpPr>
          <a:xfrm>
            <a:off x="2051050" y="2492375"/>
            <a:ext cx="3187700" cy="433388"/>
            <a:chOff x="1292" y="1207"/>
            <a:chExt cx="2008" cy="273"/>
          </a:xfrm>
        </p:grpSpPr>
        <p:sp>
          <p:nvSpPr>
            <p:cNvPr id="34869" name="Text Box 54"/>
            <p:cNvSpPr txBox="1"/>
            <p:nvPr/>
          </p:nvSpPr>
          <p:spPr>
            <a:xfrm>
              <a:off x="1292" y="1207"/>
              <a:ext cx="2008" cy="26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zh-CN" altLang="en-US" sz="2200" b="1" dirty="0">
                  <a:latin typeface="Times New Roman" panose="02020603050405020304" pitchFamily="18" charset="0"/>
                  <a:ea typeface="华文中宋" panose="02010600040101010101" pitchFamily="2" charset="-122"/>
                </a:rPr>
                <a:t>再用积分关系求　 。      </a:t>
              </a:r>
              <a:endParaRPr lang="zh-CN" altLang="en-US" sz="2200" b="1" dirty="0">
                <a:latin typeface="Times New Roman" panose="02020603050405020304" pitchFamily="18" charset="0"/>
                <a:ea typeface="华文中宋" panose="02010600040101010101" pitchFamily="2" charset="-122"/>
              </a:endParaRPr>
            </a:p>
          </p:txBody>
        </p:sp>
        <p:graphicFrame>
          <p:nvGraphicFramePr>
            <p:cNvPr id="34870" name="Object 14"/>
            <p:cNvGraphicFramePr>
              <a:graphicFrameLocks noChangeAspect="1"/>
            </p:cNvGraphicFramePr>
            <p:nvPr/>
          </p:nvGraphicFramePr>
          <p:xfrm>
            <a:off x="2659" y="1283"/>
            <a:ext cx="169" cy="1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68" name="" r:id="rId47" imgW="254000" imgH="304800" progId="Equation.3">
                    <p:embed/>
                  </p:oleObj>
                </mc:Choice>
                <mc:Fallback>
                  <p:oleObj name="" r:id="rId47" imgW="254000" imgH="304800" progId="Equation.3">
                    <p:embed/>
                    <p:pic>
                      <p:nvPicPr>
                        <p:cNvPr id="0" name="图片 3267"/>
                        <p:cNvPicPr/>
                        <p:nvPr/>
                      </p:nvPicPr>
                      <p:blipFill>
                        <a:blip r:embed="rId48">
                          <a:clrChange>
                            <a:clrFrom>
                              <a:srgbClr val="000000"/>
                            </a:clrFrom>
                            <a:clrTo>
                              <a:srgbClr val="FF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59" y="1283"/>
                          <a:ext cx="169" cy="19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41368" name="Text Box 56"/>
          <p:cNvSpPr txBox="1"/>
          <p:nvPr/>
        </p:nvSpPr>
        <p:spPr>
          <a:xfrm>
            <a:off x="323850" y="2997200"/>
            <a:ext cx="1301750" cy="427038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22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Ⅰ</a:t>
            </a:r>
            <a:r>
              <a:rPr lang="zh-CN" altLang="en-US" sz="22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区：    </a:t>
            </a:r>
            <a:endParaRPr lang="zh-CN" altLang="en-US" sz="2200" b="1" dirty="0">
              <a:latin typeface="Times New Roman" panose="02020603050405020304" pitchFamily="18" charset="0"/>
              <a:ea typeface="华文中宋" panose="02010600040101010101" pitchFamily="2" charset="-122"/>
            </a:endParaRPr>
          </a:p>
        </p:txBody>
      </p:sp>
      <p:graphicFrame>
        <p:nvGraphicFramePr>
          <p:cNvPr id="141369" name="Object 2"/>
          <p:cNvGraphicFramePr>
            <a:graphicFrameLocks noChangeAspect="1"/>
          </p:cNvGraphicFramePr>
          <p:nvPr/>
        </p:nvGraphicFramePr>
        <p:xfrm>
          <a:off x="1403350" y="2997200"/>
          <a:ext cx="949325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2" name="" r:id="rId49" imgW="1663700" imgH="723900" progId="Equation.3">
                  <p:embed/>
                </p:oleObj>
              </mc:Choice>
              <mc:Fallback>
                <p:oleObj name="" r:id="rId49" imgW="1663700" imgH="723900" progId="Equation.3">
                  <p:embed/>
                  <p:pic>
                    <p:nvPicPr>
                      <p:cNvPr id="0" name="图片 3261"/>
                      <p:cNvPicPr/>
                      <p:nvPr/>
                    </p:nvPicPr>
                    <p:blipFill>
                      <a:blip r:embed="rId50">
                        <a:clrChange>
                          <a:clrFrom>
                            <a:srgbClr val="000000"/>
                          </a:clrFrom>
                          <a:clrTo>
                            <a:srgbClr val="FF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403350" y="2997200"/>
                        <a:ext cx="949325" cy="4238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1370" name="Object 3"/>
          <p:cNvGraphicFramePr>
            <a:graphicFrameLocks noChangeAspect="1"/>
          </p:cNvGraphicFramePr>
          <p:nvPr/>
        </p:nvGraphicFramePr>
        <p:xfrm>
          <a:off x="6156325" y="3860800"/>
          <a:ext cx="1870075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1" name="" r:id="rId51" imgW="4533900" imgH="2082800" progId="Equation.3">
                  <p:embed/>
                </p:oleObj>
              </mc:Choice>
              <mc:Fallback>
                <p:oleObj name="" r:id="rId51" imgW="4533900" imgH="2082800" progId="Equation.3">
                  <p:embed/>
                  <p:pic>
                    <p:nvPicPr>
                      <p:cNvPr id="0" name="图片 3270"/>
                      <p:cNvPicPr/>
                      <p:nvPr/>
                    </p:nvPicPr>
                    <p:blipFill>
                      <a:blip r:embed="rId52">
                        <a:clrChange>
                          <a:clrFrom>
                            <a:srgbClr val="000000"/>
                          </a:clrFrom>
                          <a:clrTo>
                            <a:srgbClr val="8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156325" y="3860800"/>
                        <a:ext cx="1870075" cy="927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59"/>
          <p:cNvGrpSpPr/>
          <p:nvPr/>
        </p:nvGrpSpPr>
        <p:grpSpPr>
          <a:xfrm>
            <a:off x="1143000" y="3644900"/>
            <a:ext cx="4273550" cy="895350"/>
            <a:chOff x="527" y="2251"/>
            <a:chExt cx="2692" cy="564"/>
          </a:xfrm>
        </p:grpSpPr>
        <p:graphicFrame>
          <p:nvGraphicFramePr>
            <p:cNvPr id="34875" name="Object 12"/>
            <p:cNvGraphicFramePr>
              <a:graphicFrameLocks noChangeAspect="1"/>
            </p:cNvGraphicFramePr>
            <p:nvPr/>
          </p:nvGraphicFramePr>
          <p:xfrm>
            <a:off x="554" y="2251"/>
            <a:ext cx="2665" cy="5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63" name="" r:id="rId53" imgW="8458200" imgH="1625600" progId="Equation.3">
                    <p:embed/>
                  </p:oleObj>
                </mc:Choice>
                <mc:Fallback>
                  <p:oleObj name="" r:id="rId53" imgW="8458200" imgH="1625600" progId="Equation.3">
                    <p:embed/>
                    <p:pic>
                      <p:nvPicPr>
                        <p:cNvPr id="0" name="图片 3262"/>
                        <p:cNvPicPr/>
                        <p:nvPr/>
                      </p:nvPicPr>
                      <p:blipFill>
                        <a:blip r:embed="rId54">
                          <a:clrChange>
                            <a:clrFrom>
                              <a:srgbClr val="000000"/>
                            </a:clrFrom>
                            <a:clrTo>
                              <a:srgbClr val="000066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554" y="2251"/>
                          <a:ext cx="2665" cy="56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76" name="Object 13"/>
            <p:cNvGraphicFramePr>
              <a:graphicFrameLocks noChangeAspect="1"/>
            </p:cNvGraphicFramePr>
            <p:nvPr/>
          </p:nvGraphicFramePr>
          <p:xfrm>
            <a:off x="527" y="2424"/>
            <a:ext cx="182" cy="1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59" name="" r:id="rId55" imgW="266700" imgH="266700" progId="Equation.3">
                    <p:embed/>
                  </p:oleObj>
                </mc:Choice>
                <mc:Fallback>
                  <p:oleObj name="" r:id="rId55" imgW="266700" imgH="266700" progId="Equation.3">
                    <p:embed/>
                    <p:pic>
                      <p:nvPicPr>
                        <p:cNvPr id="0" name="图片 3258"/>
                        <p:cNvPicPr/>
                        <p:nvPr/>
                      </p:nvPicPr>
                      <p:blipFill>
                        <a:blip r:embed="rId56">
                          <a:clrChange>
                            <a:clrFrom>
                              <a:srgbClr val="000000"/>
                            </a:clrFrom>
                            <a:clrTo>
                              <a:srgbClr val="000066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527" y="2424"/>
                          <a:ext cx="182" cy="18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41374" name="Object 4"/>
          <p:cNvGraphicFramePr>
            <a:graphicFrameLocks noChangeAspect="1"/>
          </p:cNvGraphicFramePr>
          <p:nvPr/>
        </p:nvGraphicFramePr>
        <p:xfrm>
          <a:off x="3686175" y="5395913"/>
          <a:ext cx="174625" cy="195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0" name="" r:id="rId57" imgW="406400" imgH="457200" progId="Equation.3">
                  <p:embed/>
                </p:oleObj>
              </mc:Choice>
              <mc:Fallback>
                <p:oleObj name="" r:id="rId57" imgW="406400" imgH="457200" progId="Equation.3">
                  <p:embed/>
                  <p:pic>
                    <p:nvPicPr>
                      <p:cNvPr id="0" name="图片 3259"/>
                      <p:cNvPicPr/>
                      <p:nvPr/>
                    </p:nvPicPr>
                    <p:blipFill>
                      <a:blip r:embed="rId58">
                        <a:clrChange>
                          <a:clrFrom>
                            <a:srgbClr val="000000"/>
                          </a:clrFrom>
                          <a:clrTo>
                            <a:srgbClr val="FF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686175" y="5395913"/>
                        <a:ext cx="174625" cy="1952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1375" name="Object 5"/>
          <p:cNvGraphicFramePr>
            <a:graphicFrameLocks noChangeAspect="1"/>
          </p:cNvGraphicFramePr>
          <p:nvPr/>
        </p:nvGraphicFramePr>
        <p:xfrm>
          <a:off x="3759200" y="4581525"/>
          <a:ext cx="265113" cy="188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5" name="" r:id="rId59" imgW="609600" imgH="444500" progId="Equation.3">
                  <p:embed/>
                </p:oleObj>
              </mc:Choice>
              <mc:Fallback>
                <p:oleObj name="" r:id="rId59" imgW="609600" imgH="444500" progId="Equation.3">
                  <p:embed/>
                  <p:pic>
                    <p:nvPicPr>
                      <p:cNvPr id="0" name="图片 3254"/>
                      <p:cNvPicPr/>
                      <p:nvPr/>
                    </p:nvPicPr>
                    <p:blipFill>
                      <a:blip r:embed="rId60">
                        <a:clrChange>
                          <a:clrFrom>
                            <a:srgbClr val="000000"/>
                          </a:clrFrom>
                          <a:clrTo>
                            <a:srgbClr val="FF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759200" y="4581525"/>
                        <a:ext cx="265113" cy="1889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Group 64"/>
          <p:cNvGrpSpPr/>
          <p:nvPr/>
        </p:nvGrpSpPr>
        <p:grpSpPr>
          <a:xfrm>
            <a:off x="1093788" y="4705350"/>
            <a:ext cx="2447925" cy="774700"/>
            <a:chOff x="689" y="2601"/>
            <a:chExt cx="1542" cy="488"/>
          </a:xfrm>
        </p:grpSpPr>
        <p:graphicFrame>
          <p:nvGraphicFramePr>
            <p:cNvPr id="34880" name="Object 9"/>
            <p:cNvGraphicFramePr>
              <a:graphicFrameLocks noChangeAspect="1"/>
            </p:cNvGraphicFramePr>
            <p:nvPr/>
          </p:nvGraphicFramePr>
          <p:xfrm>
            <a:off x="689" y="2609"/>
            <a:ext cx="1542" cy="4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66" name="" r:id="rId61" imgW="1689100" imgH="596900" progId="Equation.3">
                    <p:embed/>
                  </p:oleObj>
                </mc:Choice>
                <mc:Fallback>
                  <p:oleObj name="" r:id="rId61" imgW="1689100" imgH="596900" progId="Equation.3">
                    <p:embed/>
                    <p:pic>
                      <p:nvPicPr>
                        <p:cNvPr id="0" name="图片 3265"/>
                        <p:cNvPicPr/>
                        <p:nvPr/>
                      </p:nvPicPr>
                      <p:blipFill>
                        <a:blip r:embed="rId62">
                          <a:clrChange>
                            <a:clrFrom>
                              <a:srgbClr val="000000"/>
                            </a:clrFrom>
                            <a:clrTo>
                              <a:srgbClr val="000066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689" y="2609"/>
                          <a:ext cx="1542" cy="42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81" name="Object 10"/>
            <p:cNvGraphicFramePr>
              <a:graphicFrameLocks noChangeAspect="1"/>
            </p:cNvGraphicFramePr>
            <p:nvPr/>
          </p:nvGraphicFramePr>
          <p:xfrm>
            <a:off x="1253" y="2966"/>
            <a:ext cx="110" cy="1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70" name="" r:id="rId63" imgW="406400" imgH="457200" progId="Equation.3">
                    <p:embed/>
                  </p:oleObj>
                </mc:Choice>
                <mc:Fallback>
                  <p:oleObj name="" r:id="rId63" imgW="406400" imgH="457200" progId="Equation.3">
                    <p:embed/>
                    <p:pic>
                      <p:nvPicPr>
                        <p:cNvPr id="0" name="图片 3269"/>
                        <p:cNvPicPr/>
                        <p:nvPr/>
                      </p:nvPicPr>
                      <p:blipFill>
                        <a:blip r:embed="rId64">
                          <a:clrChange>
                            <a:clrFrom>
                              <a:srgbClr val="000000"/>
                            </a:clrFrom>
                            <a:clrTo>
                              <a:srgbClr val="00008A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253" y="2966"/>
                          <a:ext cx="110" cy="12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82" name="Object 11"/>
            <p:cNvGraphicFramePr>
              <a:graphicFrameLocks noChangeAspect="1"/>
            </p:cNvGraphicFramePr>
            <p:nvPr/>
          </p:nvGraphicFramePr>
          <p:xfrm>
            <a:off x="1262" y="2601"/>
            <a:ext cx="167" cy="1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56" name="" r:id="rId65" imgW="609600" imgH="444500" progId="Equation.3">
                    <p:embed/>
                  </p:oleObj>
                </mc:Choice>
                <mc:Fallback>
                  <p:oleObj name="" r:id="rId65" imgW="609600" imgH="444500" progId="Equation.3">
                    <p:embed/>
                    <p:pic>
                      <p:nvPicPr>
                        <p:cNvPr id="0" name="图片 3255"/>
                        <p:cNvPicPr/>
                        <p:nvPr/>
                      </p:nvPicPr>
                      <p:blipFill>
                        <a:blip r:embed="rId66">
                          <a:clrChange>
                            <a:clrFrom>
                              <a:srgbClr val="000000"/>
                            </a:clrFrom>
                            <a:clrTo>
                              <a:srgbClr val="00008A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262" y="2601"/>
                          <a:ext cx="167" cy="11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41380" name="Object 6"/>
          <p:cNvGraphicFramePr>
            <a:graphicFrameLocks noChangeAspect="1"/>
          </p:cNvGraphicFramePr>
          <p:nvPr/>
        </p:nvGraphicFramePr>
        <p:xfrm>
          <a:off x="3341688" y="4654550"/>
          <a:ext cx="2309812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5" name="" r:id="rId67" imgW="4584700" imgH="1790700" progId="Equation.3">
                  <p:embed/>
                </p:oleObj>
              </mc:Choice>
              <mc:Fallback>
                <p:oleObj name="" r:id="rId67" imgW="4584700" imgH="1790700" progId="Equation.3">
                  <p:embed/>
                  <p:pic>
                    <p:nvPicPr>
                      <p:cNvPr id="0" name="图片 3264"/>
                      <p:cNvPicPr/>
                      <p:nvPr/>
                    </p:nvPicPr>
                    <p:blipFill>
                      <a:blip r:embed="rId68">
                        <a:clrChange>
                          <a:clrFrom>
                            <a:srgbClr val="000000"/>
                          </a:clrFrom>
                          <a:clrTo>
                            <a:srgbClr val="000066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341688" y="4654550"/>
                        <a:ext cx="2309812" cy="9620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1381" name="Object 7"/>
          <p:cNvGraphicFramePr>
            <a:graphicFrameLocks noChangeAspect="1"/>
          </p:cNvGraphicFramePr>
          <p:nvPr/>
        </p:nvGraphicFramePr>
        <p:xfrm>
          <a:off x="1574800" y="5661025"/>
          <a:ext cx="1638300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7" name="" r:id="rId69" imgW="2959100" imgH="1739900" progId="Equation.3">
                  <p:embed/>
                </p:oleObj>
              </mc:Choice>
              <mc:Fallback>
                <p:oleObj name="" r:id="rId69" imgW="2959100" imgH="1739900" progId="Equation.3">
                  <p:embed/>
                  <p:pic>
                    <p:nvPicPr>
                      <p:cNvPr id="0" name="图片 3256"/>
                      <p:cNvPicPr/>
                      <p:nvPr/>
                    </p:nvPicPr>
                    <p:blipFill>
                      <a:blip r:embed="rId70">
                        <a:clrChange>
                          <a:clrFrom>
                            <a:srgbClr val="000000"/>
                          </a:clrFrom>
                          <a:clrTo>
                            <a:srgbClr val="000066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574800" y="5661025"/>
                        <a:ext cx="1638300" cy="936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1382" name="Object 8"/>
          <p:cNvGraphicFramePr>
            <a:graphicFrameLocks noChangeAspect="1"/>
          </p:cNvGraphicFramePr>
          <p:nvPr/>
        </p:nvGraphicFramePr>
        <p:xfrm>
          <a:off x="4067175" y="5516563"/>
          <a:ext cx="3960813" cy="1116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8" name="" r:id="rId71" imgW="3378200" imgH="749300" progId="Equation.3">
                  <p:embed/>
                </p:oleObj>
              </mc:Choice>
              <mc:Fallback>
                <p:oleObj name="" r:id="rId71" imgW="3378200" imgH="749300" progId="Equation.3">
                  <p:embed/>
                  <p:pic>
                    <p:nvPicPr>
                      <p:cNvPr id="0" name="图片 3257"/>
                      <p:cNvPicPr/>
                      <p:nvPr/>
                    </p:nvPicPr>
                    <p:blipFill>
                      <a:blip r:embed="rId72">
                        <a:clrChange>
                          <a:clrFrom>
                            <a:srgbClr val="000000"/>
                          </a:clrFrom>
                          <a:clrTo>
                            <a:srgbClr val="8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067175" y="5516563"/>
                        <a:ext cx="3960813" cy="11160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1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1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1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1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41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41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41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41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41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41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41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41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52" grpId="0"/>
      <p:bldP spid="141353" grpId="0"/>
      <p:bldP spid="141354" grpId="0"/>
      <p:bldP spid="141361" grpId="0"/>
      <p:bldP spid="14136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5841" name="Group 2"/>
          <p:cNvGrpSpPr/>
          <p:nvPr/>
        </p:nvGrpSpPr>
        <p:grpSpPr>
          <a:xfrm>
            <a:off x="395288" y="908050"/>
            <a:ext cx="2736850" cy="427038"/>
            <a:chOff x="295" y="303"/>
            <a:chExt cx="1605" cy="269"/>
          </a:xfrm>
        </p:grpSpPr>
        <p:sp>
          <p:nvSpPr>
            <p:cNvPr id="35842" name="Text Box 3"/>
            <p:cNvSpPr txBox="1"/>
            <p:nvPr/>
          </p:nvSpPr>
          <p:spPr>
            <a:xfrm>
              <a:off x="295" y="303"/>
              <a:ext cx="777" cy="26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sz="2200" b="1" dirty="0">
                  <a:latin typeface="Times New Roman" panose="02020603050405020304" pitchFamily="18" charset="0"/>
                  <a:ea typeface="华文中宋" panose="02010600040101010101" pitchFamily="2" charset="-122"/>
                </a:rPr>
                <a:t>Ⅱ</a:t>
              </a:r>
              <a:r>
                <a:rPr lang="zh-CN" altLang="en-US" sz="2200" b="1" dirty="0">
                  <a:latin typeface="Times New Roman" panose="02020603050405020304" pitchFamily="18" charset="0"/>
                  <a:ea typeface="华文中宋" panose="02010600040101010101" pitchFamily="2" charset="-122"/>
                </a:rPr>
                <a:t>区</a:t>
              </a:r>
              <a:r>
                <a:rPr lang="en-US" altLang="zh-CN" sz="2200" b="1" dirty="0">
                  <a:latin typeface="Times New Roman" panose="02020603050405020304" pitchFamily="18" charset="0"/>
                  <a:ea typeface="华文中宋" panose="02010600040101010101" pitchFamily="2" charset="-122"/>
                </a:rPr>
                <a:t>:       </a:t>
              </a:r>
              <a:endParaRPr lang="en-US" altLang="zh-CN" sz="2200" b="1" dirty="0">
                <a:latin typeface="Times New Roman" panose="02020603050405020304" pitchFamily="18" charset="0"/>
                <a:ea typeface="华文中宋" panose="02010600040101010101" pitchFamily="2" charset="-122"/>
              </a:endParaRPr>
            </a:p>
          </p:txBody>
        </p:sp>
        <p:graphicFrame>
          <p:nvGraphicFramePr>
            <p:cNvPr id="35843" name="Object 34"/>
            <p:cNvGraphicFramePr>
              <a:graphicFrameLocks noChangeAspect="1"/>
            </p:cNvGraphicFramePr>
            <p:nvPr/>
          </p:nvGraphicFramePr>
          <p:xfrm>
            <a:off x="930" y="329"/>
            <a:ext cx="970" cy="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77" name="" r:id="rId1" imgW="2959100" imgH="723900" progId="Equation.3">
                    <p:embed/>
                  </p:oleObj>
                </mc:Choice>
                <mc:Fallback>
                  <p:oleObj name="" r:id="rId1" imgW="2959100" imgH="723900" progId="Equation.3">
                    <p:embed/>
                    <p:pic>
                      <p:nvPicPr>
                        <p:cNvPr id="0" name="图片 3276"/>
                        <p:cNvPicPr/>
                        <p:nvPr/>
                      </p:nvPicPr>
                      <p:blipFill>
                        <a:blip r:embed="rId2">
                          <a:clrChange>
                            <a:clrFrom>
                              <a:srgbClr val="000000"/>
                            </a:clrFrom>
                            <a:clrTo>
                              <a:srgbClr val="FF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930" y="329"/>
                          <a:ext cx="970" cy="24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5"/>
          <p:cNvGrpSpPr/>
          <p:nvPr/>
        </p:nvGrpSpPr>
        <p:grpSpPr>
          <a:xfrm>
            <a:off x="6373813" y="2919413"/>
            <a:ext cx="2519362" cy="2232025"/>
            <a:chOff x="4015" y="255"/>
            <a:chExt cx="1587" cy="1406"/>
          </a:xfrm>
        </p:grpSpPr>
        <p:grpSp>
          <p:nvGrpSpPr>
            <p:cNvPr id="35845" name="Group 6"/>
            <p:cNvGrpSpPr/>
            <p:nvPr/>
          </p:nvGrpSpPr>
          <p:grpSpPr>
            <a:xfrm>
              <a:off x="4015" y="255"/>
              <a:ext cx="1309" cy="1406"/>
              <a:chOff x="3787" y="572"/>
              <a:chExt cx="1497" cy="1543"/>
            </a:xfrm>
          </p:grpSpPr>
          <p:sp>
            <p:nvSpPr>
              <p:cNvPr id="35846" name="Oval 7"/>
              <p:cNvSpPr/>
              <p:nvPr/>
            </p:nvSpPr>
            <p:spPr>
              <a:xfrm>
                <a:off x="3787" y="754"/>
                <a:ext cx="1496" cy="1361"/>
              </a:xfrm>
              <a:prstGeom prst="ellipse">
                <a:avLst/>
              </a:prstGeom>
              <a:noFill/>
              <a:ln w="22225" cap="flat" cmpd="sng">
                <a:solidFill>
                  <a:srgbClr val="000084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dirty="0">
                  <a:latin typeface="Verdan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5847" name="Oval 8"/>
              <p:cNvSpPr/>
              <p:nvPr/>
            </p:nvSpPr>
            <p:spPr>
              <a:xfrm>
                <a:off x="4195" y="1117"/>
                <a:ext cx="680" cy="680"/>
              </a:xfrm>
              <a:prstGeom prst="ellipse">
                <a:avLst/>
              </a:prstGeom>
              <a:solidFill>
                <a:schemeClr val="bg1"/>
              </a:solidFill>
              <a:ln w="22225" cap="flat" cmpd="sng">
                <a:solidFill>
                  <a:srgbClr val="000084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dirty="0">
                  <a:latin typeface="Verdana" panose="020B0604030504040204" pitchFamily="34" charset="0"/>
                  <a:ea typeface="宋体" panose="02010600030101010101" pitchFamily="2" charset="-122"/>
                </a:endParaRPr>
              </a:p>
            </p:txBody>
          </p:sp>
          <p:graphicFrame>
            <p:nvGraphicFramePr>
              <p:cNvPr id="35848" name="Object 18"/>
              <p:cNvGraphicFramePr>
                <a:graphicFrameLocks noChangeAspect="1"/>
              </p:cNvGraphicFramePr>
              <p:nvPr/>
            </p:nvGraphicFramePr>
            <p:xfrm>
              <a:off x="4116" y="1467"/>
              <a:ext cx="125" cy="11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74" name="" r:id="rId3" imgW="444500" imgH="406400" progId="Equation.3">
                      <p:embed/>
                    </p:oleObj>
                  </mc:Choice>
                  <mc:Fallback>
                    <p:oleObj name="" r:id="rId3" imgW="444500" imgH="406400" progId="Equation.3">
                      <p:embed/>
                      <p:pic>
                        <p:nvPicPr>
                          <p:cNvPr id="0" name="图片 3273"/>
                          <p:cNvPicPr/>
                          <p:nvPr/>
                        </p:nvPicPr>
                        <p:blipFill>
                          <a:blip r:embed="rId4">
                            <a:clrChange>
                              <a:clrFrom>
                                <a:srgbClr val="000000"/>
                              </a:clrFrom>
                              <a:clrTo>
                                <a:srgbClr val="0000CC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4116" y="1467"/>
                            <a:ext cx="125" cy="119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5849" name="Object 19"/>
              <p:cNvGraphicFramePr>
                <a:graphicFrameLocks noChangeAspect="1"/>
              </p:cNvGraphicFramePr>
              <p:nvPr/>
            </p:nvGraphicFramePr>
            <p:xfrm>
              <a:off x="4150" y="1253"/>
              <a:ext cx="125" cy="11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83" name="" r:id="rId5" imgW="444500" imgH="406400" progId="Equation.3">
                      <p:embed/>
                    </p:oleObj>
                  </mc:Choice>
                  <mc:Fallback>
                    <p:oleObj name="" r:id="rId5" imgW="444500" imgH="406400" progId="Equation.3">
                      <p:embed/>
                      <p:pic>
                        <p:nvPicPr>
                          <p:cNvPr id="0" name="图片 3282"/>
                          <p:cNvPicPr/>
                          <p:nvPr/>
                        </p:nvPicPr>
                        <p:blipFill>
                          <a:blip r:embed="rId6">
                            <a:clrChange>
                              <a:clrFrom>
                                <a:srgbClr val="000000"/>
                              </a:clrFrom>
                              <a:clrTo>
                                <a:srgbClr val="0000CC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4150" y="1253"/>
                            <a:ext cx="125" cy="119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5850" name="Object 20"/>
              <p:cNvGraphicFramePr>
                <a:graphicFrameLocks noChangeAspect="1"/>
              </p:cNvGraphicFramePr>
              <p:nvPr/>
            </p:nvGraphicFramePr>
            <p:xfrm>
              <a:off x="4206" y="1661"/>
              <a:ext cx="125" cy="11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78" name="" r:id="rId7" imgW="444500" imgH="406400" progId="Equation.3">
                      <p:embed/>
                    </p:oleObj>
                  </mc:Choice>
                  <mc:Fallback>
                    <p:oleObj name="" r:id="rId7" imgW="444500" imgH="406400" progId="Equation.3">
                      <p:embed/>
                      <p:pic>
                        <p:nvPicPr>
                          <p:cNvPr id="0" name="图片 3277"/>
                          <p:cNvPicPr/>
                          <p:nvPr/>
                        </p:nvPicPr>
                        <p:blipFill>
                          <a:blip r:embed="rId8">
                            <a:clrChange>
                              <a:clrFrom>
                                <a:srgbClr val="000000"/>
                              </a:clrFrom>
                              <a:clrTo>
                                <a:srgbClr val="0000CC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4206" y="1661"/>
                            <a:ext cx="125" cy="119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5851" name="Object 21"/>
              <p:cNvGraphicFramePr>
                <a:graphicFrameLocks noChangeAspect="1"/>
              </p:cNvGraphicFramePr>
              <p:nvPr/>
            </p:nvGraphicFramePr>
            <p:xfrm>
              <a:off x="4388" y="1752"/>
              <a:ext cx="125" cy="11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75" name="" r:id="rId9" imgW="444500" imgH="406400" progId="Equation.3">
                      <p:embed/>
                    </p:oleObj>
                  </mc:Choice>
                  <mc:Fallback>
                    <p:oleObj name="" r:id="rId9" imgW="444500" imgH="406400" progId="Equation.3">
                      <p:embed/>
                      <p:pic>
                        <p:nvPicPr>
                          <p:cNvPr id="0" name="图片 3274"/>
                          <p:cNvPicPr/>
                          <p:nvPr/>
                        </p:nvPicPr>
                        <p:blipFill>
                          <a:blip r:embed="rId10">
                            <a:clrChange>
                              <a:clrFrom>
                                <a:srgbClr val="000000"/>
                              </a:clrFrom>
                              <a:clrTo>
                                <a:srgbClr val="0000CC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4388" y="1752"/>
                            <a:ext cx="125" cy="119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5852" name="Object 22"/>
              <p:cNvGraphicFramePr>
                <a:graphicFrameLocks noChangeAspect="1"/>
              </p:cNvGraphicFramePr>
              <p:nvPr/>
            </p:nvGraphicFramePr>
            <p:xfrm>
              <a:off x="4603" y="1752"/>
              <a:ext cx="125" cy="11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72" name="" r:id="rId11" imgW="444500" imgH="406400" progId="Equation.3">
                      <p:embed/>
                    </p:oleObj>
                  </mc:Choice>
                  <mc:Fallback>
                    <p:oleObj name="" r:id="rId11" imgW="444500" imgH="406400" progId="Equation.3">
                      <p:embed/>
                      <p:pic>
                        <p:nvPicPr>
                          <p:cNvPr id="0" name="图片 3271"/>
                          <p:cNvPicPr/>
                          <p:nvPr/>
                        </p:nvPicPr>
                        <p:blipFill>
                          <a:blip r:embed="rId12">
                            <a:clrChange>
                              <a:clrFrom>
                                <a:srgbClr val="000000"/>
                              </a:clrFrom>
                              <a:clrTo>
                                <a:srgbClr val="0000CC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4603" y="1752"/>
                            <a:ext cx="125" cy="119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5853" name="Object 23"/>
              <p:cNvGraphicFramePr>
                <a:graphicFrameLocks noChangeAspect="1"/>
              </p:cNvGraphicFramePr>
              <p:nvPr/>
            </p:nvGraphicFramePr>
            <p:xfrm>
              <a:off x="4751" y="1661"/>
              <a:ext cx="125" cy="11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73" name="" r:id="rId13" imgW="444500" imgH="406400" progId="Equation.3">
                      <p:embed/>
                    </p:oleObj>
                  </mc:Choice>
                  <mc:Fallback>
                    <p:oleObj name="" r:id="rId13" imgW="444500" imgH="406400" progId="Equation.3">
                      <p:embed/>
                      <p:pic>
                        <p:nvPicPr>
                          <p:cNvPr id="0" name="图片 3272"/>
                          <p:cNvPicPr/>
                          <p:nvPr/>
                        </p:nvPicPr>
                        <p:blipFill>
                          <a:blip r:embed="rId14">
                            <a:clrChange>
                              <a:clrFrom>
                                <a:srgbClr val="000000"/>
                              </a:clrFrom>
                              <a:clrTo>
                                <a:srgbClr val="0000CC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4751" y="1661"/>
                            <a:ext cx="125" cy="119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5854" name="Object 24"/>
              <p:cNvGraphicFramePr>
                <a:graphicFrameLocks noChangeAspect="1"/>
              </p:cNvGraphicFramePr>
              <p:nvPr/>
            </p:nvGraphicFramePr>
            <p:xfrm>
              <a:off x="4841" y="1480"/>
              <a:ext cx="125" cy="11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76" name="" r:id="rId15" imgW="444500" imgH="406400" progId="Equation.3">
                      <p:embed/>
                    </p:oleObj>
                  </mc:Choice>
                  <mc:Fallback>
                    <p:oleObj name="" r:id="rId15" imgW="444500" imgH="406400" progId="Equation.3">
                      <p:embed/>
                      <p:pic>
                        <p:nvPicPr>
                          <p:cNvPr id="0" name="图片 3275"/>
                          <p:cNvPicPr/>
                          <p:nvPr/>
                        </p:nvPicPr>
                        <p:blipFill>
                          <a:blip r:embed="rId16">
                            <a:clrChange>
                              <a:clrFrom>
                                <a:srgbClr val="000000"/>
                              </a:clrFrom>
                              <a:clrTo>
                                <a:srgbClr val="0000CC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4841" y="1480"/>
                            <a:ext cx="125" cy="119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5855" name="Object 25"/>
              <p:cNvGraphicFramePr>
                <a:graphicFrameLocks noChangeAspect="1"/>
              </p:cNvGraphicFramePr>
              <p:nvPr/>
            </p:nvGraphicFramePr>
            <p:xfrm>
              <a:off x="4286" y="1071"/>
              <a:ext cx="125" cy="11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80" name="" r:id="rId17" imgW="444500" imgH="406400" progId="Equation.3">
                      <p:embed/>
                    </p:oleObj>
                  </mc:Choice>
                  <mc:Fallback>
                    <p:oleObj name="" r:id="rId17" imgW="444500" imgH="406400" progId="Equation.3">
                      <p:embed/>
                      <p:pic>
                        <p:nvPicPr>
                          <p:cNvPr id="0" name="图片 3279"/>
                          <p:cNvPicPr/>
                          <p:nvPr/>
                        </p:nvPicPr>
                        <p:blipFill>
                          <a:blip r:embed="rId18">
                            <a:clrChange>
                              <a:clrFrom>
                                <a:srgbClr val="000000"/>
                              </a:clrFrom>
                              <a:clrTo>
                                <a:srgbClr val="0000CC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4286" y="1071"/>
                            <a:ext cx="125" cy="119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5856" name="Object 26"/>
              <p:cNvGraphicFramePr>
                <a:graphicFrameLocks noChangeAspect="1"/>
              </p:cNvGraphicFramePr>
              <p:nvPr/>
            </p:nvGraphicFramePr>
            <p:xfrm>
              <a:off x="4739" y="1117"/>
              <a:ext cx="125" cy="11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79" name="" r:id="rId19" imgW="444500" imgH="406400" progId="Equation.3">
                      <p:embed/>
                    </p:oleObj>
                  </mc:Choice>
                  <mc:Fallback>
                    <p:oleObj name="" r:id="rId19" imgW="444500" imgH="406400" progId="Equation.3">
                      <p:embed/>
                      <p:pic>
                        <p:nvPicPr>
                          <p:cNvPr id="0" name="图片 3278"/>
                          <p:cNvPicPr/>
                          <p:nvPr/>
                        </p:nvPicPr>
                        <p:blipFill>
                          <a:blip r:embed="rId20">
                            <a:clrChange>
                              <a:clrFrom>
                                <a:srgbClr val="000000"/>
                              </a:clrFrom>
                              <a:clrTo>
                                <a:srgbClr val="0000CC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4739" y="1117"/>
                            <a:ext cx="125" cy="119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5857" name="Object 27"/>
              <p:cNvGraphicFramePr>
                <a:graphicFrameLocks noChangeAspect="1"/>
              </p:cNvGraphicFramePr>
              <p:nvPr/>
            </p:nvGraphicFramePr>
            <p:xfrm>
              <a:off x="4841" y="1298"/>
              <a:ext cx="125" cy="11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81" name="" r:id="rId21" imgW="444500" imgH="406400" progId="Equation.3">
                      <p:embed/>
                    </p:oleObj>
                  </mc:Choice>
                  <mc:Fallback>
                    <p:oleObj name="" r:id="rId21" imgW="444500" imgH="406400" progId="Equation.3">
                      <p:embed/>
                      <p:pic>
                        <p:nvPicPr>
                          <p:cNvPr id="0" name="图片 3280"/>
                          <p:cNvPicPr/>
                          <p:nvPr/>
                        </p:nvPicPr>
                        <p:blipFill>
                          <a:blip r:embed="rId22">
                            <a:clrChange>
                              <a:clrFrom>
                                <a:srgbClr val="000000"/>
                              </a:clrFrom>
                              <a:clrTo>
                                <a:srgbClr val="0000CC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4841" y="1298"/>
                            <a:ext cx="125" cy="119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5858" name="Object 28"/>
              <p:cNvGraphicFramePr>
                <a:graphicFrameLocks noChangeAspect="1"/>
              </p:cNvGraphicFramePr>
              <p:nvPr/>
            </p:nvGraphicFramePr>
            <p:xfrm>
              <a:off x="4513" y="1026"/>
              <a:ext cx="125" cy="11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82" name="" r:id="rId23" imgW="444500" imgH="406400" progId="Equation.3">
                      <p:embed/>
                    </p:oleObj>
                  </mc:Choice>
                  <mc:Fallback>
                    <p:oleObj name="" r:id="rId23" imgW="444500" imgH="406400" progId="Equation.3">
                      <p:embed/>
                      <p:pic>
                        <p:nvPicPr>
                          <p:cNvPr id="0" name="图片 3281"/>
                          <p:cNvPicPr/>
                          <p:nvPr/>
                        </p:nvPicPr>
                        <p:blipFill>
                          <a:blip r:embed="rId24">
                            <a:clrChange>
                              <a:clrFrom>
                                <a:srgbClr val="000000"/>
                              </a:clrFrom>
                              <a:clrTo>
                                <a:srgbClr val="0000CC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4513" y="1026"/>
                            <a:ext cx="125" cy="119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5859" name="Line 20"/>
              <p:cNvSpPr/>
              <p:nvPr/>
            </p:nvSpPr>
            <p:spPr>
              <a:xfrm>
                <a:off x="4195" y="2024"/>
                <a:ext cx="90" cy="0"/>
              </a:xfrm>
              <a:prstGeom prst="line">
                <a:avLst/>
              </a:prstGeom>
              <a:ln w="25400" cap="flat" cmpd="sng">
                <a:solidFill>
                  <a:srgbClr val="0000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5860" name="Line 21"/>
              <p:cNvSpPr/>
              <p:nvPr/>
            </p:nvSpPr>
            <p:spPr>
              <a:xfrm>
                <a:off x="4558" y="2069"/>
                <a:ext cx="90" cy="0"/>
              </a:xfrm>
              <a:prstGeom prst="line">
                <a:avLst/>
              </a:prstGeom>
              <a:ln w="25400" cap="flat" cmpd="sng">
                <a:solidFill>
                  <a:srgbClr val="0000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5861" name="Line 22"/>
              <p:cNvSpPr/>
              <p:nvPr/>
            </p:nvSpPr>
            <p:spPr>
              <a:xfrm>
                <a:off x="5194" y="1434"/>
                <a:ext cx="90" cy="0"/>
              </a:xfrm>
              <a:prstGeom prst="line">
                <a:avLst/>
              </a:prstGeom>
              <a:ln w="25400" cap="flat" cmpd="sng">
                <a:solidFill>
                  <a:srgbClr val="0000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5862" name="Line 23"/>
              <p:cNvSpPr/>
              <p:nvPr/>
            </p:nvSpPr>
            <p:spPr>
              <a:xfrm>
                <a:off x="4876" y="1979"/>
                <a:ext cx="90" cy="0"/>
              </a:xfrm>
              <a:prstGeom prst="line">
                <a:avLst/>
              </a:prstGeom>
              <a:ln w="25400" cap="flat" cmpd="sng">
                <a:solidFill>
                  <a:srgbClr val="0000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5863" name="Line 24"/>
              <p:cNvSpPr/>
              <p:nvPr/>
            </p:nvSpPr>
            <p:spPr>
              <a:xfrm>
                <a:off x="4467" y="799"/>
                <a:ext cx="90" cy="0"/>
              </a:xfrm>
              <a:prstGeom prst="line">
                <a:avLst/>
              </a:prstGeom>
              <a:ln w="25400" cap="flat" cmpd="sng">
                <a:solidFill>
                  <a:srgbClr val="0000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5864" name="Line 25"/>
              <p:cNvSpPr/>
              <p:nvPr/>
            </p:nvSpPr>
            <p:spPr>
              <a:xfrm>
                <a:off x="4876" y="890"/>
                <a:ext cx="90" cy="0"/>
              </a:xfrm>
              <a:prstGeom prst="line">
                <a:avLst/>
              </a:prstGeom>
              <a:ln w="25400" cap="flat" cmpd="sng">
                <a:solidFill>
                  <a:srgbClr val="0000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5865" name="Line 26"/>
              <p:cNvSpPr/>
              <p:nvPr/>
            </p:nvSpPr>
            <p:spPr>
              <a:xfrm>
                <a:off x="5102" y="1117"/>
                <a:ext cx="90" cy="0"/>
              </a:xfrm>
              <a:prstGeom prst="line">
                <a:avLst/>
              </a:prstGeom>
              <a:ln w="25400" cap="flat" cmpd="sng">
                <a:solidFill>
                  <a:srgbClr val="0000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5866" name="Line 27"/>
              <p:cNvSpPr/>
              <p:nvPr/>
            </p:nvSpPr>
            <p:spPr>
              <a:xfrm>
                <a:off x="4014" y="935"/>
                <a:ext cx="90" cy="0"/>
              </a:xfrm>
              <a:prstGeom prst="line">
                <a:avLst/>
              </a:prstGeom>
              <a:ln w="25400" cap="flat" cmpd="sng">
                <a:solidFill>
                  <a:srgbClr val="0000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5867" name="Line 28"/>
              <p:cNvSpPr/>
              <p:nvPr/>
            </p:nvSpPr>
            <p:spPr>
              <a:xfrm>
                <a:off x="3833" y="1207"/>
                <a:ext cx="90" cy="0"/>
              </a:xfrm>
              <a:prstGeom prst="line">
                <a:avLst/>
              </a:prstGeom>
              <a:ln w="25400" cap="flat" cmpd="sng">
                <a:solidFill>
                  <a:srgbClr val="0000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5868" name="Line 29"/>
              <p:cNvSpPr/>
              <p:nvPr/>
            </p:nvSpPr>
            <p:spPr>
              <a:xfrm>
                <a:off x="3787" y="1525"/>
                <a:ext cx="90" cy="0"/>
              </a:xfrm>
              <a:prstGeom prst="line">
                <a:avLst/>
              </a:prstGeom>
              <a:ln w="25400" cap="flat" cmpd="sng">
                <a:solidFill>
                  <a:srgbClr val="0000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5869" name="Line 30"/>
              <p:cNvSpPr/>
              <p:nvPr/>
            </p:nvSpPr>
            <p:spPr>
              <a:xfrm>
                <a:off x="3923" y="1842"/>
                <a:ext cx="90" cy="0"/>
              </a:xfrm>
              <a:prstGeom prst="line">
                <a:avLst/>
              </a:prstGeom>
              <a:ln w="25400" cap="flat" cmpd="sng">
                <a:solidFill>
                  <a:srgbClr val="0000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5870" name="Line 31"/>
              <p:cNvSpPr/>
              <p:nvPr/>
            </p:nvSpPr>
            <p:spPr>
              <a:xfrm>
                <a:off x="5102" y="1752"/>
                <a:ext cx="90" cy="0"/>
              </a:xfrm>
              <a:prstGeom prst="line">
                <a:avLst/>
              </a:prstGeom>
              <a:ln w="25400" cap="flat" cmpd="sng">
                <a:solidFill>
                  <a:srgbClr val="0000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5871" name="Line 32"/>
              <p:cNvSpPr/>
              <p:nvPr/>
            </p:nvSpPr>
            <p:spPr>
              <a:xfrm flipH="1">
                <a:off x="4195" y="1434"/>
                <a:ext cx="318" cy="0"/>
              </a:xfrm>
              <a:prstGeom prst="line">
                <a:avLst/>
              </a:prstGeom>
              <a:ln w="9525" cap="flat" cmpd="sng">
                <a:solidFill>
                  <a:srgbClr val="8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5872" name="Line 33"/>
              <p:cNvSpPr/>
              <p:nvPr/>
            </p:nvSpPr>
            <p:spPr>
              <a:xfrm flipH="1">
                <a:off x="3923" y="1434"/>
                <a:ext cx="590" cy="363"/>
              </a:xfrm>
              <a:prstGeom prst="line">
                <a:avLst/>
              </a:prstGeom>
              <a:ln w="9525">
                <a:noFill/>
              </a:ln>
            </p:spPr>
          </p:sp>
          <p:sp>
            <p:nvSpPr>
              <p:cNvPr id="35873" name="Line 34"/>
              <p:cNvSpPr/>
              <p:nvPr/>
            </p:nvSpPr>
            <p:spPr>
              <a:xfrm flipH="1">
                <a:off x="4014" y="1434"/>
                <a:ext cx="499" cy="499"/>
              </a:xfrm>
              <a:prstGeom prst="line">
                <a:avLst/>
              </a:prstGeom>
              <a:ln w="19050" cap="flat" cmpd="sng">
                <a:solidFill>
                  <a:srgbClr val="8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graphicFrame>
            <p:nvGraphicFramePr>
              <p:cNvPr id="35874" name="Object 29"/>
              <p:cNvGraphicFramePr>
                <a:graphicFrameLocks noChangeAspect="1"/>
              </p:cNvGraphicFramePr>
              <p:nvPr/>
            </p:nvGraphicFramePr>
            <p:xfrm>
              <a:off x="4264" y="1207"/>
              <a:ext cx="203" cy="22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90" name="" r:id="rId25" imgW="660400" imgH="723900" progId="Equation.3">
                      <p:embed/>
                    </p:oleObj>
                  </mc:Choice>
                  <mc:Fallback>
                    <p:oleObj name="" r:id="rId25" imgW="660400" imgH="723900" progId="Equation.3">
                      <p:embed/>
                      <p:pic>
                        <p:nvPicPr>
                          <p:cNvPr id="0" name="图片 3289"/>
                          <p:cNvPicPr/>
                          <p:nvPr/>
                        </p:nvPicPr>
                        <p:blipFill>
                          <a:blip r:embed="rId26">
                            <a:clrChange>
                              <a:clrFrom>
                                <a:srgbClr val="000000"/>
                              </a:clrFrom>
                              <a:clrTo>
                                <a:srgbClr val="800000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4264" y="1207"/>
                            <a:ext cx="203" cy="223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5875" name="Object 30"/>
              <p:cNvGraphicFramePr>
                <a:graphicFrameLocks noChangeAspect="1"/>
              </p:cNvGraphicFramePr>
              <p:nvPr/>
            </p:nvGraphicFramePr>
            <p:xfrm>
              <a:off x="4150" y="1760"/>
              <a:ext cx="206" cy="21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93" name="" r:id="rId27" imgW="673100" imgH="723900" progId="Equation.3">
                      <p:embed/>
                    </p:oleObj>
                  </mc:Choice>
                  <mc:Fallback>
                    <p:oleObj name="" r:id="rId27" imgW="673100" imgH="723900" progId="Equation.3">
                      <p:embed/>
                      <p:pic>
                        <p:nvPicPr>
                          <p:cNvPr id="0" name="图片 3292"/>
                          <p:cNvPicPr/>
                          <p:nvPr/>
                        </p:nvPicPr>
                        <p:blipFill>
                          <a:blip r:embed="rId28">
                            <a:clrChange>
                              <a:clrFrom>
                                <a:srgbClr val="000000"/>
                              </a:clrFrom>
                              <a:clrTo>
                                <a:srgbClr val="800000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4150" y="1760"/>
                            <a:ext cx="206" cy="219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5876" name="Object 31"/>
              <p:cNvGraphicFramePr>
                <a:graphicFrameLocks noChangeAspect="1"/>
              </p:cNvGraphicFramePr>
              <p:nvPr/>
            </p:nvGraphicFramePr>
            <p:xfrm>
              <a:off x="4467" y="1434"/>
              <a:ext cx="136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91" name="" r:id="rId29" imgW="368300" imgH="406400" progId="Equation.3">
                      <p:embed/>
                    </p:oleObj>
                  </mc:Choice>
                  <mc:Fallback>
                    <p:oleObj name="" r:id="rId29" imgW="368300" imgH="406400" progId="Equation.3">
                      <p:embed/>
                      <p:pic>
                        <p:nvPicPr>
                          <p:cNvPr id="0" name="图片 3290"/>
                          <p:cNvPicPr/>
                          <p:nvPr/>
                        </p:nvPicPr>
                        <p:blipFill>
                          <a:blip r:embed="rId30">
                            <a:clrChange>
                              <a:clrFrom>
                                <a:srgbClr val="000000"/>
                              </a:clrFrom>
                              <a:clrTo>
                                <a:srgbClr val="0000CC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4467" y="1434"/>
                            <a:ext cx="136" cy="15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5877" name="Object 32"/>
              <p:cNvGraphicFramePr>
                <a:graphicFrameLocks noChangeAspect="1"/>
              </p:cNvGraphicFramePr>
              <p:nvPr/>
            </p:nvGraphicFramePr>
            <p:xfrm>
              <a:off x="4350" y="845"/>
              <a:ext cx="208" cy="26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84" name="" r:id="rId31" imgW="571500" imgH="723900" progId="Equation.3">
                      <p:embed/>
                    </p:oleObj>
                  </mc:Choice>
                  <mc:Fallback>
                    <p:oleObj name="" r:id="rId31" imgW="571500" imgH="723900" progId="Equation.3">
                      <p:embed/>
                      <p:pic>
                        <p:nvPicPr>
                          <p:cNvPr id="0" name="图片 3283"/>
                          <p:cNvPicPr/>
                          <p:nvPr/>
                        </p:nvPicPr>
                        <p:blipFill>
                          <a:blip r:embed="rId32">
                            <a:clrChange>
                              <a:clrFrom>
                                <a:srgbClr val="000000"/>
                              </a:clrFrom>
                              <a:clrTo>
                                <a:srgbClr val="FF0000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4350" y="845"/>
                            <a:ext cx="208" cy="264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5878" name="Object 33"/>
              <p:cNvGraphicFramePr>
                <a:graphicFrameLocks noChangeAspect="1"/>
              </p:cNvGraphicFramePr>
              <p:nvPr/>
            </p:nvGraphicFramePr>
            <p:xfrm>
              <a:off x="4681" y="572"/>
              <a:ext cx="376" cy="26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95" name="" r:id="rId33" imgW="1054100" imgH="723900" progId="Equation.3">
                      <p:embed/>
                    </p:oleObj>
                  </mc:Choice>
                  <mc:Fallback>
                    <p:oleObj name="" r:id="rId33" imgW="1054100" imgH="723900" progId="Equation.3">
                      <p:embed/>
                      <p:pic>
                        <p:nvPicPr>
                          <p:cNvPr id="0" name="图片 3294"/>
                          <p:cNvPicPr/>
                          <p:nvPr/>
                        </p:nvPicPr>
                        <p:blipFill>
                          <a:blip r:embed="rId34">
                            <a:clrChange>
                              <a:clrFrom>
                                <a:srgbClr val="000000"/>
                              </a:clrFrom>
                              <a:clrTo>
                                <a:srgbClr val="FF0000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4681" y="572"/>
                            <a:ext cx="376" cy="264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35879" name="Text Box 40"/>
            <p:cNvSpPr txBox="1"/>
            <p:nvPr/>
          </p:nvSpPr>
          <p:spPr>
            <a:xfrm>
              <a:off x="5293" y="999"/>
              <a:ext cx="309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sz="2400" dirty="0">
                  <a:latin typeface="Times New Roman" panose="02020603050405020304" pitchFamily="18" charset="0"/>
                  <a:ea typeface="华文中宋" panose="02010600040101010101" pitchFamily="2" charset="-122"/>
                </a:rPr>
                <a:t>Ⅰ</a:t>
              </a:r>
              <a:endParaRPr lang="en-US" altLang="zh-CN" sz="2400" dirty="0">
                <a:latin typeface="Times New Roman" panose="02020603050405020304" pitchFamily="18" charset="0"/>
                <a:ea typeface="华文中宋" panose="02010600040101010101" pitchFamily="2" charset="-122"/>
              </a:endParaRPr>
            </a:p>
          </p:txBody>
        </p:sp>
        <p:sp>
          <p:nvSpPr>
            <p:cNvPr id="35880" name="Text Box 41"/>
            <p:cNvSpPr txBox="1"/>
            <p:nvPr/>
          </p:nvSpPr>
          <p:spPr>
            <a:xfrm>
              <a:off x="5014" y="999"/>
              <a:ext cx="309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sz="2400" dirty="0">
                  <a:latin typeface="Times New Roman" panose="02020603050405020304" pitchFamily="18" charset="0"/>
                  <a:ea typeface="华文中宋" panose="02010600040101010101" pitchFamily="2" charset="-122"/>
                </a:rPr>
                <a:t>Ⅱ</a:t>
              </a:r>
              <a:endParaRPr lang="en-US" altLang="zh-CN" sz="2400" dirty="0">
                <a:latin typeface="Times New Roman" panose="02020603050405020304" pitchFamily="18" charset="0"/>
                <a:ea typeface="华文中宋" panose="02010600040101010101" pitchFamily="2" charset="-122"/>
              </a:endParaRPr>
            </a:p>
          </p:txBody>
        </p:sp>
        <p:sp>
          <p:nvSpPr>
            <p:cNvPr id="35881" name="Text Box 42"/>
            <p:cNvSpPr txBox="1"/>
            <p:nvPr/>
          </p:nvSpPr>
          <p:spPr>
            <a:xfrm>
              <a:off x="4698" y="999"/>
              <a:ext cx="309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sz="2400" dirty="0">
                  <a:latin typeface="Times New Roman" panose="02020603050405020304" pitchFamily="18" charset="0"/>
                  <a:ea typeface="华文中宋" panose="02010600040101010101" pitchFamily="2" charset="-122"/>
                </a:rPr>
                <a:t>Ⅲ</a:t>
              </a:r>
              <a:endParaRPr lang="en-US" altLang="zh-CN" sz="2400" dirty="0">
                <a:latin typeface="Times New Roman" panose="02020603050405020304" pitchFamily="18" charset="0"/>
                <a:ea typeface="华文中宋" panose="02010600040101010101" pitchFamily="2" charset="-122"/>
              </a:endParaRPr>
            </a:p>
          </p:txBody>
        </p:sp>
      </p:grpSp>
      <p:grpSp>
        <p:nvGrpSpPr>
          <p:cNvPr id="5" name="Group 43"/>
          <p:cNvGrpSpPr/>
          <p:nvPr/>
        </p:nvGrpSpPr>
        <p:grpSpPr>
          <a:xfrm>
            <a:off x="1003300" y="1422400"/>
            <a:ext cx="4216400" cy="920750"/>
            <a:chOff x="567" y="476"/>
            <a:chExt cx="2656" cy="580"/>
          </a:xfrm>
        </p:grpSpPr>
        <p:graphicFrame>
          <p:nvGraphicFramePr>
            <p:cNvPr id="35883" name="Object 16"/>
            <p:cNvGraphicFramePr>
              <a:graphicFrameLocks noChangeAspect="1"/>
            </p:cNvGraphicFramePr>
            <p:nvPr/>
          </p:nvGraphicFramePr>
          <p:xfrm>
            <a:off x="575" y="476"/>
            <a:ext cx="2648" cy="5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7" name="" r:id="rId35" imgW="7823200" imgH="1625600" progId="Equation.3">
                    <p:embed/>
                  </p:oleObj>
                </mc:Choice>
                <mc:Fallback>
                  <p:oleObj name="" r:id="rId35" imgW="7823200" imgH="1625600" progId="Equation.3">
                    <p:embed/>
                    <p:pic>
                      <p:nvPicPr>
                        <p:cNvPr id="0" name="图片 3286"/>
                        <p:cNvPicPr/>
                        <p:nvPr/>
                      </p:nvPicPr>
                      <p:blipFill>
                        <a:blip r:embed="rId36">
                          <a:clrChange>
                            <a:clrFrom>
                              <a:srgbClr val="000000"/>
                            </a:clrFrom>
                            <a:clrTo>
                              <a:srgbClr val="000066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575" y="476"/>
                          <a:ext cx="2648" cy="58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84" name="Object 17"/>
            <p:cNvGraphicFramePr>
              <a:graphicFrameLocks noChangeAspect="1"/>
            </p:cNvGraphicFramePr>
            <p:nvPr/>
          </p:nvGraphicFramePr>
          <p:xfrm>
            <a:off x="567" y="680"/>
            <a:ext cx="142" cy="1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5" name="" r:id="rId37" imgW="304800" imgH="304800" progId="Equation.3">
                    <p:embed/>
                  </p:oleObj>
                </mc:Choice>
                <mc:Fallback>
                  <p:oleObj name="" r:id="rId37" imgW="304800" imgH="304800" progId="Equation.3">
                    <p:embed/>
                    <p:pic>
                      <p:nvPicPr>
                        <p:cNvPr id="0" name="图片 3284"/>
                        <p:cNvPicPr/>
                        <p:nvPr/>
                      </p:nvPicPr>
                      <p:blipFill>
                        <a:blip r:embed="rId38">
                          <a:clrChange>
                            <a:clrFrom>
                              <a:srgbClr val="000000"/>
                            </a:clrFrom>
                            <a:clrTo>
                              <a:srgbClr val="000099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567" y="680"/>
                          <a:ext cx="142" cy="15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42382" name="Object 2"/>
          <p:cNvGraphicFramePr>
            <a:graphicFrameLocks noChangeAspect="1"/>
          </p:cNvGraphicFramePr>
          <p:nvPr/>
        </p:nvGraphicFramePr>
        <p:xfrm>
          <a:off x="5795963" y="1406525"/>
          <a:ext cx="2324100" cy="966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6" name="" r:id="rId39" imgW="3886200" imgH="1790700" progId="Equation.3">
                  <p:embed/>
                </p:oleObj>
              </mc:Choice>
              <mc:Fallback>
                <p:oleObj name="" r:id="rId39" imgW="3886200" imgH="1790700" progId="Equation.3">
                  <p:embed/>
                  <p:pic>
                    <p:nvPicPr>
                      <p:cNvPr id="0" name="图片 3285"/>
                      <p:cNvPicPr/>
                      <p:nvPr/>
                    </p:nvPicPr>
                    <p:blipFill>
                      <a:blip r:embed="rId40">
                        <a:clrChange>
                          <a:clrFrom>
                            <a:srgbClr val="000000"/>
                          </a:clrFrom>
                          <a:clrTo>
                            <a:srgbClr val="8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795963" y="1406525"/>
                        <a:ext cx="2324100" cy="9667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2383" name="Object 3"/>
          <p:cNvGraphicFramePr>
            <a:graphicFrameLocks noChangeAspect="1"/>
          </p:cNvGraphicFramePr>
          <p:nvPr/>
        </p:nvGraphicFramePr>
        <p:xfrm>
          <a:off x="827088" y="2520950"/>
          <a:ext cx="2160587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8" name="" r:id="rId41" imgW="1587500" imgH="571500" progId="Equation.3">
                  <p:embed/>
                </p:oleObj>
              </mc:Choice>
              <mc:Fallback>
                <p:oleObj name="" r:id="rId41" imgW="1587500" imgH="571500" progId="Equation.3">
                  <p:embed/>
                  <p:pic>
                    <p:nvPicPr>
                      <p:cNvPr id="0" name="图片 3287"/>
                      <p:cNvPicPr/>
                      <p:nvPr/>
                    </p:nvPicPr>
                    <p:blipFill>
                      <a:blip r:embed="rId42">
                        <a:clrChange>
                          <a:clrFrom>
                            <a:srgbClr val="000000"/>
                          </a:clrFrom>
                          <a:clrTo>
                            <a:srgbClr val="000066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827088" y="2520950"/>
                        <a:ext cx="2160587" cy="8302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48"/>
          <p:cNvGrpSpPr/>
          <p:nvPr/>
        </p:nvGrpSpPr>
        <p:grpSpPr>
          <a:xfrm>
            <a:off x="3003550" y="2432050"/>
            <a:ext cx="3081338" cy="917575"/>
            <a:chOff x="1927" y="1780"/>
            <a:chExt cx="1941" cy="578"/>
          </a:xfrm>
        </p:grpSpPr>
        <p:graphicFrame>
          <p:nvGraphicFramePr>
            <p:cNvPr id="35888" name="Object 11"/>
            <p:cNvGraphicFramePr>
              <a:graphicFrameLocks noChangeAspect="1"/>
            </p:cNvGraphicFramePr>
            <p:nvPr/>
          </p:nvGraphicFramePr>
          <p:xfrm>
            <a:off x="1927" y="1864"/>
            <a:ext cx="1941" cy="4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9" name="" r:id="rId43" imgW="5613400" imgH="1320800" progId="Equation.3">
                    <p:embed/>
                  </p:oleObj>
                </mc:Choice>
                <mc:Fallback>
                  <p:oleObj name="" r:id="rId43" imgW="5613400" imgH="1320800" progId="Equation.3">
                    <p:embed/>
                    <p:pic>
                      <p:nvPicPr>
                        <p:cNvPr id="0" name="图片 3288"/>
                        <p:cNvPicPr/>
                        <p:nvPr/>
                      </p:nvPicPr>
                      <p:blipFill>
                        <a:blip r:embed="rId44">
                          <a:clrChange>
                            <a:clrFrom>
                              <a:srgbClr val="000000"/>
                            </a:clrFrom>
                            <a:clrTo>
                              <a:srgbClr val="000066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927" y="1864"/>
                          <a:ext cx="1941" cy="46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89" name="Object 12"/>
            <p:cNvGraphicFramePr>
              <a:graphicFrameLocks noChangeAspect="1"/>
            </p:cNvGraphicFramePr>
            <p:nvPr/>
          </p:nvGraphicFramePr>
          <p:xfrm>
            <a:off x="2194" y="2199"/>
            <a:ext cx="105" cy="1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92" name="" r:id="rId45" imgW="393700" imgH="444500" progId="Equation.3">
                    <p:embed/>
                  </p:oleObj>
                </mc:Choice>
                <mc:Fallback>
                  <p:oleObj name="" r:id="rId45" imgW="393700" imgH="444500" progId="Equation.3">
                    <p:embed/>
                    <p:pic>
                      <p:nvPicPr>
                        <p:cNvPr id="0" name="图片 3291"/>
                        <p:cNvPicPr/>
                        <p:nvPr/>
                      </p:nvPicPr>
                      <p:blipFill>
                        <a:blip r:embed="rId46">
                          <a:clrChange>
                            <a:clrFrom>
                              <a:srgbClr val="000000"/>
                            </a:clrFrom>
                            <a:clrTo>
                              <a:srgbClr val="FF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194" y="2199"/>
                          <a:ext cx="105" cy="11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90" name="Object 13"/>
            <p:cNvGraphicFramePr>
              <a:graphicFrameLocks noChangeAspect="1"/>
            </p:cNvGraphicFramePr>
            <p:nvPr/>
          </p:nvGraphicFramePr>
          <p:xfrm>
            <a:off x="2189" y="1780"/>
            <a:ext cx="174" cy="1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94" name="" r:id="rId47" imgW="800100" imgH="876300" progId="Equation.3">
                    <p:embed/>
                  </p:oleObj>
                </mc:Choice>
                <mc:Fallback>
                  <p:oleObj name="" r:id="rId47" imgW="800100" imgH="876300" progId="Equation.3">
                    <p:embed/>
                    <p:pic>
                      <p:nvPicPr>
                        <p:cNvPr id="0" name="图片 3293"/>
                        <p:cNvPicPr/>
                        <p:nvPr/>
                      </p:nvPicPr>
                      <p:blipFill>
                        <a:blip r:embed="rId48">
                          <a:clrChange>
                            <a:clrFrom>
                              <a:srgbClr val="000000"/>
                            </a:clrFrom>
                            <a:clrTo>
                              <a:srgbClr val="FF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189" y="1780"/>
                          <a:ext cx="174" cy="19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91" name="Object 14"/>
            <p:cNvGraphicFramePr>
              <a:graphicFrameLocks noChangeAspect="1"/>
            </p:cNvGraphicFramePr>
            <p:nvPr/>
          </p:nvGraphicFramePr>
          <p:xfrm>
            <a:off x="3113" y="2164"/>
            <a:ext cx="175" cy="1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04" name="" r:id="rId49" imgW="800100" imgH="876300" progId="Equation.3">
                    <p:embed/>
                  </p:oleObj>
                </mc:Choice>
                <mc:Fallback>
                  <p:oleObj name="" r:id="rId49" imgW="800100" imgH="876300" progId="Equation.3">
                    <p:embed/>
                    <p:pic>
                      <p:nvPicPr>
                        <p:cNvPr id="0" name="图片 3303"/>
                        <p:cNvPicPr/>
                        <p:nvPr/>
                      </p:nvPicPr>
                      <p:blipFill>
                        <a:blip r:embed="rId50">
                          <a:clrChange>
                            <a:clrFrom>
                              <a:srgbClr val="000000"/>
                            </a:clrFrom>
                            <a:clrTo>
                              <a:srgbClr val="FF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113" y="2164"/>
                          <a:ext cx="175" cy="19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92" name="Object 15"/>
            <p:cNvGraphicFramePr>
              <a:graphicFrameLocks noChangeAspect="1"/>
            </p:cNvGraphicFramePr>
            <p:nvPr/>
          </p:nvGraphicFramePr>
          <p:xfrm>
            <a:off x="3128" y="1836"/>
            <a:ext cx="160" cy="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08" name="" r:id="rId51" imgW="596900" imgH="406400" progId="Equation.3">
                    <p:embed/>
                  </p:oleObj>
                </mc:Choice>
                <mc:Fallback>
                  <p:oleObj name="" r:id="rId51" imgW="596900" imgH="406400" progId="Equation.3">
                    <p:embed/>
                    <p:pic>
                      <p:nvPicPr>
                        <p:cNvPr id="0" name="图片 3307"/>
                        <p:cNvPicPr/>
                        <p:nvPr/>
                      </p:nvPicPr>
                      <p:blipFill>
                        <a:blip r:embed="rId52">
                          <a:clrChange>
                            <a:clrFrom>
                              <a:srgbClr val="000000"/>
                            </a:clrFrom>
                            <a:clrTo>
                              <a:srgbClr val="FF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128" y="1836"/>
                          <a:ext cx="160" cy="11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" name="Group 54"/>
          <p:cNvGrpSpPr/>
          <p:nvPr/>
        </p:nvGrpSpPr>
        <p:grpSpPr>
          <a:xfrm>
            <a:off x="1400175" y="3494088"/>
            <a:ext cx="4395788" cy="968375"/>
            <a:chOff x="476" y="2407"/>
            <a:chExt cx="2588" cy="610"/>
          </a:xfrm>
        </p:grpSpPr>
        <p:graphicFrame>
          <p:nvGraphicFramePr>
            <p:cNvPr id="35894" name="Object 6"/>
            <p:cNvGraphicFramePr>
              <a:graphicFrameLocks noChangeAspect="1"/>
            </p:cNvGraphicFramePr>
            <p:nvPr/>
          </p:nvGraphicFramePr>
          <p:xfrm>
            <a:off x="476" y="2410"/>
            <a:ext cx="2588" cy="5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05" name="" r:id="rId53" imgW="9918700" imgH="2082800" progId="Equation.3">
                    <p:embed/>
                  </p:oleObj>
                </mc:Choice>
                <mc:Fallback>
                  <p:oleObj name="" r:id="rId53" imgW="9918700" imgH="2082800" progId="Equation.3">
                    <p:embed/>
                    <p:pic>
                      <p:nvPicPr>
                        <p:cNvPr id="0" name="图片 3304"/>
                        <p:cNvPicPr/>
                        <p:nvPr/>
                      </p:nvPicPr>
                      <p:blipFill>
                        <a:blip r:embed="rId54">
                          <a:clrChange>
                            <a:clrFrom>
                              <a:srgbClr val="000000"/>
                            </a:clrFrom>
                            <a:clrTo>
                              <a:srgbClr val="000066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76" y="2410"/>
                          <a:ext cx="2588" cy="59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95" name="Object 7"/>
            <p:cNvGraphicFramePr>
              <a:graphicFrameLocks noChangeAspect="1"/>
            </p:cNvGraphicFramePr>
            <p:nvPr/>
          </p:nvGraphicFramePr>
          <p:xfrm>
            <a:off x="657" y="2865"/>
            <a:ext cx="105" cy="1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03" name="" r:id="rId55" imgW="393700" imgH="444500" progId="Equation.3">
                    <p:embed/>
                  </p:oleObj>
                </mc:Choice>
                <mc:Fallback>
                  <p:oleObj name="" r:id="rId55" imgW="393700" imgH="444500" progId="Equation.3">
                    <p:embed/>
                    <p:pic>
                      <p:nvPicPr>
                        <p:cNvPr id="0" name="图片 3302"/>
                        <p:cNvPicPr/>
                        <p:nvPr/>
                      </p:nvPicPr>
                      <p:blipFill>
                        <a:blip r:embed="rId56">
                          <a:clrChange>
                            <a:clrFrom>
                              <a:srgbClr val="000000"/>
                            </a:clrFrom>
                            <a:clrTo>
                              <a:srgbClr val="FF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657" y="2865"/>
                          <a:ext cx="105" cy="11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96" name="Object 8"/>
            <p:cNvGraphicFramePr>
              <a:graphicFrameLocks noChangeAspect="1"/>
            </p:cNvGraphicFramePr>
            <p:nvPr/>
          </p:nvGraphicFramePr>
          <p:xfrm>
            <a:off x="732" y="2407"/>
            <a:ext cx="175" cy="1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97" name="" r:id="rId57" imgW="800100" imgH="876300" progId="Equation.3">
                    <p:embed/>
                  </p:oleObj>
                </mc:Choice>
                <mc:Fallback>
                  <p:oleObj name="" r:id="rId57" imgW="800100" imgH="876300" progId="Equation.3">
                    <p:embed/>
                    <p:pic>
                      <p:nvPicPr>
                        <p:cNvPr id="0" name="图片 3296"/>
                        <p:cNvPicPr/>
                        <p:nvPr/>
                      </p:nvPicPr>
                      <p:blipFill>
                        <a:blip r:embed="rId58">
                          <a:clrChange>
                            <a:clrFrom>
                              <a:srgbClr val="000000"/>
                            </a:clrFrom>
                            <a:clrTo>
                              <a:srgbClr val="FF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732" y="2407"/>
                          <a:ext cx="175" cy="19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97" name="Object 9"/>
            <p:cNvGraphicFramePr>
              <a:graphicFrameLocks noChangeAspect="1"/>
            </p:cNvGraphicFramePr>
            <p:nvPr/>
          </p:nvGraphicFramePr>
          <p:xfrm>
            <a:off x="1952" y="2823"/>
            <a:ext cx="174" cy="1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01" name="" r:id="rId59" imgW="800100" imgH="876300" progId="Equation.3">
                    <p:embed/>
                  </p:oleObj>
                </mc:Choice>
                <mc:Fallback>
                  <p:oleObj name="" r:id="rId59" imgW="800100" imgH="876300" progId="Equation.3">
                    <p:embed/>
                    <p:pic>
                      <p:nvPicPr>
                        <p:cNvPr id="0" name="图片 3300"/>
                        <p:cNvPicPr/>
                        <p:nvPr/>
                      </p:nvPicPr>
                      <p:blipFill>
                        <a:blip r:embed="rId60">
                          <a:clrChange>
                            <a:clrFrom>
                              <a:srgbClr val="000000"/>
                            </a:clrFrom>
                            <a:clrTo>
                              <a:srgbClr val="FF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952" y="2823"/>
                          <a:ext cx="174" cy="19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98" name="Object 10"/>
            <p:cNvGraphicFramePr>
              <a:graphicFrameLocks noChangeAspect="1"/>
            </p:cNvGraphicFramePr>
            <p:nvPr/>
          </p:nvGraphicFramePr>
          <p:xfrm>
            <a:off x="1973" y="2445"/>
            <a:ext cx="161" cy="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98" name="" r:id="rId61" imgW="596900" imgH="406400" progId="Equation.3">
                    <p:embed/>
                  </p:oleObj>
                </mc:Choice>
                <mc:Fallback>
                  <p:oleObj name="" r:id="rId61" imgW="596900" imgH="406400" progId="Equation.3">
                    <p:embed/>
                    <p:pic>
                      <p:nvPicPr>
                        <p:cNvPr id="0" name="图片 3297"/>
                        <p:cNvPicPr/>
                        <p:nvPr/>
                      </p:nvPicPr>
                      <p:blipFill>
                        <a:blip r:embed="rId62">
                          <a:clrChange>
                            <a:clrFrom>
                              <a:srgbClr val="000000"/>
                            </a:clrFrom>
                            <a:clrTo>
                              <a:srgbClr val="FF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973" y="2445"/>
                          <a:ext cx="161" cy="11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42396" name="Object 4"/>
          <p:cNvGraphicFramePr>
            <a:graphicFrameLocks noChangeAspect="1"/>
          </p:cNvGraphicFramePr>
          <p:nvPr/>
        </p:nvGraphicFramePr>
        <p:xfrm>
          <a:off x="1354138" y="4656138"/>
          <a:ext cx="3865562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0" name="" r:id="rId63" imgW="8966200" imgH="2019300" progId="Equation.3">
                  <p:embed/>
                </p:oleObj>
              </mc:Choice>
              <mc:Fallback>
                <p:oleObj name="" r:id="rId63" imgW="8966200" imgH="2019300" progId="Equation.3">
                  <p:embed/>
                  <p:pic>
                    <p:nvPicPr>
                      <p:cNvPr id="0" name="图片 3299"/>
                      <p:cNvPicPr/>
                      <p:nvPr/>
                    </p:nvPicPr>
                    <p:blipFill>
                      <a:blip r:embed="rId64">
                        <a:clrChange>
                          <a:clrFrom>
                            <a:srgbClr val="000000"/>
                          </a:clrFrom>
                          <a:clrTo>
                            <a:srgbClr val="000066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354138" y="4656138"/>
                        <a:ext cx="3865562" cy="927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2397" name="Object 5"/>
          <p:cNvGraphicFramePr>
            <a:graphicFrameLocks noChangeAspect="1"/>
          </p:cNvGraphicFramePr>
          <p:nvPr/>
        </p:nvGraphicFramePr>
        <p:xfrm>
          <a:off x="1042988" y="5661025"/>
          <a:ext cx="3654425" cy="979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2" name="" r:id="rId65" imgW="3365500" imgH="774700" progId="Equation.3">
                  <p:embed/>
                </p:oleObj>
              </mc:Choice>
              <mc:Fallback>
                <p:oleObj name="" r:id="rId65" imgW="3365500" imgH="774700" progId="Equation.3">
                  <p:embed/>
                  <p:pic>
                    <p:nvPicPr>
                      <p:cNvPr id="0" name="图片 3301"/>
                      <p:cNvPicPr/>
                      <p:nvPr/>
                    </p:nvPicPr>
                    <p:blipFill>
                      <a:blip r:embed="rId66">
                        <a:clrChange>
                          <a:clrFrom>
                            <a:srgbClr val="000000"/>
                          </a:clrFrom>
                          <a:clrTo>
                            <a:srgbClr val="8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042988" y="5661025"/>
                        <a:ext cx="3654425" cy="9794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2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2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42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42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7889" name="Group 2"/>
          <p:cNvGrpSpPr/>
          <p:nvPr/>
        </p:nvGrpSpPr>
        <p:grpSpPr>
          <a:xfrm>
            <a:off x="395288" y="981075"/>
            <a:ext cx="2087562" cy="431800"/>
            <a:chOff x="340" y="300"/>
            <a:chExt cx="1202" cy="272"/>
          </a:xfrm>
        </p:grpSpPr>
        <p:sp>
          <p:nvSpPr>
            <p:cNvPr id="37890" name="Text Box 3"/>
            <p:cNvSpPr txBox="1"/>
            <p:nvPr/>
          </p:nvSpPr>
          <p:spPr>
            <a:xfrm>
              <a:off x="340" y="300"/>
              <a:ext cx="750" cy="26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sz="2200" b="1" dirty="0">
                  <a:latin typeface="Times New Roman" panose="02020603050405020304" pitchFamily="18" charset="0"/>
                  <a:ea typeface="华文中宋" panose="02010600040101010101" pitchFamily="2" charset="-122"/>
                </a:rPr>
                <a:t>Ⅲ</a:t>
              </a:r>
              <a:r>
                <a:rPr lang="zh-CN" altLang="en-US" sz="2200" b="1" dirty="0">
                  <a:latin typeface="Times New Roman" panose="02020603050405020304" pitchFamily="18" charset="0"/>
                  <a:ea typeface="华文中宋" panose="02010600040101010101" pitchFamily="2" charset="-122"/>
                </a:rPr>
                <a:t>区：    </a:t>
              </a:r>
              <a:endParaRPr lang="zh-CN" altLang="en-US" sz="2200" b="1" dirty="0">
                <a:latin typeface="Times New Roman" panose="02020603050405020304" pitchFamily="18" charset="0"/>
                <a:ea typeface="华文中宋" panose="02010600040101010101" pitchFamily="2" charset="-122"/>
              </a:endParaRPr>
            </a:p>
          </p:txBody>
        </p:sp>
        <p:graphicFrame>
          <p:nvGraphicFramePr>
            <p:cNvPr id="37891" name="Object 37"/>
            <p:cNvGraphicFramePr>
              <a:graphicFrameLocks noChangeAspect="1"/>
            </p:cNvGraphicFramePr>
            <p:nvPr/>
          </p:nvGraphicFramePr>
          <p:xfrm>
            <a:off x="1012" y="329"/>
            <a:ext cx="530" cy="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06" name="" r:id="rId1" imgW="1612900" imgH="723900" progId="Equation.3">
                    <p:embed/>
                  </p:oleObj>
                </mc:Choice>
                <mc:Fallback>
                  <p:oleObj name="" r:id="rId1" imgW="1612900" imgH="723900" progId="Equation.3">
                    <p:embed/>
                    <p:pic>
                      <p:nvPicPr>
                        <p:cNvPr id="0" name="图片 3305"/>
                        <p:cNvPicPr/>
                        <p:nvPr/>
                      </p:nvPicPr>
                      <p:blipFill>
                        <a:blip r:embed="rId2">
                          <a:clrChange>
                            <a:clrFrom>
                              <a:srgbClr val="000000"/>
                            </a:clrFrom>
                            <a:clrTo>
                              <a:srgbClr val="FF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012" y="329"/>
                          <a:ext cx="530" cy="24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7892" name="Group 5"/>
          <p:cNvGrpSpPr/>
          <p:nvPr/>
        </p:nvGrpSpPr>
        <p:grpSpPr>
          <a:xfrm>
            <a:off x="6461125" y="981075"/>
            <a:ext cx="2503488" cy="2160588"/>
            <a:chOff x="3832" y="300"/>
            <a:chExt cx="1815" cy="1543"/>
          </a:xfrm>
        </p:grpSpPr>
        <p:grpSp>
          <p:nvGrpSpPr>
            <p:cNvPr id="37893" name="Group 6"/>
            <p:cNvGrpSpPr/>
            <p:nvPr/>
          </p:nvGrpSpPr>
          <p:grpSpPr>
            <a:xfrm>
              <a:off x="3832" y="300"/>
              <a:ext cx="1497" cy="1543"/>
              <a:chOff x="3787" y="572"/>
              <a:chExt cx="1497" cy="1543"/>
            </a:xfrm>
          </p:grpSpPr>
          <p:sp>
            <p:nvSpPr>
              <p:cNvPr id="37894" name="Oval 7"/>
              <p:cNvSpPr/>
              <p:nvPr/>
            </p:nvSpPr>
            <p:spPr>
              <a:xfrm>
                <a:off x="3787" y="754"/>
                <a:ext cx="1496" cy="1361"/>
              </a:xfrm>
              <a:prstGeom prst="ellipse">
                <a:avLst/>
              </a:prstGeom>
              <a:noFill/>
              <a:ln w="22225" cap="flat" cmpd="sng">
                <a:solidFill>
                  <a:srgbClr val="000084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dirty="0">
                  <a:latin typeface="Verdan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7895" name="Oval 8"/>
              <p:cNvSpPr/>
              <p:nvPr/>
            </p:nvSpPr>
            <p:spPr>
              <a:xfrm>
                <a:off x="4195" y="1117"/>
                <a:ext cx="680" cy="680"/>
              </a:xfrm>
              <a:prstGeom prst="ellipse">
                <a:avLst/>
              </a:prstGeom>
              <a:noFill/>
              <a:ln w="22225" cap="flat" cmpd="sng">
                <a:solidFill>
                  <a:srgbClr val="000084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dirty="0">
                  <a:latin typeface="Verdana" panose="020B0604030504040204" pitchFamily="34" charset="0"/>
                  <a:ea typeface="宋体" panose="02010600030101010101" pitchFamily="2" charset="-122"/>
                </a:endParaRPr>
              </a:p>
            </p:txBody>
          </p:sp>
          <p:graphicFrame>
            <p:nvGraphicFramePr>
              <p:cNvPr id="37896" name="Object 21"/>
              <p:cNvGraphicFramePr>
                <a:graphicFrameLocks noChangeAspect="1"/>
              </p:cNvGraphicFramePr>
              <p:nvPr/>
            </p:nvGraphicFramePr>
            <p:xfrm>
              <a:off x="4116" y="1467"/>
              <a:ext cx="125" cy="11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07" name="" r:id="rId3" imgW="444500" imgH="406400" progId="Equation.3">
                      <p:embed/>
                    </p:oleObj>
                  </mc:Choice>
                  <mc:Fallback>
                    <p:oleObj name="" r:id="rId3" imgW="444500" imgH="406400" progId="Equation.3">
                      <p:embed/>
                      <p:pic>
                        <p:nvPicPr>
                          <p:cNvPr id="0" name="图片 3306"/>
                          <p:cNvPicPr/>
                          <p:nvPr/>
                        </p:nvPicPr>
                        <p:blipFill>
                          <a:blip r:embed="rId4">
                            <a:clrChange>
                              <a:clrFrom>
                                <a:srgbClr val="000000"/>
                              </a:clrFrom>
                              <a:clrTo>
                                <a:srgbClr val="0000CC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4116" y="1467"/>
                            <a:ext cx="125" cy="119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7897" name="Object 22"/>
              <p:cNvGraphicFramePr>
                <a:graphicFrameLocks noChangeAspect="1"/>
              </p:cNvGraphicFramePr>
              <p:nvPr/>
            </p:nvGraphicFramePr>
            <p:xfrm>
              <a:off x="4150" y="1253"/>
              <a:ext cx="125" cy="11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96" name="" r:id="rId5" imgW="444500" imgH="406400" progId="Equation.3">
                      <p:embed/>
                    </p:oleObj>
                  </mc:Choice>
                  <mc:Fallback>
                    <p:oleObj name="" r:id="rId5" imgW="444500" imgH="406400" progId="Equation.3">
                      <p:embed/>
                      <p:pic>
                        <p:nvPicPr>
                          <p:cNvPr id="0" name="图片 3295"/>
                          <p:cNvPicPr/>
                          <p:nvPr/>
                        </p:nvPicPr>
                        <p:blipFill>
                          <a:blip r:embed="rId6">
                            <a:clrChange>
                              <a:clrFrom>
                                <a:srgbClr val="000000"/>
                              </a:clrFrom>
                              <a:clrTo>
                                <a:srgbClr val="0000CC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4150" y="1253"/>
                            <a:ext cx="125" cy="119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7898" name="Object 23"/>
              <p:cNvGraphicFramePr>
                <a:graphicFrameLocks noChangeAspect="1"/>
              </p:cNvGraphicFramePr>
              <p:nvPr/>
            </p:nvGraphicFramePr>
            <p:xfrm>
              <a:off x="4206" y="1661"/>
              <a:ext cx="125" cy="11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99" name="" r:id="rId7" imgW="444500" imgH="406400" progId="Equation.3">
                      <p:embed/>
                    </p:oleObj>
                  </mc:Choice>
                  <mc:Fallback>
                    <p:oleObj name="" r:id="rId7" imgW="444500" imgH="406400" progId="Equation.3">
                      <p:embed/>
                      <p:pic>
                        <p:nvPicPr>
                          <p:cNvPr id="0" name="图片 3298"/>
                          <p:cNvPicPr/>
                          <p:nvPr/>
                        </p:nvPicPr>
                        <p:blipFill>
                          <a:blip r:embed="rId8">
                            <a:clrChange>
                              <a:clrFrom>
                                <a:srgbClr val="000000"/>
                              </a:clrFrom>
                              <a:clrTo>
                                <a:srgbClr val="0000CC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4206" y="1661"/>
                            <a:ext cx="125" cy="119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7899" name="Object 24"/>
              <p:cNvGraphicFramePr>
                <a:graphicFrameLocks noChangeAspect="1"/>
              </p:cNvGraphicFramePr>
              <p:nvPr/>
            </p:nvGraphicFramePr>
            <p:xfrm>
              <a:off x="4388" y="1752"/>
              <a:ext cx="125" cy="11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15" name="" r:id="rId9" imgW="444500" imgH="406400" progId="Equation.3">
                      <p:embed/>
                    </p:oleObj>
                  </mc:Choice>
                  <mc:Fallback>
                    <p:oleObj name="" r:id="rId9" imgW="444500" imgH="406400" progId="Equation.3">
                      <p:embed/>
                      <p:pic>
                        <p:nvPicPr>
                          <p:cNvPr id="0" name="图片 3314"/>
                          <p:cNvPicPr/>
                          <p:nvPr/>
                        </p:nvPicPr>
                        <p:blipFill>
                          <a:blip r:embed="rId10">
                            <a:clrChange>
                              <a:clrFrom>
                                <a:srgbClr val="000000"/>
                              </a:clrFrom>
                              <a:clrTo>
                                <a:srgbClr val="0000CC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4388" y="1752"/>
                            <a:ext cx="125" cy="119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7900" name="Object 25"/>
              <p:cNvGraphicFramePr>
                <a:graphicFrameLocks noChangeAspect="1"/>
              </p:cNvGraphicFramePr>
              <p:nvPr/>
            </p:nvGraphicFramePr>
            <p:xfrm>
              <a:off x="4603" y="1752"/>
              <a:ext cx="125" cy="11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13" name="" r:id="rId11" imgW="444500" imgH="406400" progId="Equation.3">
                      <p:embed/>
                    </p:oleObj>
                  </mc:Choice>
                  <mc:Fallback>
                    <p:oleObj name="" r:id="rId11" imgW="444500" imgH="406400" progId="Equation.3">
                      <p:embed/>
                      <p:pic>
                        <p:nvPicPr>
                          <p:cNvPr id="0" name="图片 3312"/>
                          <p:cNvPicPr/>
                          <p:nvPr/>
                        </p:nvPicPr>
                        <p:blipFill>
                          <a:blip r:embed="rId12">
                            <a:clrChange>
                              <a:clrFrom>
                                <a:srgbClr val="000000"/>
                              </a:clrFrom>
                              <a:clrTo>
                                <a:srgbClr val="0000CC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4603" y="1752"/>
                            <a:ext cx="125" cy="119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7901" name="Object 26"/>
              <p:cNvGraphicFramePr>
                <a:graphicFrameLocks noChangeAspect="1"/>
              </p:cNvGraphicFramePr>
              <p:nvPr/>
            </p:nvGraphicFramePr>
            <p:xfrm>
              <a:off x="4751" y="1661"/>
              <a:ext cx="125" cy="11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09" name="" r:id="rId13" imgW="444500" imgH="406400" progId="Equation.3">
                      <p:embed/>
                    </p:oleObj>
                  </mc:Choice>
                  <mc:Fallback>
                    <p:oleObj name="" r:id="rId13" imgW="444500" imgH="406400" progId="Equation.3">
                      <p:embed/>
                      <p:pic>
                        <p:nvPicPr>
                          <p:cNvPr id="0" name="图片 3308"/>
                          <p:cNvPicPr/>
                          <p:nvPr/>
                        </p:nvPicPr>
                        <p:blipFill>
                          <a:blip r:embed="rId14">
                            <a:clrChange>
                              <a:clrFrom>
                                <a:srgbClr val="000000"/>
                              </a:clrFrom>
                              <a:clrTo>
                                <a:srgbClr val="0000CC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4751" y="1661"/>
                            <a:ext cx="125" cy="119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7902" name="Object 27"/>
              <p:cNvGraphicFramePr>
                <a:graphicFrameLocks noChangeAspect="1"/>
              </p:cNvGraphicFramePr>
              <p:nvPr/>
            </p:nvGraphicFramePr>
            <p:xfrm>
              <a:off x="4841" y="1480"/>
              <a:ext cx="125" cy="11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14" name="" r:id="rId15" imgW="444500" imgH="406400" progId="Equation.3">
                      <p:embed/>
                    </p:oleObj>
                  </mc:Choice>
                  <mc:Fallback>
                    <p:oleObj name="" r:id="rId15" imgW="444500" imgH="406400" progId="Equation.3">
                      <p:embed/>
                      <p:pic>
                        <p:nvPicPr>
                          <p:cNvPr id="0" name="图片 3313"/>
                          <p:cNvPicPr/>
                          <p:nvPr/>
                        </p:nvPicPr>
                        <p:blipFill>
                          <a:blip r:embed="rId16">
                            <a:clrChange>
                              <a:clrFrom>
                                <a:srgbClr val="000000"/>
                              </a:clrFrom>
                              <a:clrTo>
                                <a:srgbClr val="0000CC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4841" y="1480"/>
                            <a:ext cx="125" cy="119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7903" name="Object 28"/>
              <p:cNvGraphicFramePr>
                <a:graphicFrameLocks noChangeAspect="1"/>
              </p:cNvGraphicFramePr>
              <p:nvPr/>
            </p:nvGraphicFramePr>
            <p:xfrm>
              <a:off x="4286" y="1071"/>
              <a:ext cx="125" cy="11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16" name="" r:id="rId17" imgW="444500" imgH="406400" progId="Equation.3">
                      <p:embed/>
                    </p:oleObj>
                  </mc:Choice>
                  <mc:Fallback>
                    <p:oleObj name="" r:id="rId17" imgW="444500" imgH="406400" progId="Equation.3">
                      <p:embed/>
                      <p:pic>
                        <p:nvPicPr>
                          <p:cNvPr id="0" name="图片 3315"/>
                          <p:cNvPicPr/>
                          <p:nvPr/>
                        </p:nvPicPr>
                        <p:blipFill>
                          <a:blip r:embed="rId18">
                            <a:clrChange>
                              <a:clrFrom>
                                <a:srgbClr val="000000"/>
                              </a:clrFrom>
                              <a:clrTo>
                                <a:srgbClr val="0000CC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4286" y="1071"/>
                            <a:ext cx="125" cy="119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7904" name="Object 29"/>
              <p:cNvGraphicFramePr>
                <a:graphicFrameLocks noChangeAspect="1"/>
              </p:cNvGraphicFramePr>
              <p:nvPr/>
            </p:nvGraphicFramePr>
            <p:xfrm>
              <a:off x="4739" y="1117"/>
              <a:ext cx="125" cy="11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17" name="" r:id="rId19" imgW="444500" imgH="406400" progId="Equation.3">
                      <p:embed/>
                    </p:oleObj>
                  </mc:Choice>
                  <mc:Fallback>
                    <p:oleObj name="" r:id="rId19" imgW="444500" imgH="406400" progId="Equation.3">
                      <p:embed/>
                      <p:pic>
                        <p:nvPicPr>
                          <p:cNvPr id="0" name="图片 3316"/>
                          <p:cNvPicPr/>
                          <p:nvPr/>
                        </p:nvPicPr>
                        <p:blipFill>
                          <a:blip r:embed="rId20">
                            <a:clrChange>
                              <a:clrFrom>
                                <a:srgbClr val="000000"/>
                              </a:clrFrom>
                              <a:clrTo>
                                <a:srgbClr val="0000CC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4739" y="1117"/>
                            <a:ext cx="125" cy="119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7905" name="Object 30"/>
              <p:cNvGraphicFramePr>
                <a:graphicFrameLocks noChangeAspect="1"/>
              </p:cNvGraphicFramePr>
              <p:nvPr/>
            </p:nvGraphicFramePr>
            <p:xfrm>
              <a:off x="4841" y="1298"/>
              <a:ext cx="125" cy="11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12" name="" r:id="rId21" imgW="444500" imgH="406400" progId="Equation.3">
                      <p:embed/>
                    </p:oleObj>
                  </mc:Choice>
                  <mc:Fallback>
                    <p:oleObj name="" r:id="rId21" imgW="444500" imgH="406400" progId="Equation.3">
                      <p:embed/>
                      <p:pic>
                        <p:nvPicPr>
                          <p:cNvPr id="0" name="图片 3311"/>
                          <p:cNvPicPr/>
                          <p:nvPr/>
                        </p:nvPicPr>
                        <p:blipFill>
                          <a:blip r:embed="rId22">
                            <a:clrChange>
                              <a:clrFrom>
                                <a:srgbClr val="000000"/>
                              </a:clrFrom>
                              <a:clrTo>
                                <a:srgbClr val="0000CC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4841" y="1298"/>
                            <a:ext cx="125" cy="119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7906" name="Object 31"/>
              <p:cNvGraphicFramePr>
                <a:graphicFrameLocks noChangeAspect="1"/>
              </p:cNvGraphicFramePr>
              <p:nvPr/>
            </p:nvGraphicFramePr>
            <p:xfrm>
              <a:off x="4513" y="1026"/>
              <a:ext cx="125" cy="11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20" name="" r:id="rId23" imgW="444500" imgH="406400" progId="Equation.3">
                      <p:embed/>
                    </p:oleObj>
                  </mc:Choice>
                  <mc:Fallback>
                    <p:oleObj name="" r:id="rId23" imgW="444500" imgH="406400" progId="Equation.3">
                      <p:embed/>
                      <p:pic>
                        <p:nvPicPr>
                          <p:cNvPr id="0" name="图片 3319"/>
                          <p:cNvPicPr/>
                          <p:nvPr/>
                        </p:nvPicPr>
                        <p:blipFill>
                          <a:blip r:embed="rId24">
                            <a:clrChange>
                              <a:clrFrom>
                                <a:srgbClr val="000000"/>
                              </a:clrFrom>
                              <a:clrTo>
                                <a:srgbClr val="0000CC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4513" y="1026"/>
                            <a:ext cx="125" cy="119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7907" name="Line 20"/>
              <p:cNvSpPr/>
              <p:nvPr/>
            </p:nvSpPr>
            <p:spPr>
              <a:xfrm>
                <a:off x="4195" y="2024"/>
                <a:ext cx="90" cy="0"/>
              </a:xfrm>
              <a:prstGeom prst="line">
                <a:avLst/>
              </a:prstGeom>
              <a:ln w="25400" cap="flat" cmpd="sng">
                <a:solidFill>
                  <a:srgbClr val="0000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7908" name="Line 21"/>
              <p:cNvSpPr/>
              <p:nvPr/>
            </p:nvSpPr>
            <p:spPr>
              <a:xfrm>
                <a:off x="4558" y="2069"/>
                <a:ext cx="90" cy="0"/>
              </a:xfrm>
              <a:prstGeom prst="line">
                <a:avLst/>
              </a:prstGeom>
              <a:ln w="25400" cap="flat" cmpd="sng">
                <a:solidFill>
                  <a:srgbClr val="0000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7909" name="Line 22"/>
              <p:cNvSpPr/>
              <p:nvPr/>
            </p:nvSpPr>
            <p:spPr>
              <a:xfrm>
                <a:off x="5194" y="1434"/>
                <a:ext cx="90" cy="0"/>
              </a:xfrm>
              <a:prstGeom prst="line">
                <a:avLst/>
              </a:prstGeom>
              <a:ln w="25400" cap="flat" cmpd="sng">
                <a:solidFill>
                  <a:srgbClr val="0000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7910" name="Line 23"/>
              <p:cNvSpPr/>
              <p:nvPr/>
            </p:nvSpPr>
            <p:spPr>
              <a:xfrm>
                <a:off x="4876" y="1979"/>
                <a:ext cx="90" cy="0"/>
              </a:xfrm>
              <a:prstGeom prst="line">
                <a:avLst/>
              </a:prstGeom>
              <a:ln w="25400" cap="flat" cmpd="sng">
                <a:solidFill>
                  <a:srgbClr val="0000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7911" name="Line 24"/>
              <p:cNvSpPr/>
              <p:nvPr/>
            </p:nvSpPr>
            <p:spPr>
              <a:xfrm>
                <a:off x="4467" y="799"/>
                <a:ext cx="90" cy="0"/>
              </a:xfrm>
              <a:prstGeom prst="line">
                <a:avLst/>
              </a:prstGeom>
              <a:ln w="25400" cap="flat" cmpd="sng">
                <a:solidFill>
                  <a:srgbClr val="0000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7912" name="Line 25"/>
              <p:cNvSpPr/>
              <p:nvPr/>
            </p:nvSpPr>
            <p:spPr>
              <a:xfrm>
                <a:off x="4876" y="890"/>
                <a:ext cx="90" cy="0"/>
              </a:xfrm>
              <a:prstGeom prst="line">
                <a:avLst/>
              </a:prstGeom>
              <a:ln w="25400" cap="flat" cmpd="sng">
                <a:solidFill>
                  <a:srgbClr val="0000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7913" name="Line 26"/>
              <p:cNvSpPr/>
              <p:nvPr/>
            </p:nvSpPr>
            <p:spPr>
              <a:xfrm>
                <a:off x="5102" y="1117"/>
                <a:ext cx="90" cy="0"/>
              </a:xfrm>
              <a:prstGeom prst="line">
                <a:avLst/>
              </a:prstGeom>
              <a:ln w="25400" cap="flat" cmpd="sng">
                <a:solidFill>
                  <a:srgbClr val="0000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7914" name="Line 27"/>
              <p:cNvSpPr/>
              <p:nvPr/>
            </p:nvSpPr>
            <p:spPr>
              <a:xfrm>
                <a:off x="4014" y="935"/>
                <a:ext cx="90" cy="0"/>
              </a:xfrm>
              <a:prstGeom prst="line">
                <a:avLst/>
              </a:prstGeom>
              <a:ln w="25400" cap="flat" cmpd="sng">
                <a:solidFill>
                  <a:srgbClr val="0000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7915" name="Line 28"/>
              <p:cNvSpPr/>
              <p:nvPr/>
            </p:nvSpPr>
            <p:spPr>
              <a:xfrm>
                <a:off x="3833" y="1207"/>
                <a:ext cx="90" cy="0"/>
              </a:xfrm>
              <a:prstGeom prst="line">
                <a:avLst/>
              </a:prstGeom>
              <a:ln w="25400" cap="flat" cmpd="sng">
                <a:solidFill>
                  <a:srgbClr val="0000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7916" name="Line 29"/>
              <p:cNvSpPr/>
              <p:nvPr/>
            </p:nvSpPr>
            <p:spPr>
              <a:xfrm>
                <a:off x="3787" y="1525"/>
                <a:ext cx="90" cy="0"/>
              </a:xfrm>
              <a:prstGeom prst="line">
                <a:avLst/>
              </a:prstGeom>
              <a:ln w="25400" cap="flat" cmpd="sng">
                <a:solidFill>
                  <a:srgbClr val="0000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7917" name="Line 30"/>
              <p:cNvSpPr/>
              <p:nvPr/>
            </p:nvSpPr>
            <p:spPr>
              <a:xfrm>
                <a:off x="3923" y="1842"/>
                <a:ext cx="90" cy="0"/>
              </a:xfrm>
              <a:prstGeom prst="line">
                <a:avLst/>
              </a:prstGeom>
              <a:ln w="25400" cap="flat" cmpd="sng">
                <a:solidFill>
                  <a:srgbClr val="0000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7918" name="Line 31"/>
              <p:cNvSpPr/>
              <p:nvPr/>
            </p:nvSpPr>
            <p:spPr>
              <a:xfrm>
                <a:off x="5102" y="1752"/>
                <a:ext cx="90" cy="0"/>
              </a:xfrm>
              <a:prstGeom prst="line">
                <a:avLst/>
              </a:prstGeom>
              <a:ln w="25400" cap="flat" cmpd="sng">
                <a:solidFill>
                  <a:srgbClr val="0000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7919" name="Line 32"/>
              <p:cNvSpPr/>
              <p:nvPr/>
            </p:nvSpPr>
            <p:spPr>
              <a:xfrm flipH="1">
                <a:off x="4195" y="1434"/>
                <a:ext cx="318" cy="0"/>
              </a:xfrm>
              <a:prstGeom prst="line">
                <a:avLst/>
              </a:prstGeom>
              <a:ln w="9525" cap="flat" cmpd="sng">
                <a:solidFill>
                  <a:srgbClr val="8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7920" name="Line 33"/>
              <p:cNvSpPr/>
              <p:nvPr/>
            </p:nvSpPr>
            <p:spPr>
              <a:xfrm flipH="1">
                <a:off x="3923" y="1434"/>
                <a:ext cx="590" cy="363"/>
              </a:xfrm>
              <a:prstGeom prst="line">
                <a:avLst/>
              </a:prstGeom>
              <a:ln w="9525">
                <a:noFill/>
              </a:ln>
            </p:spPr>
          </p:sp>
          <p:sp>
            <p:nvSpPr>
              <p:cNvPr id="37921" name="Line 34"/>
              <p:cNvSpPr/>
              <p:nvPr/>
            </p:nvSpPr>
            <p:spPr>
              <a:xfrm flipH="1">
                <a:off x="4014" y="1434"/>
                <a:ext cx="499" cy="499"/>
              </a:xfrm>
              <a:prstGeom prst="line">
                <a:avLst/>
              </a:prstGeom>
              <a:ln w="19050" cap="flat" cmpd="sng">
                <a:solidFill>
                  <a:srgbClr val="8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graphicFrame>
            <p:nvGraphicFramePr>
              <p:cNvPr id="37922" name="Object 32"/>
              <p:cNvGraphicFramePr>
                <a:graphicFrameLocks noChangeAspect="1"/>
              </p:cNvGraphicFramePr>
              <p:nvPr/>
            </p:nvGraphicFramePr>
            <p:xfrm>
              <a:off x="4264" y="1207"/>
              <a:ext cx="203" cy="22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19" name="" r:id="rId25" imgW="660400" imgH="723900" progId="Equation.3">
                      <p:embed/>
                    </p:oleObj>
                  </mc:Choice>
                  <mc:Fallback>
                    <p:oleObj name="" r:id="rId25" imgW="660400" imgH="723900" progId="Equation.3">
                      <p:embed/>
                      <p:pic>
                        <p:nvPicPr>
                          <p:cNvPr id="0" name="图片 3318"/>
                          <p:cNvPicPr/>
                          <p:nvPr/>
                        </p:nvPicPr>
                        <p:blipFill>
                          <a:blip r:embed="rId26">
                            <a:clrChange>
                              <a:clrFrom>
                                <a:srgbClr val="000000"/>
                              </a:clrFrom>
                              <a:clrTo>
                                <a:srgbClr val="800000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4264" y="1207"/>
                            <a:ext cx="203" cy="223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7923" name="Object 33"/>
              <p:cNvGraphicFramePr>
                <a:graphicFrameLocks noChangeAspect="1"/>
              </p:cNvGraphicFramePr>
              <p:nvPr/>
            </p:nvGraphicFramePr>
            <p:xfrm>
              <a:off x="4150" y="1760"/>
              <a:ext cx="206" cy="21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10" name="" r:id="rId27" imgW="673100" imgH="723900" progId="Equation.3">
                      <p:embed/>
                    </p:oleObj>
                  </mc:Choice>
                  <mc:Fallback>
                    <p:oleObj name="" r:id="rId27" imgW="673100" imgH="723900" progId="Equation.3">
                      <p:embed/>
                      <p:pic>
                        <p:nvPicPr>
                          <p:cNvPr id="0" name="图片 3309"/>
                          <p:cNvPicPr/>
                          <p:nvPr/>
                        </p:nvPicPr>
                        <p:blipFill>
                          <a:blip r:embed="rId28">
                            <a:clrChange>
                              <a:clrFrom>
                                <a:srgbClr val="000000"/>
                              </a:clrFrom>
                              <a:clrTo>
                                <a:srgbClr val="800000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4150" y="1760"/>
                            <a:ext cx="206" cy="219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7924" name="Object 34"/>
              <p:cNvGraphicFramePr>
                <a:graphicFrameLocks noChangeAspect="1"/>
              </p:cNvGraphicFramePr>
              <p:nvPr/>
            </p:nvGraphicFramePr>
            <p:xfrm>
              <a:off x="4467" y="1434"/>
              <a:ext cx="136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21" name="" r:id="rId29" imgW="368300" imgH="406400" progId="Equation.3">
                      <p:embed/>
                    </p:oleObj>
                  </mc:Choice>
                  <mc:Fallback>
                    <p:oleObj name="" r:id="rId29" imgW="368300" imgH="406400" progId="Equation.3">
                      <p:embed/>
                      <p:pic>
                        <p:nvPicPr>
                          <p:cNvPr id="0" name="图片 3320"/>
                          <p:cNvPicPr/>
                          <p:nvPr/>
                        </p:nvPicPr>
                        <p:blipFill>
                          <a:blip r:embed="rId30">
                            <a:clrChange>
                              <a:clrFrom>
                                <a:srgbClr val="000000"/>
                              </a:clrFrom>
                              <a:clrTo>
                                <a:srgbClr val="0000CC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4467" y="1434"/>
                            <a:ext cx="136" cy="15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7925" name="Object 35"/>
              <p:cNvGraphicFramePr>
                <a:graphicFrameLocks noChangeAspect="1"/>
              </p:cNvGraphicFramePr>
              <p:nvPr/>
            </p:nvGraphicFramePr>
            <p:xfrm>
              <a:off x="4350" y="845"/>
              <a:ext cx="208" cy="26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11" name="" r:id="rId31" imgW="571500" imgH="723900" progId="Equation.3">
                      <p:embed/>
                    </p:oleObj>
                  </mc:Choice>
                  <mc:Fallback>
                    <p:oleObj name="" r:id="rId31" imgW="571500" imgH="723900" progId="Equation.3">
                      <p:embed/>
                      <p:pic>
                        <p:nvPicPr>
                          <p:cNvPr id="0" name="图片 3310"/>
                          <p:cNvPicPr/>
                          <p:nvPr/>
                        </p:nvPicPr>
                        <p:blipFill>
                          <a:blip r:embed="rId32">
                            <a:clrChange>
                              <a:clrFrom>
                                <a:srgbClr val="000000"/>
                              </a:clrFrom>
                              <a:clrTo>
                                <a:srgbClr val="FF0000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4350" y="845"/>
                            <a:ext cx="208" cy="264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7926" name="Object 36"/>
              <p:cNvGraphicFramePr>
                <a:graphicFrameLocks noChangeAspect="1"/>
              </p:cNvGraphicFramePr>
              <p:nvPr/>
            </p:nvGraphicFramePr>
            <p:xfrm>
              <a:off x="4681" y="572"/>
              <a:ext cx="376" cy="26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18" name="" r:id="rId33" imgW="1054100" imgH="723900" progId="Equation.3">
                      <p:embed/>
                    </p:oleObj>
                  </mc:Choice>
                  <mc:Fallback>
                    <p:oleObj name="" r:id="rId33" imgW="1054100" imgH="723900" progId="Equation.3">
                      <p:embed/>
                      <p:pic>
                        <p:nvPicPr>
                          <p:cNvPr id="0" name="图片 3317"/>
                          <p:cNvPicPr/>
                          <p:nvPr/>
                        </p:nvPicPr>
                        <p:blipFill>
                          <a:blip r:embed="rId34">
                            <a:clrChange>
                              <a:clrFrom>
                                <a:srgbClr val="000000"/>
                              </a:clrFrom>
                              <a:clrTo>
                                <a:srgbClr val="FF0000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4681" y="572"/>
                            <a:ext cx="376" cy="264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37927" name="Text Box 40"/>
            <p:cNvSpPr txBox="1"/>
            <p:nvPr/>
          </p:nvSpPr>
          <p:spPr>
            <a:xfrm>
              <a:off x="5293" y="1117"/>
              <a:ext cx="354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sz="2400" dirty="0">
                  <a:latin typeface="Times New Roman" panose="02020603050405020304" pitchFamily="18" charset="0"/>
                  <a:ea typeface="华文中宋" panose="02010600040101010101" pitchFamily="2" charset="-122"/>
                </a:rPr>
                <a:t>Ⅰ</a:t>
              </a:r>
              <a:endParaRPr lang="en-US" altLang="zh-CN" sz="2400" dirty="0">
                <a:latin typeface="Times New Roman" panose="02020603050405020304" pitchFamily="18" charset="0"/>
                <a:ea typeface="华文中宋" panose="02010600040101010101" pitchFamily="2" charset="-122"/>
              </a:endParaRPr>
            </a:p>
          </p:txBody>
        </p:sp>
        <p:sp>
          <p:nvSpPr>
            <p:cNvPr id="37928" name="Text Box 41"/>
            <p:cNvSpPr txBox="1"/>
            <p:nvPr/>
          </p:nvSpPr>
          <p:spPr>
            <a:xfrm>
              <a:off x="4975" y="1117"/>
              <a:ext cx="355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sz="2400" dirty="0">
                  <a:latin typeface="Times New Roman" panose="02020603050405020304" pitchFamily="18" charset="0"/>
                  <a:ea typeface="华文中宋" panose="02010600040101010101" pitchFamily="2" charset="-122"/>
                </a:rPr>
                <a:t>Ⅱ</a:t>
              </a:r>
              <a:endParaRPr lang="en-US" altLang="zh-CN" sz="2400" dirty="0">
                <a:latin typeface="Times New Roman" panose="02020603050405020304" pitchFamily="18" charset="0"/>
                <a:ea typeface="华文中宋" panose="02010600040101010101" pitchFamily="2" charset="-122"/>
              </a:endParaRPr>
            </a:p>
          </p:txBody>
        </p:sp>
        <p:sp>
          <p:nvSpPr>
            <p:cNvPr id="37929" name="Text Box 42"/>
            <p:cNvSpPr txBox="1"/>
            <p:nvPr/>
          </p:nvSpPr>
          <p:spPr>
            <a:xfrm>
              <a:off x="4612" y="1117"/>
              <a:ext cx="355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sz="2400" dirty="0">
                  <a:latin typeface="Times New Roman" panose="02020603050405020304" pitchFamily="18" charset="0"/>
                  <a:ea typeface="华文中宋" panose="02010600040101010101" pitchFamily="2" charset="-122"/>
                </a:rPr>
                <a:t>Ⅲ</a:t>
              </a:r>
              <a:endParaRPr lang="en-US" altLang="zh-CN" sz="2400" dirty="0">
                <a:latin typeface="Times New Roman" panose="02020603050405020304" pitchFamily="18" charset="0"/>
                <a:ea typeface="华文中宋" panose="02010600040101010101" pitchFamily="2" charset="-122"/>
              </a:endParaRPr>
            </a:p>
          </p:txBody>
        </p:sp>
      </p:grpSp>
      <p:graphicFrame>
        <p:nvGraphicFramePr>
          <p:cNvPr id="143403" name="Object 2"/>
          <p:cNvGraphicFramePr>
            <a:graphicFrameLocks noChangeAspect="1"/>
          </p:cNvGraphicFramePr>
          <p:nvPr/>
        </p:nvGraphicFramePr>
        <p:xfrm>
          <a:off x="1204913" y="3165475"/>
          <a:ext cx="1638300" cy="703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8" name="" r:id="rId35" imgW="1524000" imgH="571500" progId="Equation.3">
                  <p:embed/>
                </p:oleObj>
              </mc:Choice>
              <mc:Fallback>
                <p:oleObj name="" r:id="rId35" imgW="1524000" imgH="571500" progId="Equation.3">
                  <p:embed/>
                  <p:pic>
                    <p:nvPicPr>
                      <p:cNvPr id="0" name="图片 3327"/>
                      <p:cNvPicPr/>
                      <p:nvPr/>
                    </p:nvPicPr>
                    <p:blipFill>
                      <a:blip r:embed="rId36">
                        <a:clrChange>
                          <a:clrFrom>
                            <a:srgbClr val="000000"/>
                          </a:clrFrom>
                          <a:clrTo>
                            <a:srgbClr val="000066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204913" y="3165475"/>
                        <a:ext cx="1638300" cy="7032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44"/>
          <p:cNvGrpSpPr/>
          <p:nvPr/>
        </p:nvGrpSpPr>
        <p:grpSpPr>
          <a:xfrm>
            <a:off x="1009650" y="1484313"/>
            <a:ext cx="3956050" cy="884237"/>
            <a:chOff x="636" y="644"/>
            <a:chExt cx="2492" cy="557"/>
          </a:xfrm>
        </p:grpSpPr>
        <p:graphicFrame>
          <p:nvGraphicFramePr>
            <p:cNvPr id="37932" name="Object 19"/>
            <p:cNvGraphicFramePr>
              <a:graphicFrameLocks noChangeAspect="1"/>
            </p:cNvGraphicFramePr>
            <p:nvPr/>
          </p:nvGraphicFramePr>
          <p:xfrm>
            <a:off x="646" y="644"/>
            <a:ext cx="2482" cy="5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27" name="" r:id="rId37" imgW="8153400" imgH="1625600" progId="Equation.3">
                    <p:embed/>
                  </p:oleObj>
                </mc:Choice>
                <mc:Fallback>
                  <p:oleObj name="" r:id="rId37" imgW="8153400" imgH="1625600" progId="Equation.3">
                    <p:embed/>
                    <p:pic>
                      <p:nvPicPr>
                        <p:cNvPr id="0" name="图片 3326"/>
                        <p:cNvPicPr/>
                        <p:nvPr/>
                      </p:nvPicPr>
                      <p:blipFill>
                        <a:blip r:embed="rId38">
                          <a:clrChange>
                            <a:clrFrom>
                              <a:srgbClr val="000000"/>
                            </a:clrFrom>
                            <a:clrTo>
                              <a:srgbClr val="000066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646" y="644"/>
                          <a:ext cx="2482" cy="55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933" name="Object 20"/>
            <p:cNvGraphicFramePr>
              <a:graphicFrameLocks noChangeAspect="1"/>
            </p:cNvGraphicFramePr>
            <p:nvPr/>
          </p:nvGraphicFramePr>
          <p:xfrm>
            <a:off x="636" y="824"/>
            <a:ext cx="154" cy="1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22" name="" r:id="rId39" imgW="304800" imgH="304800" progId="Equation.3">
                    <p:embed/>
                  </p:oleObj>
                </mc:Choice>
                <mc:Fallback>
                  <p:oleObj name="" r:id="rId39" imgW="304800" imgH="304800" progId="Equation.3">
                    <p:embed/>
                    <p:pic>
                      <p:nvPicPr>
                        <p:cNvPr id="0" name="图片 3321"/>
                        <p:cNvPicPr/>
                        <p:nvPr/>
                      </p:nvPicPr>
                      <p:blipFill>
                        <a:blip r:embed="rId40">
                          <a:clrChange>
                            <a:clrFrom>
                              <a:srgbClr val="000000"/>
                            </a:clrFrom>
                            <a:clrTo>
                              <a:srgbClr val="00008A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636" y="824"/>
                          <a:ext cx="154" cy="15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43407" name="Object 3"/>
          <p:cNvGraphicFramePr>
            <a:graphicFrameLocks noChangeAspect="1"/>
          </p:cNvGraphicFramePr>
          <p:nvPr/>
        </p:nvGraphicFramePr>
        <p:xfrm>
          <a:off x="2087563" y="2347913"/>
          <a:ext cx="1116012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3" name="" r:id="rId41" imgW="2133600" imgH="850900" progId="Equation.3">
                  <p:embed/>
                </p:oleObj>
              </mc:Choice>
              <mc:Fallback>
                <p:oleObj name="" r:id="rId41" imgW="2133600" imgH="850900" progId="Equation.3">
                  <p:embed/>
                  <p:pic>
                    <p:nvPicPr>
                      <p:cNvPr id="0" name="图片 3322"/>
                      <p:cNvPicPr/>
                      <p:nvPr/>
                    </p:nvPicPr>
                    <p:blipFill>
                      <a:blip r:embed="rId42">
                        <a:clrChange>
                          <a:clrFrom>
                            <a:srgbClr val="000000"/>
                          </a:clrFrom>
                          <a:clrTo>
                            <a:srgbClr val="8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087563" y="2347913"/>
                        <a:ext cx="1116012" cy="4476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48"/>
          <p:cNvGrpSpPr/>
          <p:nvPr/>
        </p:nvGrpSpPr>
        <p:grpSpPr>
          <a:xfrm>
            <a:off x="2916238" y="3027363"/>
            <a:ext cx="4319587" cy="987425"/>
            <a:chOff x="1837" y="1499"/>
            <a:chExt cx="2585" cy="622"/>
          </a:xfrm>
        </p:grpSpPr>
        <p:graphicFrame>
          <p:nvGraphicFramePr>
            <p:cNvPr id="37936" name="Object 12"/>
            <p:cNvGraphicFramePr>
              <a:graphicFrameLocks noChangeAspect="1"/>
            </p:cNvGraphicFramePr>
            <p:nvPr/>
          </p:nvGraphicFramePr>
          <p:xfrm>
            <a:off x="1837" y="1585"/>
            <a:ext cx="2585" cy="4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24" name="" r:id="rId43" imgW="7289800" imgH="1155700" progId="Equation.3">
                    <p:embed/>
                  </p:oleObj>
                </mc:Choice>
                <mc:Fallback>
                  <p:oleObj name="" r:id="rId43" imgW="7289800" imgH="1155700" progId="Equation.3">
                    <p:embed/>
                    <p:pic>
                      <p:nvPicPr>
                        <p:cNvPr id="0" name="图片 3323"/>
                        <p:cNvPicPr/>
                        <p:nvPr/>
                      </p:nvPicPr>
                      <p:blipFill>
                        <a:blip r:embed="rId44">
                          <a:clrChange>
                            <a:clrFrom>
                              <a:srgbClr val="000000"/>
                            </a:clrFrom>
                            <a:clrTo>
                              <a:srgbClr val="000066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837" y="1585"/>
                          <a:ext cx="2585" cy="45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937" name="Object 13"/>
            <p:cNvGraphicFramePr>
              <a:graphicFrameLocks noChangeAspect="1"/>
            </p:cNvGraphicFramePr>
            <p:nvPr/>
          </p:nvGraphicFramePr>
          <p:xfrm>
            <a:off x="2054" y="1971"/>
            <a:ext cx="154" cy="1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25" name="" r:id="rId45" imgW="520700" imgH="393700" progId="Equation.3">
                    <p:embed/>
                  </p:oleObj>
                </mc:Choice>
                <mc:Fallback>
                  <p:oleObj name="" r:id="rId45" imgW="520700" imgH="393700" progId="Equation.3">
                    <p:embed/>
                    <p:pic>
                      <p:nvPicPr>
                        <p:cNvPr id="0" name="图片 3324"/>
                        <p:cNvPicPr/>
                        <p:nvPr/>
                      </p:nvPicPr>
                      <p:blipFill>
                        <a:blip r:embed="rId46">
                          <a:clrChange>
                            <a:clrFrom>
                              <a:srgbClr val="000000"/>
                            </a:clrFrom>
                            <a:clrTo>
                              <a:srgbClr val="FF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054" y="1971"/>
                          <a:ext cx="154" cy="11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938" name="Object 14"/>
            <p:cNvGraphicFramePr>
              <a:graphicFrameLocks noChangeAspect="1"/>
            </p:cNvGraphicFramePr>
            <p:nvPr/>
          </p:nvGraphicFramePr>
          <p:xfrm>
            <a:off x="2117" y="1499"/>
            <a:ext cx="171" cy="1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26" name="" r:id="rId47" imgW="711200" imgH="774700" progId="Equation.3">
                    <p:embed/>
                  </p:oleObj>
                </mc:Choice>
                <mc:Fallback>
                  <p:oleObj name="" r:id="rId47" imgW="711200" imgH="774700" progId="Equation.3">
                    <p:embed/>
                    <p:pic>
                      <p:nvPicPr>
                        <p:cNvPr id="0" name="图片 3325"/>
                        <p:cNvPicPr/>
                        <p:nvPr/>
                      </p:nvPicPr>
                      <p:blipFill>
                        <a:blip r:embed="rId48">
                          <a:clrChange>
                            <a:clrFrom>
                              <a:srgbClr val="000000"/>
                            </a:clrFrom>
                            <a:clrTo>
                              <a:srgbClr val="FF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117" y="1499"/>
                          <a:ext cx="171" cy="19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939" name="Object 15"/>
            <p:cNvGraphicFramePr>
              <a:graphicFrameLocks noChangeAspect="1"/>
            </p:cNvGraphicFramePr>
            <p:nvPr/>
          </p:nvGraphicFramePr>
          <p:xfrm>
            <a:off x="2891" y="1905"/>
            <a:ext cx="225" cy="1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30" name="" r:id="rId49" imgW="927100" imgH="774700" progId="Equation.3">
                    <p:embed/>
                  </p:oleObj>
                </mc:Choice>
                <mc:Fallback>
                  <p:oleObj name="" r:id="rId49" imgW="927100" imgH="774700" progId="Equation.3">
                    <p:embed/>
                    <p:pic>
                      <p:nvPicPr>
                        <p:cNvPr id="0" name="图片 3329"/>
                        <p:cNvPicPr/>
                        <p:nvPr/>
                      </p:nvPicPr>
                      <p:blipFill>
                        <a:blip r:embed="rId50">
                          <a:clrChange>
                            <a:clrFrom>
                              <a:srgbClr val="000000"/>
                            </a:clrFrom>
                            <a:clrTo>
                              <a:srgbClr val="FF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891" y="1905"/>
                          <a:ext cx="225" cy="18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940" name="Object 16"/>
            <p:cNvGraphicFramePr>
              <a:graphicFrameLocks noChangeAspect="1"/>
            </p:cNvGraphicFramePr>
            <p:nvPr/>
          </p:nvGraphicFramePr>
          <p:xfrm>
            <a:off x="2915" y="1523"/>
            <a:ext cx="235" cy="1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29" name="" r:id="rId51" imgW="977900" imgH="774700" progId="Equation.3">
                    <p:embed/>
                  </p:oleObj>
                </mc:Choice>
                <mc:Fallback>
                  <p:oleObj name="" r:id="rId51" imgW="977900" imgH="774700" progId="Equation.3">
                    <p:embed/>
                    <p:pic>
                      <p:nvPicPr>
                        <p:cNvPr id="0" name="图片 3328"/>
                        <p:cNvPicPr/>
                        <p:nvPr/>
                      </p:nvPicPr>
                      <p:blipFill>
                        <a:blip r:embed="rId52">
                          <a:clrChange>
                            <a:clrFrom>
                              <a:srgbClr val="000000"/>
                            </a:clrFrom>
                            <a:clrTo>
                              <a:srgbClr val="FF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915" y="1523"/>
                          <a:ext cx="235" cy="19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941" name="Object 17"/>
            <p:cNvGraphicFramePr>
              <a:graphicFrameLocks noChangeAspect="1"/>
            </p:cNvGraphicFramePr>
            <p:nvPr/>
          </p:nvGraphicFramePr>
          <p:xfrm>
            <a:off x="3770" y="1931"/>
            <a:ext cx="236" cy="1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31" name="" r:id="rId53" imgW="977900" imgH="774700" progId="Equation.3">
                    <p:embed/>
                  </p:oleObj>
                </mc:Choice>
                <mc:Fallback>
                  <p:oleObj name="" r:id="rId53" imgW="977900" imgH="774700" progId="Equation.3">
                    <p:embed/>
                    <p:pic>
                      <p:nvPicPr>
                        <p:cNvPr id="0" name="图片 3330"/>
                        <p:cNvPicPr/>
                        <p:nvPr/>
                      </p:nvPicPr>
                      <p:blipFill>
                        <a:blip r:embed="rId54">
                          <a:clrChange>
                            <a:clrFrom>
                              <a:srgbClr val="000000"/>
                            </a:clrFrom>
                            <a:clrTo>
                              <a:srgbClr val="FF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770" y="1931"/>
                          <a:ext cx="236" cy="19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942" name="Object 18"/>
            <p:cNvGraphicFramePr>
              <a:graphicFrameLocks noChangeAspect="1"/>
            </p:cNvGraphicFramePr>
            <p:nvPr/>
          </p:nvGraphicFramePr>
          <p:xfrm>
            <a:off x="3830" y="1563"/>
            <a:ext cx="158" cy="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32" name="" r:id="rId55" imgW="520700" imgH="368300" progId="Equation.3">
                    <p:embed/>
                  </p:oleObj>
                </mc:Choice>
                <mc:Fallback>
                  <p:oleObj name="" r:id="rId55" imgW="520700" imgH="368300" progId="Equation.3">
                    <p:embed/>
                    <p:pic>
                      <p:nvPicPr>
                        <p:cNvPr id="0" name="图片 3331"/>
                        <p:cNvPicPr/>
                        <p:nvPr/>
                      </p:nvPicPr>
                      <p:blipFill>
                        <a:blip r:embed="rId56">
                          <a:clrChange>
                            <a:clrFrom>
                              <a:srgbClr val="000000"/>
                            </a:clrFrom>
                            <a:clrTo>
                              <a:srgbClr val="FF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830" y="1563"/>
                          <a:ext cx="158" cy="11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" name="Group 56"/>
          <p:cNvGrpSpPr/>
          <p:nvPr/>
        </p:nvGrpSpPr>
        <p:grpSpPr>
          <a:xfrm>
            <a:off x="819150" y="4348163"/>
            <a:ext cx="4257675" cy="984250"/>
            <a:chOff x="516" y="2331"/>
            <a:chExt cx="2682" cy="620"/>
          </a:xfrm>
        </p:grpSpPr>
        <p:graphicFrame>
          <p:nvGraphicFramePr>
            <p:cNvPr id="37944" name="Object 7"/>
            <p:cNvGraphicFramePr>
              <a:graphicFrameLocks noChangeAspect="1"/>
            </p:cNvGraphicFramePr>
            <p:nvPr/>
          </p:nvGraphicFramePr>
          <p:xfrm>
            <a:off x="516" y="2364"/>
            <a:ext cx="2682" cy="5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33" name="" r:id="rId57" imgW="8089900" imgH="1676400" progId="Equation.3">
                    <p:embed/>
                  </p:oleObj>
                </mc:Choice>
                <mc:Fallback>
                  <p:oleObj name="" r:id="rId57" imgW="8089900" imgH="1676400" progId="Equation.3">
                    <p:embed/>
                    <p:pic>
                      <p:nvPicPr>
                        <p:cNvPr id="0" name="图片 3332"/>
                        <p:cNvPicPr/>
                        <p:nvPr/>
                      </p:nvPicPr>
                      <p:blipFill>
                        <a:blip r:embed="rId58">
                          <a:clrChange>
                            <a:clrFrom>
                              <a:srgbClr val="000000"/>
                            </a:clrFrom>
                            <a:clrTo>
                              <a:srgbClr val="000066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516" y="2364"/>
                          <a:ext cx="2682" cy="58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945" name="Object 8"/>
            <p:cNvGraphicFramePr>
              <a:graphicFrameLocks noChangeAspect="1"/>
            </p:cNvGraphicFramePr>
            <p:nvPr/>
          </p:nvGraphicFramePr>
          <p:xfrm>
            <a:off x="732" y="2739"/>
            <a:ext cx="212" cy="1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34" name="" r:id="rId59" imgW="977900" imgH="812800" progId="Equation.3">
                    <p:embed/>
                  </p:oleObj>
                </mc:Choice>
                <mc:Fallback>
                  <p:oleObj name="" r:id="rId59" imgW="977900" imgH="812800" progId="Equation.3">
                    <p:embed/>
                    <p:pic>
                      <p:nvPicPr>
                        <p:cNvPr id="0" name="图片 3333"/>
                        <p:cNvPicPr/>
                        <p:nvPr/>
                      </p:nvPicPr>
                      <p:blipFill>
                        <a:blip r:embed="rId60">
                          <a:clrChange>
                            <a:clrFrom>
                              <a:srgbClr val="000000"/>
                            </a:clrFrom>
                            <a:clrTo>
                              <a:srgbClr val="FF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732" y="2739"/>
                          <a:ext cx="212" cy="19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946" name="Object 9"/>
            <p:cNvGraphicFramePr>
              <a:graphicFrameLocks noChangeAspect="1"/>
            </p:cNvGraphicFramePr>
            <p:nvPr/>
          </p:nvGraphicFramePr>
          <p:xfrm>
            <a:off x="785" y="2331"/>
            <a:ext cx="218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35" name="" r:id="rId61" imgW="1003300" imgH="812800" progId="Equation.3">
                    <p:embed/>
                  </p:oleObj>
                </mc:Choice>
                <mc:Fallback>
                  <p:oleObj name="" r:id="rId61" imgW="1003300" imgH="812800" progId="Equation.3">
                    <p:embed/>
                    <p:pic>
                      <p:nvPicPr>
                        <p:cNvPr id="0" name="图片 3334"/>
                        <p:cNvPicPr/>
                        <p:nvPr/>
                      </p:nvPicPr>
                      <p:blipFill>
                        <a:blip r:embed="rId62">
                          <a:clrChange>
                            <a:clrFrom>
                              <a:srgbClr val="000000"/>
                            </a:clrFrom>
                            <a:clrTo>
                              <a:srgbClr val="FF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785" y="2331"/>
                          <a:ext cx="218" cy="19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947" name="Object 10"/>
            <p:cNvGraphicFramePr>
              <a:graphicFrameLocks noChangeAspect="1"/>
            </p:cNvGraphicFramePr>
            <p:nvPr/>
          </p:nvGraphicFramePr>
          <p:xfrm>
            <a:off x="2071" y="2755"/>
            <a:ext cx="217" cy="1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34" name="" r:id="rId63" imgW="1003300" imgH="812800" progId="Equation.3">
                    <p:embed/>
                  </p:oleObj>
                </mc:Choice>
                <mc:Fallback>
                  <p:oleObj name="" r:id="rId63" imgW="1003300" imgH="812800" progId="Equation.3">
                    <p:embed/>
                    <p:pic>
                      <p:nvPicPr>
                        <p:cNvPr id="0" name="图片 3233"/>
                        <p:cNvPicPr/>
                        <p:nvPr/>
                      </p:nvPicPr>
                      <p:blipFill>
                        <a:blip r:embed="rId64">
                          <a:clrChange>
                            <a:clrFrom>
                              <a:srgbClr val="000000"/>
                            </a:clrFrom>
                            <a:clrTo>
                              <a:srgbClr val="FF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071" y="2755"/>
                          <a:ext cx="217" cy="19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948" name="Object 11"/>
            <p:cNvGraphicFramePr>
              <a:graphicFrameLocks noChangeAspect="1"/>
            </p:cNvGraphicFramePr>
            <p:nvPr/>
          </p:nvGraphicFramePr>
          <p:xfrm>
            <a:off x="2095" y="2380"/>
            <a:ext cx="197" cy="1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30" name="" r:id="rId65" imgW="723900" imgH="406400" progId="Equation.3">
                    <p:embed/>
                  </p:oleObj>
                </mc:Choice>
                <mc:Fallback>
                  <p:oleObj name="" r:id="rId65" imgW="723900" imgH="406400" progId="Equation.3">
                    <p:embed/>
                    <p:pic>
                      <p:nvPicPr>
                        <p:cNvPr id="0" name="图片 3229"/>
                        <p:cNvPicPr/>
                        <p:nvPr/>
                      </p:nvPicPr>
                      <p:blipFill>
                        <a:blip r:embed="rId66">
                          <a:clrChange>
                            <a:clrFrom>
                              <a:srgbClr val="000000"/>
                            </a:clrFrom>
                            <a:clrTo>
                              <a:srgbClr val="FF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095" y="2380"/>
                          <a:ext cx="197" cy="12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43422" name="Object 4"/>
          <p:cNvGraphicFramePr>
            <a:graphicFrameLocks noChangeAspect="1"/>
          </p:cNvGraphicFramePr>
          <p:nvPr/>
        </p:nvGraphicFramePr>
        <p:xfrm>
          <a:off x="5106988" y="4410075"/>
          <a:ext cx="3568700" cy="887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2" name="" r:id="rId67" imgW="7378700" imgH="1625600" progId="Equation.3">
                  <p:embed/>
                </p:oleObj>
              </mc:Choice>
              <mc:Fallback>
                <p:oleObj name="" r:id="rId67" imgW="7378700" imgH="1625600" progId="Equation.3">
                  <p:embed/>
                  <p:pic>
                    <p:nvPicPr>
                      <p:cNvPr id="0" name="图片 3231"/>
                      <p:cNvPicPr/>
                      <p:nvPr/>
                    </p:nvPicPr>
                    <p:blipFill>
                      <a:blip r:embed="rId68">
                        <a:clrChange>
                          <a:clrFrom>
                            <a:srgbClr val="000000"/>
                          </a:clrFrom>
                          <a:clrTo>
                            <a:srgbClr val="000066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106988" y="4410075"/>
                        <a:ext cx="3568700" cy="8874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23" name="Object 5"/>
          <p:cNvGraphicFramePr>
            <a:graphicFrameLocks noChangeAspect="1"/>
          </p:cNvGraphicFramePr>
          <p:nvPr/>
        </p:nvGraphicFramePr>
        <p:xfrm>
          <a:off x="611188" y="5516563"/>
          <a:ext cx="3744912" cy="995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3" name="" r:id="rId69" imgW="2743200" imgH="774700" progId="Equation.3">
                  <p:embed/>
                </p:oleObj>
              </mc:Choice>
              <mc:Fallback>
                <p:oleObj name="" r:id="rId69" imgW="2743200" imgH="774700" progId="Equation.3">
                  <p:embed/>
                  <p:pic>
                    <p:nvPicPr>
                      <p:cNvPr id="0" name="图片 3232"/>
                      <p:cNvPicPr/>
                      <p:nvPr/>
                    </p:nvPicPr>
                    <p:blipFill>
                      <a:blip r:embed="rId70">
                        <a:clrChange>
                          <a:clrFrom>
                            <a:srgbClr val="000000"/>
                          </a:clrFrom>
                          <a:clrTo>
                            <a:srgbClr val="8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11188" y="5516563"/>
                        <a:ext cx="3744912" cy="9953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Group 64"/>
          <p:cNvGrpSpPr/>
          <p:nvPr/>
        </p:nvGrpSpPr>
        <p:grpSpPr>
          <a:xfrm>
            <a:off x="3708400" y="3789363"/>
            <a:ext cx="504825" cy="358775"/>
            <a:chOff x="2245" y="1979"/>
            <a:chExt cx="264" cy="245"/>
          </a:xfrm>
        </p:grpSpPr>
        <p:sp>
          <p:nvSpPr>
            <p:cNvPr id="37952" name="Line 65"/>
            <p:cNvSpPr/>
            <p:nvPr/>
          </p:nvSpPr>
          <p:spPr>
            <a:xfrm>
              <a:off x="2245" y="1979"/>
              <a:ext cx="91" cy="90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aphicFrame>
          <p:nvGraphicFramePr>
            <p:cNvPr id="37953" name="Object 6"/>
            <p:cNvGraphicFramePr>
              <a:graphicFrameLocks noChangeAspect="1"/>
            </p:cNvGraphicFramePr>
            <p:nvPr/>
          </p:nvGraphicFramePr>
          <p:xfrm>
            <a:off x="2381" y="2024"/>
            <a:ext cx="128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31" name="" r:id="rId71" imgW="342900" imgH="546100" progId="Equation.3">
                    <p:embed/>
                  </p:oleObj>
                </mc:Choice>
                <mc:Fallback>
                  <p:oleObj name="" r:id="rId71" imgW="342900" imgH="546100" progId="Equation.3">
                    <p:embed/>
                    <p:pic>
                      <p:nvPicPr>
                        <p:cNvPr id="0" name="图片 3230"/>
                        <p:cNvPicPr/>
                        <p:nvPr/>
                      </p:nvPicPr>
                      <p:blipFill>
                        <a:blip r:embed="rId72">
                          <a:clrChange>
                            <a:clrFrom>
                              <a:srgbClr val="000000"/>
                            </a:clrFrom>
                            <a:clrTo>
                              <a:srgbClr val="FF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381" y="2024"/>
                          <a:ext cx="128" cy="2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954" name="Line 67"/>
            <p:cNvSpPr/>
            <p:nvPr/>
          </p:nvSpPr>
          <p:spPr>
            <a:xfrm>
              <a:off x="2290" y="1979"/>
              <a:ext cx="91" cy="90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143428" name="Text Box 68"/>
          <p:cNvSpPr txBox="1"/>
          <p:nvPr/>
        </p:nvSpPr>
        <p:spPr>
          <a:xfrm>
            <a:off x="4643438" y="5949950"/>
            <a:ext cx="3976687" cy="427038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sz="2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讨论：求</a:t>
            </a:r>
            <a:r>
              <a:rPr lang="en-US" altLang="zh-CN" sz="2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V</a:t>
            </a:r>
            <a:r>
              <a:rPr lang="zh-CN" altLang="en-US" sz="2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可用电势叠加原理</a:t>
            </a:r>
            <a:r>
              <a:rPr lang="zh-CN" altLang="en-US" sz="22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    </a:t>
            </a:r>
            <a:endParaRPr lang="zh-CN" altLang="en-US" sz="2200" b="1" dirty="0">
              <a:latin typeface="Times New Roman" panose="02020603050405020304" pitchFamily="18" charset="0"/>
              <a:ea typeface="华文中宋" panose="02010600040101010101" pitchFamily="2" charset="-122"/>
            </a:endParaRPr>
          </a:p>
        </p:txBody>
      </p:sp>
    </p:spTree>
  </p:cSld>
  <p:clrMapOvr>
    <a:masterClrMapping/>
  </p:clrMapOvr>
  <p:transition spd="med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3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3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3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3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43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2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3" name="Text Box 2"/>
          <p:cNvSpPr txBox="1"/>
          <p:nvPr/>
        </p:nvSpPr>
        <p:spPr>
          <a:xfrm>
            <a:off x="500063" y="933450"/>
            <a:ext cx="57150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半径为</a:t>
            </a:r>
            <a:r>
              <a:rPr lang="en-US" altLang="zh-CN" sz="2400" b="1" i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，带电量为</a:t>
            </a:r>
            <a:r>
              <a:rPr lang="en-US" altLang="zh-CN" sz="2400" b="1" i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q</a:t>
            </a:r>
            <a:r>
              <a:rPr lang="en-US" altLang="zh-CN" sz="2400" b="1" i="1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的均匀带电球体</a:t>
            </a:r>
            <a:endParaRPr lang="zh-CN" altLang="en-US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4387" name="Text Box 3"/>
          <p:cNvSpPr txBox="1"/>
          <p:nvPr/>
        </p:nvSpPr>
        <p:spPr>
          <a:xfrm>
            <a:off x="46038" y="2149475"/>
            <a:ext cx="492125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解</a:t>
            </a:r>
            <a:endParaRPr lang="zh-CN" altLang="en-US" sz="24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4388" name="Text Box 4"/>
          <p:cNvSpPr txBox="1"/>
          <p:nvPr/>
        </p:nvSpPr>
        <p:spPr>
          <a:xfrm>
            <a:off x="493713" y="2233613"/>
            <a:ext cx="1801812" cy="968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ctr">
              <a:lnSpc>
                <a:spcPct val="120000"/>
              </a:lnSpc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根据高斯定律可得：</a:t>
            </a:r>
            <a:endParaRPr lang="zh-CN" altLang="en-US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4389" name="Rectangle 5"/>
          <p:cNvSpPr/>
          <p:nvPr/>
        </p:nvSpPr>
        <p:spPr>
          <a:xfrm>
            <a:off x="0" y="1563688"/>
            <a:ext cx="49212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/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求</a:t>
            </a:r>
            <a:endParaRPr lang="zh-CN" altLang="en-US" sz="24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4390" name="Rectangle 6"/>
          <p:cNvSpPr/>
          <p:nvPr/>
        </p:nvSpPr>
        <p:spPr>
          <a:xfrm>
            <a:off x="438150" y="1563688"/>
            <a:ext cx="3732213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带电球体的电势分布</a:t>
            </a:r>
            <a:endParaRPr lang="zh-CN" altLang="en-US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8918" name="Rectangle 7"/>
          <p:cNvSpPr/>
          <p:nvPr/>
        </p:nvSpPr>
        <p:spPr>
          <a:xfrm>
            <a:off x="46038" y="909638"/>
            <a:ext cx="49212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/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endParaRPr lang="zh-CN" altLang="en-US" sz="24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38919" name="Group 8"/>
          <p:cNvGrpSpPr/>
          <p:nvPr/>
        </p:nvGrpSpPr>
        <p:grpSpPr>
          <a:xfrm>
            <a:off x="6402388" y="1116013"/>
            <a:ext cx="1524000" cy="1524000"/>
            <a:chOff x="3744" y="886"/>
            <a:chExt cx="960" cy="960"/>
          </a:xfrm>
        </p:grpSpPr>
        <p:sp>
          <p:nvSpPr>
            <p:cNvPr id="38920" name="Oval 9"/>
            <p:cNvSpPr/>
            <p:nvPr/>
          </p:nvSpPr>
          <p:spPr>
            <a:xfrm>
              <a:off x="3744" y="886"/>
              <a:ext cx="960" cy="960"/>
            </a:xfrm>
            <a:prstGeom prst="ellipse">
              <a:avLst/>
            </a:prstGeom>
            <a:gradFill rotWithShape="0">
              <a:gsLst>
                <a:gs pos="0">
                  <a:srgbClr val="00FFCC"/>
                </a:gs>
                <a:gs pos="100000">
                  <a:srgbClr val="00765E"/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 wrap="none" anchor="ctr" anchorCtr="0"/>
            <a:p>
              <a:pPr algn="ctr"/>
              <a:endParaRPr lang="zh-CN" altLang="zh-CN" sz="24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8921" name="Text Box 10"/>
            <p:cNvSpPr txBox="1"/>
            <p:nvPr/>
          </p:nvSpPr>
          <p:spPr>
            <a:xfrm>
              <a:off x="3884" y="1025"/>
              <a:ext cx="229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sz="2800" b="1" dirty="0">
                  <a:solidFill>
                    <a:srgbClr val="FF33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+</a:t>
              </a:r>
              <a:endParaRPr lang="en-US" altLang="zh-CN" sz="2800" b="1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8922" name="Rectangle 11"/>
            <p:cNvSpPr/>
            <p:nvPr/>
          </p:nvSpPr>
          <p:spPr>
            <a:xfrm>
              <a:off x="4128" y="886"/>
              <a:ext cx="21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r>
                <a:rPr lang="en-US" altLang="zh-CN" sz="2800" b="1" dirty="0">
                  <a:solidFill>
                    <a:srgbClr val="FF33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+</a:t>
              </a:r>
              <a:endParaRPr lang="en-US" altLang="zh-CN" sz="2800" b="1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8923" name="Rectangle 12"/>
            <p:cNvSpPr/>
            <p:nvPr/>
          </p:nvSpPr>
          <p:spPr>
            <a:xfrm>
              <a:off x="3840" y="1304"/>
              <a:ext cx="229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sz="2800" b="1" dirty="0">
                  <a:solidFill>
                    <a:srgbClr val="FF33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+</a:t>
              </a:r>
              <a:endParaRPr lang="en-US" altLang="zh-CN" sz="2800" b="1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8924" name="Rectangle 13"/>
            <p:cNvSpPr/>
            <p:nvPr/>
          </p:nvSpPr>
          <p:spPr>
            <a:xfrm>
              <a:off x="4076" y="1448"/>
              <a:ext cx="229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sz="2800" b="1" dirty="0">
                  <a:solidFill>
                    <a:srgbClr val="FF33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+</a:t>
              </a:r>
              <a:endParaRPr lang="en-US" altLang="zh-CN" sz="2800" b="1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8925" name="Rectangle 14"/>
            <p:cNvSpPr/>
            <p:nvPr/>
          </p:nvSpPr>
          <p:spPr>
            <a:xfrm>
              <a:off x="4364" y="1400"/>
              <a:ext cx="229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sz="2800" b="1" dirty="0">
                  <a:solidFill>
                    <a:srgbClr val="FF33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+</a:t>
              </a:r>
              <a:endParaRPr lang="en-US" altLang="zh-CN" sz="2800" b="1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8926" name="Rectangle 15"/>
            <p:cNvSpPr/>
            <p:nvPr/>
          </p:nvSpPr>
          <p:spPr>
            <a:xfrm>
              <a:off x="4368" y="1016"/>
              <a:ext cx="229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sz="2800" b="1" dirty="0">
                  <a:solidFill>
                    <a:srgbClr val="FF33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+</a:t>
              </a:r>
              <a:endParaRPr lang="en-US" altLang="zh-CN" sz="2800" b="1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3" name="Group 16"/>
          <p:cNvGrpSpPr/>
          <p:nvPr/>
        </p:nvGrpSpPr>
        <p:grpSpPr>
          <a:xfrm>
            <a:off x="7164388" y="1628775"/>
            <a:ext cx="1141412" cy="457200"/>
            <a:chOff x="4320" y="2553"/>
            <a:chExt cx="719" cy="288"/>
          </a:xfrm>
        </p:grpSpPr>
        <p:sp>
          <p:nvSpPr>
            <p:cNvPr id="38928" name="Line 17"/>
            <p:cNvSpPr/>
            <p:nvPr/>
          </p:nvSpPr>
          <p:spPr>
            <a:xfrm>
              <a:off x="4320" y="2710"/>
              <a:ext cx="480" cy="0"/>
            </a:xfrm>
            <a:prstGeom prst="line">
              <a:avLst/>
            </a:prstGeom>
            <a:ln w="28575" cap="flat" cmpd="sng">
              <a:solidFill>
                <a:srgbClr val="660033"/>
              </a:solidFill>
              <a:prstDash val="solid"/>
              <a:round/>
              <a:headEnd type="none" w="med" len="med"/>
              <a:tailEnd type="triangle" w="med" len="lg"/>
            </a:ln>
          </p:spPr>
        </p:sp>
        <p:sp>
          <p:nvSpPr>
            <p:cNvPr id="38929" name="Text Box 18"/>
            <p:cNvSpPr txBox="1"/>
            <p:nvPr/>
          </p:nvSpPr>
          <p:spPr>
            <a:xfrm>
              <a:off x="4826" y="2553"/>
              <a:ext cx="213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sz="2400" b="1" i="1" dirty="0">
                  <a:solidFill>
                    <a:srgbClr val="660033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R</a:t>
              </a:r>
              <a:endParaRPr lang="en-US" altLang="zh-CN" sz="2400" b="1" i="1" dirty="0">
                <a:solidFill>
                  <a:srgbClr val="660033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4" name="Group 19"/>
          <p:cNvGrpSpPr/>
          <p:nvPr/>
        </p:nvGrpSpPr>
        <p:grpSpPr>
          <a:xfrm>
            <a:off x="7164388" y="1878013"/>
            <a:ext cx="1219200" cy="892175"/>
            <a:chOff x="4272" y="1056"/>
            <a:chExt cx="768" cy="562"/>
          </a:xfrm>
        </p:grpSpPr>
        <p:sp>
          <p:nvSpPr>
            <p:cNvPr id="38931" name="Line 20"/>
            <p:cNvSpPr/>
            <p:nvPr/>
          </p:nvSpPr>
          <p:spPr>
            <a:xfrm>
              <a:off x="4272" y="1056"/>
              <a:ext cx="768" cy="48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8932" name="Text Box 21"/>
            <p:cNvSpPr txBox="1"/>
            <p:nvPr/>
          </p:nvSpPr>
          <p:spPr>
            <a:xfrm>
              <a:off x="4608" y="1291"/>
              <a:ext cx="229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sz="2800" b="1" i="1" dirty="0">
                  <a:latin typeface="黑体" panose="02010609060101010101" pitchFamily="49" charset="-122"/>
                  <a:ea typeface="黑体" panose="02010609060101010101" pitchFamily="49" charset="-122"/>
                </a:rPr>
                <a:t>r</a:t>
              </a:r>
              <a:endParaRPr lang="en-US" altLang="zh-CN" sz="2800" b="1" i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5" name="Group 22"/>
          <p:cNvGrpSpPr/>
          <p:nvPr/>
        </p:nvGrpSpPr>
        <p:grpSpPr>
          <a:xfrm>
            <a:off x="8307388" y="2355850"/>
            <a:ext cx="474662" cy="457200"/>
            <a:chOff x="4992" y="1357"/>
            <a:chExt cx="299" cy="288"/>
          </a:xfrm>
        </p:grpSpPr>
        <p:sp>
          <p:nvSpPr>
            <p:cNvPr id="38934" name="Oval 23"/>
            <p:cNvSpPr/>
            <p:nvPr/>
          </p:nvSpPr>
          <p:spPr>
            <a:xfrm>
              <a:off x="4992" y="1488"/>
              <a:ext cx="59" cy="74"/>
            </a:xfrm>
            <a:prstGeom prst="ellipse">
              <a:avLst/>
            </a:prstGeom>
            <a:solidFill>
              <a:srgbClr val="0000FF"/>
            </a:solidFill>
            <a:ln w="9525" cap="flat" cmpd="sng">
              <a:solidFill>
                <a:srgbClr val="00008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8935" name="Text Box 24"/>
            <p:cNvSpPr txBox="1"/>
            <p:nvPr/>
          </p:nvSpPr>
          <p:spPr>
            <a:xfrm>
              <a:off x="5078" y="1357"/>
              <a:ext cx="213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sz="2400" b="1" i="1" dirty="0">
                  <a:solidFill>
                    <a:srgbClr val="000099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P</a:t>
              </a:r>
              <a:endParaRPr lang="en-US" altLang="zh-CN" sz="2400" b="1" i="1" dirty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aphicFrame>
        <p:nvGraphicFramePr>
          <p:cNvPr id="144409" name="Object 2"/>
          <p:cNvGraphicFramePr>
            <a:graphicFrameLocks noChangeAspect="1"/>
          </p:cNvGraphicFramePr>
          <p:nvPr/>
        </p:nvGraphicFramePr>
        <p:xfrm>
          <a:off x="3049588" y="2335213"/>
          <a:ext cx="687387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1" name="" r:id="rId1" imgW="660400" imgH="266700" progId="Equation.3">
                  <p:embed/>
                </p:oleObj>
              </mc:Choice>
              <mc:Fallback>
                <p:oleObj name="" r:id="rId1" imgW="660400" imgH="266700" progId="Equation.3">
                  <p:embed/>
                  <p:pic>
                    <p:nvPicPr>
                      <p:cNvPr id="0" name="图片 3340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FF66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049588" y="2335213"/>
                        <a:ext cx="687387" cy="3905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410" name="Object 3"/>
          <p:cNvGraphicFramePr>
            <a:graphicFrameLocks noChangeAspect="1"/>
          </p:cNvGraphicFramePr>
          <p:nvPr/>
        </p:nvGraphicFramePr>
        <p:xfrm>
          <a:off x="4051300" y="2065338"/>
          <a:ext cx="2025650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6" name="" r:id="rId3" imgW="1536700" imgH="774700" progId="Equation.3">
                  <p:embed/>
                </p:oleObj>
              </mc:Choice>
              <mc:Fallback>
                <p:oleObj name="" r:id="rId3" imgW="1536700" imgH="774700" progId="Equation.3">
                  <p:embed/>
                  <p:pic>
                    <p:nvPicPr>
                      <p:cNvPr id="0" name="图片 3335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051300" y="2065338"/>
                        <a:ext cx="2025650" cy="9810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411" name="Object 4"/>
          <p:cNvGraphicFramePr>
            <a:graphicFrameLocks noChangeAspect="1"/>
          </p:cNvGraphicFramePr>
          <p:nvPr/>
        </p:nvGraphicFramePr>
        <p:xfrm>
          <a:off x="3094038" y="3278188"/>
          <a:ext cx="687387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7" name="" r:id="rId5" imgW="660400" imgH="266700" progId="Equation.3">
                  <p:embed/>
                </p:oleObj>
              </mc:Choice>
              <mc:Fallback>
                <p:oleObj name="" r:id="rId5" imgW="660400" imgH="266700" progId="Equation.3">
                  <p:embed/>
                  <p:pic>
                    <p:nvPicPr>
                      <p:cNvPr id="0" name="图片 3336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FF66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094038" y="3278188"/>
                        <a:ext cx="687387" cy="3905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412" name="Object 5"/>
          <p:cNvGraphicFramePr>
            <a:graphicFrameLocks noChangeAspect="1"/>
          </p:cNvGraphicFramePr>
          <p:nvPr/>
        </p:nvGraphicFramePr>
        <p:xfrm>
          <a:off x="4073525" y="3009900"/>
          <a:ext cx="2047875" cy="94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5" name="" r:id="rId7" imgW="1473200" imgH="774700" progId="Equation.3">
                  <p:embed/>
                </p:oleObj>
              </mc:Choice>
              <mc:Fallback>
                <p:oleObj name="" r:id="rId7" imgW="1473200" imgH="774700" progId="Equation.3">
                  <p:embed/>
                  <p:pic>
                    <p:nvPicPr>
                      <p:cNvPr id="0" name="图片 3344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073525" y="3009900"/>
                        <a:ext cx="2047875" cy="9461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4413" name="AutoShape 29"/>
          <p:cNvSpPr/>
          <p:nvPr/>
        </p:nvSpPr>
        <p:spPr>
          <a:xfrm>
            <a:off x="2554288" y="2514600"/>
            <a:ext cx="165100" cy="1017588"/>
          </a:xfrm>
          <a:prstGeom prst="leftBrace">
            <a:avLst>
              <a:gd name="adj1" fmla="val 51276"/>
              <a:gd name="adj2" fmla="val 50000"/>
            </a:avLst>
          </a:prstGeom>
          <a:noFill/>
          <a:ln w="28575" cap="flat" cmpd="sng">
            <a:solidFill>
              <a:srgbClr val="000099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endParaRPr lang="zh-CN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4414" name="Text Box 30"/>
          <p:cNvSpPr txBox="1"/>
          <p:nvPr/>
        </p:nvSpPr>
        <p:spPr>
          <a:xfrm>
            <a:off x="541338" y="4225925"/>
            <a:ext cx="2586037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对球外一点</a:t>
            </a:r>
            <a:r>
              <a:rPr lang="en-US" altLang="zh-CN" sz="2400" b="1" i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endParaRPr lang="zh-CN" altLang="en-US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4415" name="Text Box 31"/>
          <p:cNvSpPr txBox="1"/>
          <p:nvPr/>
        </p:nvSpPr>
        <p:spPr>
          <a:xfrm>
            <a:off x="450850" y="5060950"/>
            <a:ext cx="22796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对球内一点</a:t>
            </a:r>
            <a:r>
              <a:rPr lang="en-US" altLang="zh-CN" sz="2400" b="1" i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</a:t>
            </a:r>
            <a:r>
              <a:rPr lang="en-US" altLang="zh-CN" sz="2400" b="1" baseline="-25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endParaRPr lang="zh-CN" altLang="en-US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144416" name="Object 6"/>
          <p:cNvGraphicFramePr>
            <a:graphicFrameLocks noChangeAspect="1"/>
          </p:cNvGraphicFramePr>
          <p:nvPr/>
        </p:nvGraphicFramePr>
        <p:xfrm>
          <a:off x="2757488" y="4946650"/>
          <a:ext cx="1728787" cy="811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8" name="" r:id="rId9" imgW="1485900" imgH="609600" progId="Equation.3">
                  <p:embed/>
                </p:oleObj>
              </mc:Choice>
              <mc:Fallback>
                <p:oleObj name="" r:id="rId9" imgW="1485900" imgH="609600" progId="Equation.3">
                  <p:embed/>
                  <p:pic>
                    <p:nvPicPr>
                      <p:cNvPr id="0" name="图片 3337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757488" y="4946650"/>
                        <a:ext cx="1728787" cy="8112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417" name="Object 7"/>
          <p:cNvGraphicFramePr>
            <a:graphicFrameLocks noChangeAspect="1"/>
          </p:cNvGraphicFramePr>
          <p:nvPr/>
        </p:nvGraphicFramePr>
        <p:xfrm>
          <a:off x="1471613" y="5824538"/>
          <a:ext cx="2178050" cy="741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0" name="" r:id="rId11" imgW="1930400" imgH="571500" progId="Equation.3">
                  <p:embed/>
                </p:oleObj>
              </mc:Choice>
              <mc:Fallback>
                <p:oleObj name="" r:id="rId11" imgW="1930400" imgH="571500" progId="Equation.3">
                  <p:embed/>
                  <p:pic>
                    <p:nvPicPr>
                      <p:cNvPr id="0" name="图片 3339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471613" y="5824538"/>
                        <a:ext cx="2178050" cy="7413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418" name="Object 8"/>
          <p:cNvGraphicFramePr>
            <a:graphicFrameLocks noChangeAspect="1"/>
          </p:cNvGraphicFramePr>
          <p:nvPr/>
        </p:nvGraphicFramePr>
        <p:xfrm>
          <a:off x="3876675" y="5680075"/>
          <a:ext cx="2559050" cy="973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2" name="" r:id="rId13" imgW="2235200" imgH="749300" progId="Equation.3">
                  <p:embed/>
                </p:oleObj>
              </mc:Choice>
              <mc:Fallback>
                <p:oleObj name="" r:id="rId13" imgW="2235200" imgH="749300" progId="Equation.3">
                  <p:embed/>
                  <p:pic>
                    <p:nvPicPr>
                      <p:cNvPr id="0" name="图片 3341"/>
                      <p:cNvPicPr/>
                      <p:nvPr/>
                    </p:nvPicPr>
                    <p:blipFill>
                      <a:blip r:embed="rId14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876675" y="5680075"/>
                        <a:ext cx="2559050" cy="9731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419" name="Object 9"/>
          <p:cNvGraphicFramePr>
            <a:graphicFrameLocks noChangeAspect="1"/>
          </p:cNvGraphicFramePr>
          <p:nvPr/>
        </p:nvGraphicFramePr>
        <p:xfrm>
          <a:off x="2881313" y="4002088"/>
          <a:ext cx="2320925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9" name="" r:id="rId15" imgW="1562100" imgH="571500" progId="Equation.3">
                  <p:embed/>
                </p:oleObj>
              </mc:Choice>
              <mc:Fallback>
                <p:oleObj name="" r:id="rId15" imgW="1562100" imgH="571500" progId="Equation.3">
                  <p:embed/>
                  <p:pic>
                    <p:nvPicPr>
                      <p:cNvPr id="0" name="图片 3338"/>
                      <p:cNvPicPr/>
                      <p:nvPr/>
                    </p:nvPicPr>
                    <p:blipFill>
                      <a:blip r:embed="rId16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881313" y="4002088"/>
                        <a:ext cx="2320925" cy="796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420" name="Object 10"/>
          <p:cNvGraphicFramePr>
            <a:graphicFrameLocks noChangeAspect="1"/>
          </p:cNvGraphicFramePr>
          <p:nvPr/>
        </p:nvGraphicFramePr>
        <p:xfrm>
          <a:off x="5245100" y="3879850"/>
          <a:ext cx="2039938" cy="1049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3" name="" r:id="rId17" imgW="1358900" imgH="749300" progId="Equation.3">
                  <p:embed/>
                </p:oleObj>
              </mc:Choice>
              <mc:Fallback>
                <p:oleObj name="" r:id="rId17" imgW="1358900" imgH="749300" progId="Equation.3">
                  <p:embed/>
                  <p:pic>
                    <p:nvPicPr>
                      <p:cNvPr id="0" name="图片 3342"/>
                      <p:cNvPicPr/>
                      <p:nvPr/>
                    </p:nvPicPr>
                    <p:blipFill>
                      <a:blip r:embed="rId18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245100" y="3879850"/>
                        <a:ext cx="2039938" cy="10493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421" name="Object 11"/>
          <p:cNvGraphicFramePr>
            <a:graphicFrameLocks noChangeAspect="1"/>
          </p:cNvGraphicFramePr>
          <p:nvPr/>
        </p:nvGraphicFramePr>
        <p:xfrm>
          <a:off x="7359650" y="3879850"/>
          <a:ext cx="1444625" cy="105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4" name="" r:id="rId19" imgW="952500" imgH="749300" progId="Equation.3">
                  <p:embed/>
                </p:oleObj>
              </mc:Choice>
              <mc:Fallback>
                <p:oleObj name="" r:id="rId19" imgW="952500" imgH="749300" progId="Equation.3">
                  <p:embed/>
                  <p:pic>
                    <p:nvPicPr>
                      <p:cNvPr id="0" name="图片 3343"/>
                      <p:cNvPicPr/>
                      <p:nvPr/>
                    </p:nvPicPr>
                    <p:blipFill>
                      <a:blip r:embed="rId20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7359650" y="3879850"/>
                        <a:ext cx="1444625" cy="1050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38"/>
          <p:cNvGrpSpPr/>
          <p:nvPr/>
        </p:nvGrpSpPr>
        <p:grpSpPr>
          <a:xfrm>
            <a:off x="6732588" y="5084763"/>
            <a:ext cx="1903412" cy="1524000"/>
            <a:chOff x="4098" y="1248"/>
            <a:chExt cx="1199" cy="960"/>
          </a:xfrm>
        </p:grpSpPr>
        <p:grpSp>
          <p:nvGrpSpPr>
            <p:cNvPr id="38950" name="Group 39"/>
            <p:cNvGrpSpPr/>
            <p:nvPr/>
          </p:nvGrpSpPr>
          <p:grpSpPr>
            <a:xfrm>
              <a:off x="4098" y="1248"/>
              <a:ext cx="960" cy="960"/>
              <a:chOff x="3744" y="886"/>
              <a:chExt cx="960" cy="960"/>
            </a:xfrm>
          </p:grpSpPr>
          <p:sp>
            <p:nvSpPr>
              <p:cNvPr id="38951" name="Oval 40"/>
              <p:cNvSpPr/>
              <p:nvPr/>
            </p:nvSpPr>
            <p:spPr>
              <a:xfrm>
                <a:off x="3744" y="886"/>
                <a:ext cx="960" cy="960"/>
              </a:xfrm>
              <a:prstGeom prst="ellipse">
                <a:avLst/>
              </a:prstGeom>
              <a:gradFill rotWithShape="0">
                <a:gsLst>
                  <a:gs pos="0">
                    <a:srgbClr val="00FFCC"/>
                  </a:gs>
                  <a:gs pos="100000">
                    <a:srgbClr val="00765E"/>
                  </a:gs>
                </a:gsLst>
                <a:path path="shape">
                  <a:fillToRect l="50000" t="50000" r="50000" b="50000"/>
                </a:path>
                <a:tileRect/>
              </a:gradFill>
              <a:ln w="9525">
                <a:noFill/>
              </a:ln>
            </p:spPr>
            <p:txBody>
              <a:bodyPr wrap="none" anchor="ctr" anchorCtr="0"/>
              <a:p>
                <a:pPr algn="ctr"/>
                <a:endParaRPr lang="zh-CN" altLang="zh-CN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38952" name="Text Box 41"/>
              <p:cNvSpPr txBox="1"/>
              <p:nvPr/>
            </p:nvSpPr>
            <p:spPr>
              <a:xfrm>
                <a:off x="3884" y="1025"/>
                <a:ext cx="229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p>
                <a:r>
                  <a:rPr lang="en-US" altLang="zh-CN" sz="2800" b="1" dirty="0">
                    <a:solidFill>
                      <a:srgbClr val="FF33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+</a:t>
                </a:r>
                <a:endParaRPr lang="en-US" altLang="zh-CN" sz="2800" b="1" dirty="0">
                  <a:solidFill>
                    <a:srgbClr val="FF3300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38953" name="Rectangle 42"/>
              <p:cNvSpPr/>
              <p:nvPr/>
            </p:nvSpPr>
            <p:spPr>
              <a:xfrm>
                <a:off x="4128" y="886"/>
                <a:ext cx="218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p>
                <a:r>
                  <a:rPr lang="en-US" altLang="zh-CN" sz="2800" b="1" dirty="0">
                    <a:solidFill>
                      <a:srgbClr val="FF33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+</a:t>
                </a:r>
                <a:endParaRPr lang="en-US" altLang="zh-CN" sz="2800" b="1" dirty="0">
                  <a:solidFill>
                    <a:srgbClr val="FF3300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38954" name="Rectangle 43"/>
              <p:cNvSpPr/>
              <p:nvPr/>
            </p:nvSpPr>
            <p:spPr>
              <a:xfrm>
                <a:off x="3840" y="1304"/>
                <a:ext cx="229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p>
                <a:r>
                  <a:rPr lang="en-US" altLang="zh-CN" sz="2800" b="1" dirty="0">
                    <a:solidFill>
                      <a:srgbClr val="FF33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+</a:t>
                </a:r>
                <a:endParaRPr lang="en-US" altLang="zh-CN" sz="2800" b="1" dirty="0">
                  <a:solidFill>
                    <a:srgbClr val="FF3300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38955" name="Rectangle 44"/>
              <p:cNvSpPr/>
              <p:nvPr/>
            </p:nvSpPr>
            <p:spPr>
              <a:xfrm>
                <a:off x="4076" y="1448"/>
                <a:ext cx="229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p>
                <a:r>
                  <a:rPr lang="en-US" altLang="zh-CN" sz="2800" b="1" dirty="0">
                    <a:solidFill>
                      <a:srgbClr val="FF33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+</a:t>
                </a:r>
                <a:endParaRPr lang="en-US" altLang="zh-CN" sz="2800" b="1" dirty="0">
                  <a:solidFill>
                    <a:srgbClr val="FF3300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38956" name="Rectangle 45"/>
              <p:cNvSpPr/>
              <p:nvPr/>
            </p:nvSpPr>
            <p:spPr>
              <a:xfrm>
                <a:off x="4364" y="1400"/>
                <a:ext cx="229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p>
                <a:r>
                  <a:rPr lang="en-US" altLang="zh-CN" sz="2800" b="1" dirty="0">
                    <a:solidFill>
                      <a:srgbClr val="FF33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+</a:t>
                </a:r>
                <a:endParaRPr lang="en-US" altLang="zh-CN" sz="2800" b="1" dirty="0">
                  <a:solidFill>
                    <a:srgbClr val="FF3300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38957" name="Rectangle 46"/>
              <p:cNvSpPr/>
              <p:nvPr/>
            </p:nvSpPr>
            <p:spPr>
              <a:xfrm>
                <a:off x="4368" y="1016"/>
                <a:ext cx="229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p>
                <a:r>
                  <a:rPr lang="en-US" altLang="zh-CN" sz="2800" b="1" dirty="0">
                    <a:solidFill>
                      <a:srgbClr val="FF33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+</a:t>
                </a:r>
                <a:endParaRPr lang="en-US" altLang="zh-CN" sz="2800" b="1" dirty="0">
                  <a:solidFill>
                    <a:srgbClr val="FF3300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sp>
          <p:nvSpPr>
            <p:cNvPr id="38958" name="Line 47"/>
            <p:cNvSpPr/>
            <p:nvPr/>
          </p:nvSpPr>
          <p:spPr>
            <a:xfrm>
              <a:off x="4578" y="1728"/>
              <a:ext cx="480" cy="0"/>
            </a:xfrm>
            <a:prstGeom prst="line">
              <a:avLst/>
            </a:prstGeom>
            <a:ln w="28575" cap="flat" cmpd="sng">
              <a:solidFill>
                <a:srgbClr val="660033"/>
              </a:solidFill>
              <a:prstDash val="solid"/>
              <a:round/>
              <a:headEnd type="none" w="med" len="med"/>
              <a:tailEnd type="triangle" w="med" len="lg"/>
            </a:ln>
          </p:spPr>
        </p:sp>
        <p:sp>
          <p:nvSpPr>
            <p:cNvPr id="38959" name="Text Box 48"/>
            <p:cNvSpPr txBox="1"/>
            <p:nvPr/>
          </p:nvSpPr>
          <p:spPr>
            <a:xfrm>
              <a:off x="5084" y="1571"/>
              <a:ext cx="213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sz="2400" b="1" i="1" dirty="0">
                  <a:solidFill>
                    <a:srgbClr val="660033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R</a:t>
              </a:r>
              <a:endParaRPr lang="en-US" altLang="zh-CN" sz="2400" b="1" i="1" dirty="0">
                <a:solidFill>
                  <a:srgbClr val="660033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44433" name="Line 49"/>
          <p:cNvSpPr/>
          <p:nvPr/>
        </p:nvSpPr>
        <p:spPr>
          <a:xfrm flipV="1">
            <a:off x="7469188" y="5416550"/>
            <a:ext cx="144462" cy="433388"/>
          </a:xfrm>
          <a:prstGeom prst="line">
            <a:avLst/>
          </a:prstGeom>
          <a:ln w="3810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8" name="Group 50"/>
          <p:cNvGrpSpPr/>
          <p:nvPr/>
        </p:nvGrpSpPr>
        <p:grpSpPr>
          <a:xfrm>
            <a:off x="7577138" y="5051425"/>
            <a:ext cx="523875" cy="457200"/>
            <a:chOff x="4364" y="563"/>
            <a:chExt cx="330" cy="288"/>
          </a:xfrm>
        </p:grpSpPr>
        <p:sp>
          <p:nvSpPr>
            <p:cNvPr id="38962" name="Oval 51"/>
            <p:cNvSpPr/>
            <p:nvPr/>
          </p:nvSpPr>
          <p:spPr>
            <a:xfrm>
              <a:off x="4364" y="746"/>
              <a:ext cx="75" cy="74"/>
            </a:xfrm>
            <a:prstGeom prst="ellipse">
              <a:avLst/>
            </a:prstGeom>
            <a:solidFill>
              <a:srgbClr val="CC0066"/>
            </a:solidFill>
            <a:ln w="9525" cap="flat" cmpd="sng">
              <a:solidFill>
                <a:srgbClr val="CC00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8963" name="Text Box 52"/>
            <p:cNvSpPr txBox="1"/>
            <p:nvPr/>
          </p:nvSpPr>
          <p:spPr>
            <a:xfrm>
              <a:off x="4416" y="563"/>
              <a:ext cx="27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sz="2400" b="1" i="1" dirty="0">
                  <a:solidFill>
                    <a:srgbClr val="FFFF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P</a:t>
              </a:r>
              <a:r>
                <a:rPr lang="en-US" altLang="zh-CN" sz="2400" b="1" baseline="-25000" dirty="0">
                  <a:solidFill>
                    <a:srgbClr val="FFFF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endParaRPr lang="en-US" altLang="zh-CN" sz="24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  <p:transition spd="med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4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44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44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44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44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44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44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44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44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44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44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44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144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144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144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144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387" grpId="0"/>
      <p:bldP spid="144388" grpId="0"/>
      <p:bldP spid="144389" grpId="0"/>
      <p:bldP spid="144390" grpId="0"/>
      <p:bldP spid="144413" grpId="0" animBg="1"/>
      <p:bldP spid="144414" grpId="0"/>
      <p:bldP spid="1444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Text Box 3"/>
          <p:cNvSpPr txBox="1"/>
          <p:nvPr/>
        </p:nvSpPr>
        <p:spPr>
          <a:xfrm>
            <a:off x="1214438" y="142875"/>
            <a:ext cx="1366837" cy="57943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电势 </a:t>
            </a:r>
            <a:endParaRPr lang="zh-CN" altLang="en-US" sz="32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2" name="Group 12"/>
          <p:cNvGrpSpPr/>
          <p:nvPr/>
        </p:nvGrpSpPr>
        <p:grpSpPr>
          <a:xfrm>
            <a:off x="428625" y="1714500"/>
            <a:ext cx="1662113" cy="609600"/>
            <a:chOff x="624" y="2976"/>
            <a:chExt cx="1047" cy="384"/>
          </a:xfrm>
        </p:grpSpPr>
        <p:sp>
          <p:nvSpPr>
            <p:cNvPr id="6147" name="Text Box 13"/>
            <p:cNvSpPr txBox="1"/>
            <p:nvPr/>
          </p:nvSpPr>
          <p:spPr>
            <a:xfrm>
              <a:off x="624" y="2976"/>
              <a:ext cx="619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3200" b="1" dirty="0">
                  <a:solidFill>
                    <a:srgbClr val="CC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令</a:t>
              </a:r>
              <a:endParaRPr lang="zh-CN" altLang="en-US" sz="32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6148" name="Object 14"/>
            <p:cNvGraphicFramePr>
              <a:graphicFrameLocks noChangeAspect="1"/>
            </p:cNvGraphicFramePr>
            <p:nvPr/>
          </p:nvGraphicFramePr>
          <p:xfrm>
            <a:off x="1056" y="3004"/>
            <a:ext cx="615" cy="3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6" name="" r:id="rId1" imgW="431800" imgH="215900" progId="Equation.3">
                    <p:embed/>
                  </p:oleObj>
                </mc:Choice>
                <mc:Fallback>
                  <p:oleObj name="" r:id="rId1" imgW="431800" imgH="215900" progId="Equation.3">
                    <p:embed/>
                    <p:pic>
                      <p:nvPicPr>
                        <p:cNvPr id="0" name="图片 3115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056" y="3004"/>
                          <a:ext cx="615" cy="35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149" name="Group 16"/>
          <p:cNvGrpSpPr/>
          <p:nvPr/>
        </p:nvGrpSpPr>
        <p:grpSpPr>
          <a:xfrm>
            <a:off x="5143500" y="857250"/>
            <a:ext cx="3733800" cy="2514600"/>
            <a:chOff x="3024" y="2256"/>
            <a:chExt cx="2352" cy="1584"/>
          </a:xfrm>
        </p:grpSpPr>
        <p:grpSp>
          <p:nvGrpSpPr>
            <p:cNvPr id="6150" name="Group 17"/>
            <p:cNvGrpSpPr/>
            <p:nvPr/>
          </p:nvGrpSpPr>
          <p:grpSpPr>
            <a:xfrm>
              <a:off x="3024" y="2256"/>
              <a:ext cx="2352" cy="1584"/>
              <a:chOff x="3024" y="2256"/>
              <a:chExt cx="2352" cy="1584"/>
            </a:xfrm>
          </p:grpSpPr>
          <p:grpSp>
            <p:nvGrpSpPr>
              <p:cNvPr id="6151" name="Group 18"/>
              <p:cNvGrpSpPr/>
              <p:nvPr/>
            </p:nvGrpSpPr>
            <p:grpSpPr>
              <a:xfrm>
                <a:off x="3024" y="2256"/>
                <a:ext cx="2352" cy="1584"/>
                <a:chOff x="3072" y="2352"/>
                <a:chExt cx="2352" cy="1584"/>
              </a:xfrm>
            </p:grpSpPr>
            <p:sp>
              <p:nvSpPr>
                <p:cNvPr id="6152" name="Rectangle 19"/>
                <p:cNvSpPr/>
                <p:nvPr/>
              </p:nvSpPr>
              <p:spPr>
                <a:xfrm>
                  <a:off x="3072" y="2352"/>
                  <a:ext cx="2352" cy="1584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>
                  <a:solidFill>
                    <a:schemeClr val="tx2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endParaRPr lang="zh-CN" altLang="en-US" dirty="0">
                    <a:latin typeface="Verdana" panose="020B060403050404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153" name="Freeform 20"/>
                <p:cNvSpPr/>
                <p:nvPr/>
              </p:nvSpPr>
              <p:spPr>
                <a:xfrm>
                  <a:off x="3216" y="2496"/>
                  <a:ext cx="1488" cy="857"/>
                </a:xfrm>
                <a:custGeom>
                  <a:avLst/>
                  <a:gdLst/>
                  <a:ahLst/>
                  <a:cxnLst>
                    <a:cxn ang="0">
                      <a:pos x="0" y="857"/>
                    </a:cxn>
                    <a:cxn ang="0">
                      <a:pos x="384" y="775"/>
                    </a:cxn>
                    <a:cxn ang="0">
                      <a:pos x="720" y="653"/>
                    </a:cxn>
                    <a:cxn ang="0">
                      <a:pos x="960" y="490"/>
                    </a:cxn>
                    <a:cxn ang="0">
                      <a:pos x="1248" y="245"/>
                    </a:cxn>
                    <a:cxn ang="0">
                      <a:pos x="1488" y="0"/>
                    </a:cxn>
                  </a:cxnLst>
                  <a:pathLst>
                    <a:path w="1488" h="1008">
                      <a:moveTo>
                        <a:pt x="0" y="1008"/>
                      </a:moveTo>
                      <a:cubicBezTo>
                        <a:pt x="132" y="980"/>
                        <a:pt x="264" y="952"/>
                        <a:pt x="384" y="912"/>
                      </a:cubicBezTo>
                      <a:cubicBezTo>
                        <a:pt x="504" y="872"/>
                        <a:pt x="624" y="824"/>
                        <a:pt x="720" y="768"/>
                      </a:cubicBezTo>
                      <a:cubicBezTo>
                        <a:pt x="816" y="712"/>
                        <a:pt x="872" y="656"/>
                        <a:pt x="960" y="576"/>
                      </a:cubicBezTo>
                      <a:cubicBezTo>
                        <a:pt x="1048" y="496"/>
                        <a:pt x="1160" y="384"/>
                        <a:pt x="1248" y="288"/>
                      </a:cubicBezTo>
                      <a:cubicBezTo>
                        <a:pt x="1336" y="192"/>
                        <a:pt x="1448" y="48"/>
                        <a:pt x="1488" y="0"/>
                      </a:cubicBezTo>
                    </a:path>
                  </a:pathLst>
                </a:custGeom>
                <a:noFill/>
                <a:ln w="19050" cap="flat" cmpd="sng">
                  <a:solidFill>
                    <a:srgbClr val="CC0099"/>
                  </a:solidFill>
                  <a:prstDash val="solid"/>
                  <a:round/>
                  <a:headEnd type="none" w="med" len="med"/>
                  <a:tailEnd type="triangle" w="sm" len="lg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6154" name="Freeform 21"/>
                <p:cNvSpPr/>
                <p:nvPr/>
              </p:nvSpPr>
              <p:spPr>
                <a:xfrm>
                  <a:off x="3168" y="2979"/>
                  <a:ext cx="2064" cy="638"/>
                </a:xfrm>
                <a:custGeom>
                  <a:avLst/>
                  <a:gdLst/>
                  <a:ahLst/>
                  <a:cxnLst>
                    <a:cxn ang="0">
                      <a:pos x="0" y="638"/>
                    </a:cxn>
                    <a:cxn ang="0">
                      <a:pos x="336" y="506"/>
                    </a:cxn>
                    <a:cxn ang="0">
                      <a:pos x="720" y="330"/>
                    </a:cxn>
                    <a:cxn ang="0">
                      <a:pos x="1056" y="213"/>
                    </a:cxn>
                    <a:cxn ang="0">
                      <a:pos x="1480" y="81"/>
                    </a:cxn>
                    <a:cxn ang="0">
                      <a:pos x="1920" y="22"/>
                    </a:cxn>
                    <a:cxn ang="0">
                      <a:pos x="2064" y="0"/>
                    </a:cxn>
                  </a:cxnLst>
                  <a:pathLst>
                    <a:path w="2064" h="696">
                      <a:moveTo>
                        <a:pt x="0" y="696"/>
                      </a:moveTo>
                      <a:cubicBezTo>
                        <a:pt x="108" y="652"/>
                        <a:pt x="216" y="608"/>
                        <a:pt x="336" y="552"/>
                      </a:cubicBezTo>
                      <a:cubicBezTo>
                        <a:pt x="456" y="496"/>
                        <a:pt x="600" y="413"/>
                        <a:pt x="720" y="360"/>
                      </a:cubicBezTo>
                      <a:cubicBezTo>
                        <a:pt x="840" y="307"/>
                        <a:pt x="929" y="277"/>
                        <a:pt x="1056" y="232"/>
                      </a:cubicBezTo>
                      <a:cubicBezTo>
                        <a:pt x="1183" y="187"/>
                        <a:pt x="1336" y="123"/>
                        <a:pt x="1480" y="88"/>
                      </a:cubicBezTo>
                      <a:cubicBezTo>
                        <a:pt x="1624" y="53"/>
                        <a:pt x="1823" y="39"/>
                        <a:pt x="1920" y="24"/>
                      </a:cubicBezTo>
                      <a:cubicBezTo>
                        <a:pt x="2017" y="9"/>
                        <a:pt x="2034" y="5"/>
                        <a:pt x="2064" y="0"/>
                      </a:cubicBezTo>
                    </a:path>
                  </a:pathLst>
                </a:custGeom>
                <a:noFill/>
                <a:ln w="19050" cap="flat" cmpd="sng">
                  <a:solidFill>
                    <a:srgbClr val="CC0099"/>
                  </a:solidFill>
                  <a:prstDash val="solid"/>
                  <a:round/>
                  <a:headEnd type="none" w="med" len="med"/>
                  <a:tailEnd type="triangle" w="sm" len="lg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6155" name="Freeform 22"/>
                <p:cNvSpPr/>
                <p:nvPr/>
              </p:nvSpPr>
              <p:spPr>
                <a:xfrm>
                  <a:off x="3360" y="3537"/>
                  <a:ext cx="1872" cy="303"/>
                </a:xfrm>
                <a:custGeom>
                  <a:avLst/>
                  <a:gdLst/>
                  <a:ahLst/>
                  <a:cxnLst>
                    <a:cxn ang="0">
                      <a:pos x="0" y="303"/>
                    </a:cxn>
                    <a:cxn ang="0">
                      <a:pos x="340" y="110"/>
                    </a:cxn>
                    <a:cxn ang="0">
                      <a:pos x="723" y="28"/>
                    </a:cxn>
                    <a:cxn ang="0">
                      <a:pos x="1149" y="0"/>
                    </a:cxn>
                    <a:cxn ang="0">
                      <a:pos x="1489" y="28"/>
                    </a:cxn>
                    <a:cxn ang="0">
                      <a:pos x="1872" y="55"/>
                    </a:cxn>
                  </a:cxnLst>
                  <a:pathLst>
                    <a:path w="2112" h="528">
                      <a:moveTo>
                        <a:pt x="0" y="528"/>
                      </a:moveTo>
                      <a:cubicBezTo>
                        <a:pt x="136" y="396"/>
                        <a:pt x="248" y="272"/>
                        <a:pt x="384" y="192"/>
                      </a:cubicBezTo>
                      <a:cubicBezTo>
                        <a:pt x="520" y="112"/>
                        <a:pt x="664" y="80"/>
                        <a:pt x="816" y="48"/>
                      </a:cubicBezTo>
                      <a:cubicBezTo>
                        <a:pt x="968" y="16"/>
                        <a:pt x="1152" y="0"/>
                        <a:pt x="1296" y="0"/>
                      </a:cubicBezTo>
                      <a:cubicBezTo>
                        <a:pt x="1440" y="0"/>
                        <a:pt x="1544" y="32"/>
                        <a:pt x="1680" y="48"/>
                      </a:cubicBezTo>
                      <a:cubicBezTo>
                        <a:pt x="1816" y="64"/>
                        <a:pt x="2040" y="88"/>
                        <a:pt x="2112" y="96"/>
                      </a:cubicBezTo>
                    </a:path>
                  </a:pathLst>
                </a:custGeom>
                <a:noFill/>
                <a:ln w="19050" cap="flat" cmpd="sng">
                  <a:solidFill>
                    <a:srgbClr val="CC0099"/>
                  </a:solidFill>
                  <a:prstDash val="solid"/>
                  <a:round/>
                  <a:headEnd type="none" w="med" len="med"/>
                  <a:tailEnd type="triangle" w="sm" len="lg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6156" name="Freeform 23"/>
                <p:cNvSpPr/>
                <p:nvPr/>
              </p:nvSpPr>
              <p:spPr>
                <a:xfrm rot="-1671148">
                  <a:off x="3131" y="2718"/>
                  <a:ext cx="1104" cy="192"/>
                </a:xfrm>
                <a:custGeom>
                  <a:avLst/>
                  <a:gdLst/>
                  <a:ahLst/>
                  <a:cxnLst>
                    <a:cxn ang="0">
                      <a:pos x="0" y="152"/>
                    </a:cxn>
                    <a:cxn ang="0">
                      <a:pos x="144" y="169"/>
                    </a:cxn>
                    <a:cxn ang="0">
                      <a:pos x="432" y="186"/>
                    </a:cxn>
                    <a:cxn ang="0">
                      <a:pos x="768" y="136"/>
                    </a:cxn>
                    <a:cxn ang="0">
                      <a:pos x="1104" y="0"/>
                    </a:cxn>
                  </a:cxnLst>
                  <a:pathLst>
                    <a:path w="1104" h="544">
                      <a:moveTo>
                        <a:pt x="0" y="432"/>
                      </a:moveTo>
                      <a:cubicBezTo>
                        <a:pt x="36" y="448"/>
                        <a:pt x="72" y="464"/>
                        <a:pt x="144" y="480"/>
                      </a:cubicBezTo>
                      <a:cubicBezTo>
                        <a:pt x="216" y="496"/>
                        <a:pt x="328" y="544"/>
                        <a:pt x="432" y="528"/>
                      </a:cubicBezTo>
                      <a:cubicBezTo>
                        <a:pt x="536" y="512"/>
                        <a:pt x="656" y="472"/>
                        <a:pt x="768" y="384"/>
                      </a:cubicBezTo>
                      <a:cubicBezTo>
                        <a:pt x="880" y="296"/>
                        <a:pt x="1048" y="64"/>
                        <a:pt x="1104" y="0"/>
                      </a:cubicBezTo>
                    </a:path>
                  </a:pathLst>
                </a:custGeom>
                <a:noFill/>
                <a:ln w="19050" cap="flat" cmpd="sng">
                  <a:solidFill>
                    <a:srgbClr val="CC0099"/>
                  </a:solidFill>
                  <a:prstDash val="solid"/>
                  <a:round/>
                  <a:headEnd type="none" w="med" len="med"/>
                  <a:tailEnd type="triangle" w="sm" len="lg"/>
                </a:ln>
              </p:spPr>
              <p:txBody>
                <a:bodyPr/>
                <a:p>
                  <a:endParaRPr lang="zh-CN" altLang="en-US"/>
                </a:p>
              </p:txBody>
            </p:sp>
            <p:graphicFrame>
              <p:nvGraphicFramePr>
                <p:cNvPr id="6157" name="Object 24"/>
                <p:cNvGraphicFramePr>
                  <a:graphicFrameLocks noChangeAspect="1"/>
                </p:cNvGraphicFramePr>
                <p:nvPr/>
              </p:nvGraphicFramePr>
              <p:xfrm>
                <a:off x="5040" y="3105"/>
                <a:ext cx="249" cy="28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121" name="" r:id="rId3" imgW="254000" imgH="317500" progId="Equation.3">
                        <p:embed/>
                      </p:oleObj>
                    </mc:Choice>
                    <mc:Fallback>
                      <p:oleObj name="" r:id="rId3" imgW="254000" imgH="317500" progId="Equation.3">
                        <p:embed/>
                        <p:pic>
                          <p:nvPicPr>
                            <p:cNvPr id="0" name="图片 3120"/>
                            <p:cNvPicPr/>
                            <p:nvPr/>
                          </p:nvPicPr>
                          <p:blipFill>
                            <a:blip r:embed="rId4">
                              <a:clrChange>
                                <a:clrFrom>
                                  <a:srgbClr val="000000"/>
                                </a:clrFrom>
                                <a:clrTo>
                                  <a:srgbClr val="CC00CC"/>
                                </a:clrTo>
                              </a:clrChange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040" y="3105"/>
                              <a:ext cx="249" cy="288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pSp>
            <p:nvGrpSpPr>
              <p:cNvPr id="6158" name="Group 25"/>
              <p:cNvGrpSpPr/>
              <p:nvPr/>
            </p:nvGrpSpPr>
            <p:grpSpPr>
              <a:xfrm>
                <a:off x="3320" y="2496"/>
                <a:ext cx="1520" cy="1142"/>
                <a:chOff x="3320" y="2496"/>
                <a:chExt cx="1520" cy="1142"/>
              </a:xfrm>
            </p:grpSpPr>
            <p:grpSp>
              <p:nvGrpSpPr>
                <p:cNvPr id="6159" name="Group 26"/>
                <p:cNvGrpSpPr/>
                <p:nvPr/>
              </p:nvGrpSpPr>
              <p:grpSpPr>
                <a:xfrm>
                  <a:off x="3320" y="2534"/>
                  <a:ext cx="1520" cy="1104"/>
                  <a:chOff x="3320" y="1440"/>
                  <a:chExt cx="1520" cy="1104"/>
                </a:xfrm>
              </p:grpSpPr>
              <p:sp>
                <p:nvSpPr>
                  <p:cNvPr id="6160" name="Arc 27"/>
                  <p:cNvSpPr/>
                  <p:nvPr/>
                </p:nvSpPr>
                <p:spPr>
                  <a:xfrm flipH="1">
                    <a:off x="3552" y="1679"/>
                    <a:ext cx="960" cy="675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960" y="660"/>
                      </a:cxn>
                      <a:cxn ang="0">
                        <a:pos x="960" y="675"/>
                      </a:cxn>
                      <a:cxn ang="0">
                        <a:pos x="0" y="0"/>
                      </a:cxn>
                      <a:cxn ang="0">
                        <a:pos x="960" y="660"/>
                      </a:cxn>
                      <a:cxn ang="0">
                        <a:pos x="960" y="675"/>
                      </a:cxn>
                      <a:cxn ang="0">
                        <a:pos x="0" y="660"/>
                      </a:cxn>
                      <a:cxn ang="0">
                        <a:pos x="0" y="0"/>
                      </a:cxn>
                    </a:cxnLst>
                    <a:pathLst>
                      <a:path w="21600" h="22080" fill="none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cubicBezTo>
                          <a:pt x="21600" y="21760"/>
                          <a:pt x="21598" y="21920"/>
                          <a:pt x="21594" y="22079"/>
                        </a:cubicBezTo>
                      </a:path>
                      <a:path w="21600" h="22080" stroke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cubicBezTo>
                          <a:pt x="21600" y="21760"/>
                          <a:pt x="21598" y="21920"/>
                          <a:pt x="21594" y="22079"/>
                        </a:cubicBezTo>
                        <a:lnTo>
                          <a:pt x="0" y="21600"/>
                        </a:lnTo>
                        <a:lnTo>
                          <a:pt x="-1" y="0"/>
                        </a:lnTo>
                        <a:close/>
                      </a:path>
                    </a:pathLst>
                  </a:custGeom>
                  <a:noFill/>
                  <a:ln w="38100" cap="flat" cmpd="sng">
                    <a:solidFill>
                      <a:srgbClr val="FF0000"/>
                    </a:solidFill>
                    <a:prstDash val="dash"/>
                    <a:round/>
                    <a:headEnd type="none" w="med" len="med"/>
                    <a:tailEnd type="none" w="sm" len="lg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6161" name="Line 28"/>
                  <p:cNvSpPr/>
                  <p:nvPr/>
                </p:nvSpPr>
                <p:spPr>
                  <a:xfrm flipV="1">
                    <a:off x="3936" y="1776"/>
                    <a:ext cx="96" cy="46"/>
                  </a:xfrm>
                  <a:prstGeom prst="line">
                    <a:avLst/>
                  </a:prstGeom>
                  <a:ln w="38100" cap="flat" cmpd="sng">
                    <a:solidFill>
                      <a:srgbClr val="FF0000"/>
                    </a:solidFill>
                    <a:prstDash val="solid"/>
                    <a:round/>
                    <a:headEnd type="none" w="med" len="med"/>
                    <a:tailEnd type="triangle" w="sm" len="lg"/>
                  </a:ln>
                </p:spPr>
              </p:sp>
              <p:sp>
                <p:nvSpPr>
                  <p:cNvPr id="6162" name="Oval 29"/>
                  <p:cNvSpPr/>
                  <p:nvPr/>
                </p:nvSpPr>
                <p:spPr>
                  <a:xfrm>
                    <a:off x="3552" y="2352"/>
                    <a:ext cx="48" cy="45"/>
                  </a:xfrm>
                  <a:prstGeom prst="ellipse">
                    <a:avLst/>
                  </a:prstGeom>
                  <a:solidFill>
                    <a:srgbClr val="FF5050"/>
                  </a:solidFill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wrap="none" anchor="ctr" anchorCtr="0"/>
                  <a:p>
                    <a:endParaRPr lang="zh-CN" altLang="en-US" dirty="0">
                      <a:latin typeface="Verdana" panose="020B060403050404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6163" name="Oval 30"/>
                  <p:cNvSpPr/>
                  <p:nvPr/>
                </p:nvSpPr>
                <p:spPr>
                  <a:xfrm>
                    <a:off x="4512" y="1653"/>
                    <a:ext cx="48" cy="46"/>
                  </a:xfrm>
                  <a:prstGeom prst="ellipse">
                    <a:avLst/>
                  </a:prstGeom>
                  <a:solidFill>
                    <a:srgbClr val="FF5050"/>
                  </a:solidFill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wrap="none" anchor="ctr" anchorCtr="0"/>
                  <a:p>
                    <a:endParaRPr lang="zh-CN" altLang="en-US" dirty="0">
                      <a:latin typeface="Verdana" panose="020B0604030504040204" pitchFamily="34" charset="0"/>
                      <a:ea typeface="宋体" panose="02010600030101010101" pitchFamily="2" charset="-122"/>
                    </a:endParaRPr>
                  </a:p>
                </p:txBody>
              </p:sp>
              <p:graphicFrame>
                <p:nvGraphicFramePr>
                  <p:cNvPr id="6164" name="Object 31"/>
                  <p:cNvGraphicFramePr>
                    <a:graphicFrameLocks noChangeAspect="1"/>
                  </p:cNvGraphicFramePr>
                  <p:nvPr/>
                </p:nvGraphicFramePr>
                <p:xfrm>
                  <a:off x="3320" y="2304"/>
                  <a:ext cx="232" cy="240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3114" name="" r:id="rId5" imgW="152400" imgH="165100" progId="Equation.3">
                          <p:embed/>
                        </p:oleObj>
                      </mc:Choice>
                      <mc:Fallback>
                        <p:oleObj name="" r:id="rId5" imgW="152400" imgH="165100" progId="Equation.3">
                          <p:embed/>
                          <p:pic>
                            <p:nvPicPr>
                              <p:cNvPr id="0" name="图片 3113"/>
                              <p:cNvPicPr/>
                              <p:nvPr/>
                            </p:nvPicPr>
                            <p:blipFill>
                              <a:blip r:embed="rId6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3320" y="2304"/>
                                <a:ext cx="232" cy="240"/>
                              </a:xfrm>
                              <a:prstGeom prst="rect">
                                <a:avLst/>
                              </a:prstGeom>
                              <a:noFill/>
                              <a:ln w="38100">
                                <a:noFill/>
                                <a:miter/>
                              </a:ln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6165" name="Object 32"/>
                  <p:cNvGraphicFramePr>
                    <a:graphicFrameLocks noChangeAspect="1"/>
                  </p:cNvGraphicFramePr>
                  <p:nvPr/>
                </p:nvGraphicFramePr>
                <p:xfrm>
                  <a:off x="3984" y="1728"/>
                  <a:ext cx="94" cy="96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3117" name="" r:id="rId7" imgW="381000" imgH="390525" progId="MS_ClipArt_Gallery.5">
                          <p:embed/>
                        </p:oleObj>
                      </mc:Choice>
                      <mc:Fallback>
                        <p:oleObj name="" r:id="rId7" imgW="381000" imgH="390525" progId="MS_ClipArt_Gallery.5">
                          <p:embed/>
                          <p:pic>
                            <p:nvPicPr>
                              <p:cNvPr id="0" name="图片 3116"/>
                              <p:cNvPicPr/>
                              <p:nvPr/>
                            </p:nvPicPr>
                            <p:blipFill>
                              <a:blip r:embed="rId8">
                                <a:lum bright="12000" contrast="24000"/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3984" y="1728"/>
                                <a:ext cx="94" cy="96"/>
                              </a:xfrm>
                              <a:prstGeom prst="rect">
                                <a:avLst/>
                              </a:prstGeom>
                              <a:noFill/>
                              <a:ln w="38100">
                                <a:noFill/>
                                <a:miter/>
                              </a:ln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6166" name="Object 33"/>
                  <p:cNvGraphicFramePr>
                    <a:graphicFrameLocks noChangeAspect="1"/>
                  </p:cNvGraphicFramePr>
                  <p:nvPr/>
                </p:nvGraphicFramePr>
                <p:xfrm>
                  <a:off x="4608" y="1440"/>
                  <a:ext cx="232" cy="240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3112" name="" r:id="rId9" imgW="152400" imgH="165100" progId="Equation.3">
                          <p:embed/>
                        </p:oleObj>
                      </mc:Choice>
                      <mc:Fallback>
                        <p:oleObj name="" r:id="rId9" imgW="152400" imgH="165100" progId="Equation.3">
                          <p:embed/>
                          <p:pic>
                            <p:nvPicPr>
                              <p:cNvPr id="0" name="图片 3111"/>
                              <p:cNvPicPr/>
                              <p:nvPr/>
                            </p:nvPicPr>
                            <p:blipFill>
                              <a:blip r:embed="rId10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4608" y="1440"/>
                                <a:ext cx="232" cy="240"/>
                              </a:xfrm>
                              <a:prstGeom prst="rect">
                                <a:avLst/>
                              </a:prstGeom>
                              <a:noFill/>
                              <a:ln w="38100">
                                <a:noFill/>
                                <a:miter/>
                              </a:ln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  <p:graphicFrame>
              <p:nvGraphicFramePr>
                <p:cNvPr id="6167" name="Object 34"/>
                <p:cNvGraphicFramePr>
                  <a:graphicFrameLocks noChangeAspect="1"/>
                </p:cNvGraphicFramePr>
                <p:nvPr/>
              </p:nvGraphicFramePr>
              <p:xfrm>
                <a:off x="3936" y="2496"/>
                <a:ext cx="258" cy="33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113" name="" r:id="rId11" imgW="165100" imgH="228600" progId="Equation.3">
                        <p:embed/>
                      </p:oleObj>
                    </mc:Choice>
                    <mc:Fallback>
                      <p:oleObj name="" r:id="rId11" imgW="165100" imgH="228600" progId="Equation.3">
                        <p:embed/>
                        <p:pic>
                          <p:nvPicPr>
                            <p:cNvPr id="0" name="图片 3112"/>
                            <p:cNvPicPr/>
                            <p:nvPr/>
                          </p:nvPicPr>
                          <p:blipFill>
                            <a:blip r:embed="rId12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936" y="2496"/>
                              <a:ext cx="258" cy="336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  <p:grpSp>
          <p:nvGrpSpPr>
            <p:cNvPr id="6168" name="Group 35"/>
            <p:cNvGrpSpPr/>
            <p:nvPr/>
          </p:nvGrpSpPr>
          <p:grpSpPr>
            <a:xfrm>
              <a:off x="3648" y="2832"/>
              <a:ext cx="1170" cy="806"/>
              <a:chOff x="3648" y="2832"/>
              <a:chExt cx="1170" cy="806"/>
            </a:xfrm>
          </p:grpSpPr>
          <p:graphicFrame>
            <p:nvGraphicFramePr>
              <p:cNvPr id="6169" name="Object 36"/>
              <p:cNvGraphicFramePr>
                <a:graphicFrameLocks noChangeAspect="1"/>
              </p:cNvGraphicFramePr>
              <p:nvPr/>
            </p:nvGraphicFramePr>
            <p:xfrm>
              <a:off x="4464" y="2832"/>
              <a:ext cx="354" cy="3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19" name="" r:id="rId13" imgW="254000" imgH="241300" progId="Equation.3">
                      <p:embed/>
                    </p:oleObj>
                  </mc:Choice>
                  <mc:Fallback>
                    <p:oleObj name="" r:id="rId13" imgW="254000" imgH="241300" progId="Equation.3">
                      <p:embed/>
                      <p:pic>
                        <p:nvPicPr>
                          <p:cNvPr id="0" name="图片 3118"/>
                          <p:cNvPicPr/>
                          <p:nvPr/>
                        </p:nvPicPr>
                        <p:blipFill>
                          <a:blip r:embed="rId14"/>
                          <a:stretch>
                            <a:fillRect/>
                          </a:stretch>
                        </p:blipFill>
                        <p:spPr>
                          <a:xfrm>
                            <a:off x="4464" y="2832"/>
                            <a:ext cx="354" cy="336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170" name="Object 37"/>
              <p:cNvGraphicFramePr>
                <a:graphicFrameLocks noChangeAspect="1"/>
              </p:cNvGraphicFramePr>
              <p:nvPr/>
            </p:nvGraphicFramePr>
            <p:xfrm>
              <a:off x="3648" y="3302"/>
              <a:ext cx="336" cy="3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18" name="" r:id="rId15" imgW="241300" imgH="241300" progId="Equation.3">
                      <p:embed/>
                    </p:oleObj>
                  </mc:Choice>
                  <mc:Fallback>
                    <p:oleObj name="" r:id="rId15" imgW="241300" imgH="241300" progId="Equation.3">
                      <p:embed/>
                      <p:pic>
                        <p:nvPicPr>
                          <p:cNvPr id="0" name="图片 3117"/>
                          <p:cNvPicPr/>
                          <p:nvPr/>
                        </p:nvPicPr>
                        <p:blipFill>
                          <a:blip r:embed="rId16"/>
                          <a:stretch>
                            <a:fillRect/>
                          </a:stretch>
                        </p:blipFill>
                        <p:spPr>
                          <a:xfrm>
                            <a:off x="3648" y="3302"/>
                            <a:ext cx="336" cy="336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9" name="Group 38"/>
          <p:cNvGrpSpPr/>
          <p:nvPr/>
        </p:nvGrpSpPr>
        <p:grpSpPr>
          <a:xfrm>
            <a:off x="6210300" y="1847850"/>
            <a:ext cx="1828800" cy="1163638"/>
            <a:chOff x="3648" y="2880"/>
            <a:chExt cx="1152" cy="733"/>
          </a:xfrm>
        </p:grpSpPr>
        <p:grpSp>
          <p:nvGrpSpPr>
            <p:cNvPr id="6172" name="Group 39"/>
            <p:cNvGrpSpPr/>
            <p:nvPr/>
          </p:nvGrpSpPr>
          <p:grpSpPr>
            <a:xfrm>
              <a:off x="3648" y="3312"/>
              <a:ext cx="384" cy="301"/>
              <a:chOff x="4176" y="3888"/>
              <a:chExt cx="384" cy="301"/>
            </a:xfrm>
          </p:grpSpPr>
          <p:sp>
            <p:nvSpPr>
              <p:cNvPr id="6173" name="Rectangle 40"/>
              <p:cNvSpPr/>
              <p:nvPr/>
            </p:nvSpPr>
            <p:spPr>
              <a:xfrm>
                <a:off x="4176" y="3888"/>
                <a:ext cx="384" cy="28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</a:ln>
            </p:spPr>
            <p:txBody>
              <a:bodyPr wrap="none" anchor="ctr" anchorCtr="0"/>
              <a:p>
                <a:endParaRPr lang="zh-CN" altLang="en-US" dirty="0">
                  <a:latin typeface="Verdana" panose="020B0604030504040204" pitchFamily="34" charset="0"/>
                  <a:ea typeface="宋体" panose="02010600030101010101" pitchFamily="2" charset="-122"/>
                </a:endParaRPr>
              </a:p>
            </p:txBody>
          </p:sp>
          <p:graphicFrame>
            <p:nvGraphicFramePr>
              <p:cNvPr id="6174" name="Object 41"/>
              <p:cNvGraphicFramePr>
                <a:graphicFrameLocks noChangeAspect="1"/>
              </p:cNvGraphicFramePr>
              <p:nvPr/>
            </p:nvGraphicFramePr>
            <p:xfrm>
              <a:off x="4224" y="3888"/>
              <a:ext cx="240" cy="30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20" name="" r:id="rId17" imgW="190500" imgH="215900" progId="Equation.3">
                      <p:embed/>
                    </p:oleObj>
                  </mc:Choice>
                  <mc:Fallback>
                    <p:oleObj name="" r:id="rId17" imgW="190500" imgH="215900" progId="Equation.3">
                      <p:embed/>
                      <p:pic>
                        <p:nvPicPr>
                          <p:cNvPr id="0" name="图片 3119"/>
                          <p:cNvPicPr/>
                          <p:nvPr/>
                        </p:nvPicPr>
                        <p:blipFill>
                          <a:blip r:embed="rId18"/>
                          <a:stretch>
                            <a:fillRect/>
                          </a:stretch>
                        </p:blipFill>
                        <p:spPr>
                          <a:xfrm>
                            <a:off x="4224" y="3888"/>
                            <a:ext cx="240" cy="301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6175" name="Group 42"/>
            <p:cNvGrpSpPr/>
            <p:nvPr/>
          </p:nvGrpSpPr>
          <p:grpSpPr>
            <a:xfrm>
              <a:off x="4416" y="2880"/>
              <a:ext cx="384" cy="301"/>
              <a:chOff x="4272" y="3744"/>
              <a:chExt cx="384" cy="301"/>
            </a:xfrm>
          </p:grpSpPr>
          <p:sp>
            <p:nvSpPr>
              <p:cNvPr id="6176" name="Rectangle 43"/>
              <p:cNvSpPr/>
              <p:nvPr/>
            </p:nvSpPr>
            <p:spPr>
              <a:xfrm>
                <a:off x="4272" y="3744"/>
                <a:ext cx="384" cy="28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</a:ln>
            </p:spPr>
            <p:txBody>
              <a:bodyPr wrap="none" anchor="ctr" anchorCtr="0"/>
              <a:p>
                <a:endParaRPr lang="zh-CN" altLang="en-US" dirty="0">
                  <a:latin typeface="Verdana" panose="020B0604030504040204" pitchFamily="34" charset="0"/>
                  <a:ea typeface="宋体" panose="02010600030101010101" pitchFamily="2" charset="-122"/>
                </a:endParaRPr>
              </a:p>
            </p:txBody>
          </p:sp>
          <p:graphicFrame>
            <p:nvGraphicFramePr>
              <p:cNvPr id="6177" name="Object 44"/>
              <p:cNvGraphicFramePr>
                <a:graphicFrameLocks noChangeAspect="1"/>
              </p:cNvGraphicFramePr>
              <p:nvPr/>
            </p:nvGraphicFramePr>
            <p:xfrm>
              <a:off x="4368" y="3744"/>
              <a:ext cx="288" cy="30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15" name="" r:id="rId19" imgW="190500" imgH="215900" progId="Equation.3">
                      <p:embed/>
                    </p:oleObj>
                  </mc:Choice>
                  <mc:Fallback>
                    <p:oleObj name="" r:id="rId19" imgW="190500" imgH="215900" progId="Equation.3">
                      <p:embed/>
                      <p:pic>
                        <p:nvPicPr>
                          <p:cNvPr id="0" name="图片 3114"/>
                          <p:cNvPicPr/>
                          <p:nvPr/>
                        </p:nvPicPr>
                        <p:blipFill>
                          <a:blip r:embed="rId20"/>
                          <a:stretch>
                            <a:fillRect/>
                          </a:stretch>
                        </p:blipFill>
                        <p:spPr>
                          <a:xfrm>
                            <a:off x="4368" y="3744"/>
                            <a:ext cx="288" cy="301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2067" name="Rectangle 2"/>
          <p:cNvSpPr/>
          <p:nvPr/>
        </p:nvSpPr>
        <p:spPr>
          <a:xfrm>
            <a:off x="500063" y="2571750"/>
            <a:ext cx="4191000" cy="6762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lnSpc>
                <a:spcPct val="120000"/>
              </a:lnSpc>
              <a:buBlip>
                <a:blip r:embed="rId21"/>
              </a:buBlip>
            </a:pPr>
            <a:r>
              <a:rPr lang="en-US" altLang="zh-CN" sz="2800" b="1" dirty="0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2800" b="1" dirty="0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电势零点的选取</a:t>
            </a:r>
            <a:r>
              <a:rPr lang="zh-CN" altLang="en-US" sz="3200" b="1" dirty="0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endParaRPr lang="zh-CN" altLang="en-US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6" name="Rectangle 35"/>
          <p:cNvSpPr/>
          <p:nvPr/>
        </p:nvSpPr>
        <p:spPr>
          <a:xfrm>
            <a:off x="571500" y="3357563"/>
            <a:ext cx="7848600" cy="11176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lnSpc>
                <a:spcPct val="120000"/>
              </a:lnSpc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有限带电体以</a:t>
            </a:r>
            <a:r>
              <a:rPr lang="zh-CN" altLang="en-US" sz="2800" b="1" dirty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无穷远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为电势零点，实际问题中常选择地球电势为零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.</a:t>
            </a:r>
            <a:endParaRPr lang="en-US" altLang="zh-CN" sz="2800" b="1" dirty="0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4099" name="Object 3"/>
          <p:cNvGraphicFramePr>
            <a:graphicFrameLocks noChangeAspect="1"/>
          </p:cNvGraphicFramePr>
          <p:nvPr/>
        </p:nvGraphicFramePr>
        <p:xfrm>
          <a:off x="3923665" y="4149090"/>
          <a:ext cx="2767013" cy="960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" name="" r:id="rId22" imgW="850900" imgH="330200" progId="Equation.3">
                  <p:embed/>
                </p:oleObj>
              </mc:Choice>
              <mc:Fallback>
                <p:oleObj name="" r:id="rId22" imgW="850900" imgH="330200" progId="Equation.3">
                  <p:embed/>
                  <p:pic>
                    <p:nvPicPr>
                      <p:cNvPr id="0" name="图片 3104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3923665" y="4149090"/>
                        <a:ext cx="2767013" cy="960438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9525" cap="flat" cmpd="sng">
                        <a:solidFill>
                          <a:schemeClr val="tx1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" name="Rectangle 4"/>
          <p:cNvSpPr/>
          <p:nvPr/>
        </p:nvSpPr>
        <p:spPr>
          <a:xfrm>
            <a:off x="500063" y="4786313"/>
            <a:ext cx="8072437" cy="17176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lnSpc>
                <a:spcPct val="120000"/>
              </a:lnSpc>
              <a:buBlip>
                <a:blip r:embed="rId21"/>
              </a:buBlip>
            </a:pP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zh-CN" altLang="en-US" sz="2800" b="1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物理意义：</a:t>
            </a:r>
            <a:endParaRPr lang="zh-CN" altLang="en-US" sz="2800" b="1" dirty="0">
              <a:solidFill>
                <a:srgbClr val="CC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  <a:buNone/>
            </a:pPr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把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单位正试验电荷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从点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移到无限远处时静电场力作的功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69656" name="对象 69655"/>
          <p:cNvGraphicFramePr/>
          <p:nvPr/>
        </p:nvGraphicFramePr>
        <p:xfrm>
          <a:off x="928688" y="784225"/>
          <a:ext cx="2919412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" name="" r:id="rId24" imgW="1117600" imgH="330200" progId="Equation.3">
                  <p:embed/>
                </p:oleObj>
              </mc:Choice>
              <mc:Fallback>
                <p:oleObj name="" r:id="rId24" imgW="1117600" imgH="330200" progId="Equation.3">
                  <p:embed/>
                  <p:pic>
                    <p:nvPicPr>
                      <p:cNvPr id="0" name="图片 3105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928688" y="784225"/>
                        <a:ext cx="2919412" cy="8445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67" name="对象 69666"/>
          <p:cNvGraphicFramePr/>
          <p:nvPr/>
        </p:nvGraphicFramePr>
        <p:xfrm>
          <a:off x="2581275" y="1579563"/>
          <a:ext cx="2347913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" name="" r:id="rId26" imgW="838200" imgH="330200" progId="Equation.3">
                  <p:embed/>
                </p:oleObj>
              </mc:Choice>
              <mc:Fallback>
                <p:oleObj name="" r:id="rId26" imgW="838200" imgH="330200" progId="Equation.3">
                  <p:embed/>
                  <p:pic>
                    <p:nvPicPr>
                      <p:cNvPr id="0" name="图片 3107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2581275" y="1579563"/>
                        <a:ext cx="2347913" cy="8477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Text Box 5"/>
          <p:cNvSpPr txBox="1"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2517957" y="6010917"/>
            <a:ext cx="3095625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50000"/>
              </a:spcBef>
            </a:pPr>
            <a:r>
              <a:rPr kumimoji="1" lang="zh-CN" altLang="en-US" sz="2800" b="1" u="none" dirty="0">
                <a:solidFill>
                  <a:srgbClr val="0000CC"/>
                </a:solidFill>
                <a:latin typeface="宋体" panose="02010600030101010101" pitchFamily="2" charset="-122"/>
              </a:rPr>
              <a:t>电势是一个标量</a:t>
            </a:r>
            <a:r>
              <a:rPr kumimoji="1" lang="en-US" altLang="zh-CN" u="none" dirty="0">
                <a:solidFill>
                  <a:srgbClr val="0000CC"/>
                </a:solidFill>
                <a:latin typeface="宋体" panose="02010600030101010101" pitchFamily="2" charset="-122"/>
              </a:rPr>
              <a:t>.</a:t>
            </a:r>
            <a:endParaRPr kumimoji="1" lang="en-US" altLang="zh-CN" u="none" dirty="0">
              <a:solidFill>
                <a:srgbClr val="0000CC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9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9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5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45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7" grpId="0"/>
      <p:bldP spid="46" grpId="0"/>
      <p:bldP spid="48" grpId="0"/>
      <p:bldP spid="42" grpId="0" bldLvl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7" name="Rectangle 2"/>
          <p:cNvSpPr/>
          <p:nvPr/>
        </p:nvSpPr>
        <p:spPr>
          <a:xfrm>
            <a:off x="609600" y="914400"/>
            <a:ext cx="8077200" cy="30464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lnSpc>
                <a:spcPct val="120000"/>
              </a:lnSpc>
            </a:pPr>
            <a:r>
              <a:rPr lang="zh-CN" altLang="en-US" sz="3200" dirty="0">
                <a:solidFill>
                  <a:srgbClr val="FF33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    例</a:t>
            </a:r>
            <a:r>
              <a:rPr lang="en-US" altLang="zh-CN" sz="3200" dirty="0">
                <a:solidFill>
                  <a:srgbClr val="FF33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   </a:t>
            </a:r>
            <a:r>
              <a:rPr lang="zh-CN" altLang="en-US" sz="3200" dirty="0">
                <a:latin typeface="Verdana" panose="020B0604030504040204" pitchFamily="34" charset="0"/>
                <a:ea typeface="宋体" panose="02010600030101010101" pitchFamily="2" charset="-122"/>
              </a:rPr>
              <a:t>真空中有一均匀带电球面</a:t>
            </a:r>
            <a:r>
              <a:rPr lang="en-US" altLang="zh-CN" sz="3200" dirty="0">
                <a:latin typeface="Verdana" panose="020B0604030504040204" pitchFamily="34" charset="0"/>
                <a:ea typeface="宋体" panose="02010600030101010101" pitchFamily="2" charset="-122"/>
              </a:rPr>
              <a:t>,</a:t>
            </a:r>
            <a:r>
              <a:rPr lang="zh-CN" altLang="en-US" sz="3200" dirty="0">
                <a:latin typeface="Verdana" panose="020B0604030504040204" pitchFamily="34" charset="0"/>
                <a:ea typeface="宋体" panose="02010600030101010101" pitchFamily="2" charset="-122"/>
              </a:rPr>
              <a:t>半径为</a:t>
            </a:r>
            <a:r>
              <a:rPr lang="en-US" altLang="zh-CN" sz="3200" i="1" dirty="0">
                <a:latin typeface="Verdana" panose="020B0604030504040204" pitchFamily="34" charset="0"/>
                <a:ea typeface="宋体" panose="02010600030101010101" pitchFamily="2" charset="-122"/>
              </a:rPr>
              <a:t>R</a:t>
            </a:r>
            <a:r>
              <a:rPr lang="zh-CN" altLang="en-US" sz="3200" dirty="0">
                <a:latin typeface="Verdana" panose="020B0604030504040204" pitchFamily="34" charset="0"/>
                <a:ea typeface="宋体" panose="02010600030101010101" pitchFamily="2" charset="-122"/>
              </a:rPr>
              <a:t>，总电荷量为</a:t>
            </a:r>
            <a:r>
              <a:rPr lang="en-US" altLang="zh-CN" sz="3200" i="1" dirty="0">
                <a:latin typeface="Verdana" panose="020B0604030504040204" pitchFamily="34" charset="0"/>
                <a:ea typeface="宋体" panose="02010600030101010101" pitchFamily="2" charset="-122"/>
              </a:rPr>
              <a:t>Q</a:t>
            </a:r>
            <a:r>
              <a:rPr lang="en-US" altLang="zh-CN" sz="3200" dirty="0">
                <a:latin typeface="Verdana" panose="020B0604030504040204" pitchFamily="34" charset="0"/>
                <a:ea typeface="宋体" panose="02010600030101010101" pitchFamily="2" charset="-122"/>
              </a:rPr>
              <a:t>(</a:t>
            </a:r>
            <a:r>
              <a:rPr lang="en-US" altLang="zh-CN" sz="3200" i="1" dirty="0">
                <a:latin typeface="Verdana" panose="020B0604030504040204" pitchFamily="34" charset="0"/>
                <a:ea typeface="宋体" panose="02010600030101010101" pitchFamily="2" charset="-122"/>
              </a:rPr>
              <a:t>Q</a:t>
            </a:r>
            <a:r>
              <a:rPr lang="en-US" altLang="zh-CN" sz="3200" dirty="0">
                <a:latin typeface="Verdana" panose="020B0604030504040204" pitchFamily="34" charset="0"/>
                <a:ea typeface="宋体" panose="02010600030101010101" pitchFamily="2" charset="-122"/>
              </a:rPr>
              <a:t>&gt;0)</a:t>
            </a:r>
            <a:r>
              <a:rPr lang="zh-CN" altLang="en-US" sz="3200" dirty="0">
                <a:latin typeface="Verdana" panose="020B0604030504040204" pitchFamily="34" charset="0"/>
                <a:ea typeface="宋体" panose="02010600030101010101" pitchFamily="2" charset="-122"/>
              </a:rPr>
              <a:t>，今在球面上挖去一很小面积</a:t>
            </a:r>
            <a:r>
              <a:rPr lang="en-US" altLang="zh-CN" sz="3200" dirty="0">
                <a:latin typeface="Verdana" panose="020B0604030504040204" pitchFamily="34" charset="0"/>
                <a:ea typeface="宋体" panose="02010600030101010101" pitchFamily="2" charset="-122"/>
              </a:rPr>
              <a:t>d</a:t>
            </a:r>
            <a:r>
              <a:rPr lang="en-US" altLang="zh-CN" sz="3200" i="1" dirty="0">
                <a:latin typeface="Verdana" panose="020B0604030504040204" pitchFamily="34" charset="0"/>
                <a:ea typeface="宋体" panose="02010600030101010101" pitchFamily="2" charset="-122"/>
              </a:rPr>
              <a:t>S</a:t>
            </a:r>
            <a:r>
              <a:rPr lang="zh-CN" altLang="en-US" sz="3200" dirty="0">
                <a:latin typeface="Verdana" panose="020B0604030504040204" pitchFamily="34" charset="0"/>
                <a:ea typeface="宋体" panose="02010600030101010101" pitchFamily="2" charset="-122"/>
              </a:rPr>
              <a:t>，设其余部分的电荷仍均匀分布，求挖去后球心处的电场强度</a:t>
            </a:r>
            <a:endParaRPr lang="zh-CN" altLang="en-US" sz="3200" dirty="0"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3200" dirty="0">
                <a:latin typeface="Verdana" panose="020B0604030504040204" pitchFamily="34" charset="0"/>
                <a:ea typeface="宋体" panose="02010600030101010101" pitchFamily="2" charset="-122"/>
              </a:rPr>
              <a:t>和电势</a:t>
            </a:r>
            <a:r>
              <a:rPr lang="en-US" altLang="zh-CN" sz="3200" dirty="0">
                <a:latin typeface="Verdana" panose="020B0604030504040204" pitchFamily="34" charset="0"/>
                <a:ea typeface="宋体" panose="02010600030101010101" pitchFamily="2" charset="-122"/>
              </a:rPr>
              <a:t>.</a:t>
            </a:r>
            <a:endParaRPr lang="en-US" altLang="zh-CN" sz="32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69635" name="Rectangle 3"/>
          <p:cNvSpPr>
            <a:spLocks noChangeArrowheads="1"/>
          </p:cNvSpPr>
          <p:nvPr/>
        </p:nvSpPr>
        <p:spPr bwMode="auto">
          <a:xfrm>
            <a:off x="5148263" y="3357563"/>
            <a:ext cx="3505200" cy="3124200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50000">
                <a:schemeClr val="bg1"/>
              </a:gs>
              <a:gs pos="100000">
                <a:schemeClr val="accent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9939" name="Oval 4"/>
          <p:cNvSpPr/>
          <p:nvPr/>
        </p:nvSpPr>
        <p:spPr>
          <a:xfrm>
            <a:off x="5562600" y="3505200"/>
            <a:ext cx="2286000" cy="2209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0066FF"/>
              </a:gs>
            </a:gsLst>
            <a:path path="shape">
              <a:fillToRect l="50000" t="50000" r="50000" b="50000"/>
            </a:path>
            <a:tileRect/>
          </a:gradFill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>
            <a:spAutoFit/>
          </a:bodyPr>
          <a:p>
            <a:pPr eaLnBrk="0" hangingPunct="0"/>
            <a:endParaRPr lang="zh-CN" altLang="en-US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9940" name="Oval 5"/>
          <p:cNvSpPr/>
          <p:nvPr/>
        </p:nvSpPr>
        <p:spPr>
          <a:xfrm>
            <a:off x="7696200" y="4495800"/>
            <a:ext cx="152400" cy="304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  <a:tileRect/>
          </a:gra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0">
            <a:spAutoFit/>
          </a:bodyPr>
          <a:p>
            <a:pPr eaLnBrk="0" hangingPunct="0"/>
            <a:endParaRPr lang="zh-CN" altLang="en-US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9941" name="Line 6"/>
          <p:cNvSpPr/>
          <p:nvPr/>
        </p:nvSpPr>
        <p:spPr>
          <a:xfrm flipH="1" flipV="1">
            <a:off x="6019800" y="3733800"/>
            <a:ext cx="762000" cy="914400"/>
          </a:xfrm>
          <a:prstGeom prst="line">
            <a:avLst/>
          </a:prstGeom>
          <a:ln w="28575" cap="flat" cmpd="sng">
            <a:solidFill>
              <a:srgbClr val="FF33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9942" name="Rectangle 7"/>
          <p:cNvSpPr/>
          <p:nvPr/>
        </p:nvSpPr>
        <p:spPr>
          <a:xfrm>
            <a:off x="6477000" y="2971800"/>
            <a:ext cx="441325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i="1" dirty="0">
                <a:solidFill>
                  <a:srgbClr val="FF33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Q</a:t>
            </a:r>
            <a:endParaRPr lang="en-US" altLang="zh-CN" i="1" dirty="0">
              <a:solidFill>
                <a:srgbClr val="FF3300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9943" name="Rectangle 8"/>
          <p:cNvSpPr/>
          <p:nvPr/>
        </p:nvSpPr>
        <p:spPr>
          <a:xfrm>
            <a:off x="7848600" y="4406900"/>
            <a:ext cx="5397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rgbClr val="FF33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d</a:t>
            </a:r>
            <a:r>
              <a:rPr lang="en-US" altLang="zh-CN" i="1" dirty="0">
                <a:solidFill>
                  <a:srgbClr val="FF33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S</a:t>
            </a:r>
            <a:endParaRPr lang="en-US" altLang="zh-CN" i="1" dirty="0">
              <a:solidFill>
                <a:srgbClr val="FF3300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random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70658" name="Object 2"/>
          <p:cNvGraphicFramePr/>
          <p:nvPr/>
        </p:nvGraphicFramePr>
        <p:xfrm>
          <a:off x="1006475" y="1844675"/>
          <a:ext cx="1631950" cy="989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6" name="" r:id="rId1" imgW="647700" imgH="393700" progId="Equation.3">
                  <p:embed/>
                </p:oleObj>
              </mc:Choice>
              <mc:Fallback>
                <p:oleObj name="" r:id="rId1" imgW="647700" imgH="393700" progId="Equation.3">
                  <p:embed/>
                  <p:pic>
                    <p:nvPicPr>
                      <p:cNvPr id="0" name="图片 334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006475" y="1844675"/>
                        <a:ext cx="1631950" cy="9890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59" name="Object 3"/>
          <p:cNvGraphicFramePr/>
          <p:nvPr/>
        </p:nvGraphicFramePr>
        <p:xfrm>
          <a:off x="2911475" y="2133600"/>
          <a:ext cx="1566863" cy="53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8" name="" r:id="rId3" imgW="596265" imgH="203200" progId="Equation.3">
                  <p:embed/>
                </p:oleObj>
              </mc:Choice>
              <mc:Fallback>
                <p:oleObj name="" r:id="rId3" imgW="596265" imgH="203200" progId="Equation.3">
                  <p:embed/>
                  <p:pic>
                    <p:nvPicPr>
                      <p:cNvPr id="0" name="图片 334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11475" y="2133600"/>
                        <a:ext cx="1566863" cy="5349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60" name="Object 4"/>
          <p:cNvGraphicFramePr/>
          <p:nvPr/>
        </p:nvGraphicFramePr>
        <p:xfrm>
          <a:off x="1006475" y="2819400"/>
          <a:ext cx="3965575" cy="107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7" name="" r:id="rId5" imgW="1586865" imgH="431800" progId="Equation.3">
                  <p:embed/>
                </p:oleObj>
              </mc:Choice>
              <mc:Fallback>
                <p:oleObj name="" r:id="rId5" imgW="1586865" imgH="431800" progId="Equation.3">
                  <p:embed/>
                  <p:pic>
                    <p:nvPicPr>
                      <p:cNvPr id="0" name="图片 334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06475" y="2819400"/>
                        <a:ext cx="3965575" cy="10731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61" name="Object 5"/>
          <p:cNvGraphicFramePr/>
          <p:nvPr/>
        </p:nvGraphicFramePr>
        <p:xfrm>
          <a:off x="990600" y="3962400"/>
          <a:ext cx="3536950" cy="108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9" name="" r:id="rId7" imgW="1409065" imgH="431800" progId="Equation.3">
                  <p:embed/>
                </p:oleObj>
              </mc:Choice>
              <mc:Fallback>
                <p:oleObj name="" r:id="rId7" imgW="1409065" imgH="431800" progId="Equation.3">
                  <p:embed/>
                  <p:pic>
                    <p:nvPicPr>
                      <p:cNvPr id="0" name="图片 334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90600" y="3962400"/>
                        <a:ext cx="3536950" cy="10826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5" name="Rectangle 6"/>
          <p:cNvSpPr/>
          <p:nvPr/>
        </p:nvSpPr>
        <p:spPr>
          <a:xfrm>
            <a:off x="914400" y="1143000"/>
            <a:ext cx="593725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3200" dirty="0">
                <a:solidFill>
                  <a:srgbClr val="CC00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解</a:t>
            </a:r>
            <a:endParaRPr lang="zh-CN" altLang="en-US" sz="3200" dirty="0">
              <a:solidFill>
                <a:srgbClr val="CC0000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70663" name="Rectangle 7"/>
          <p:cNvSpPr>
            <a:spLocks noChangeArrowheads="1"/>
          </p:cNvSpPr>
          <p:nvPr/>
        </p:nvSpPr>
        <p:spPr bwMode="auto">
          <a:xfrm>
            <a:off x="5105400" y="2895600"/>
            <a:ext cx="3505200" cy="3124200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50000">
                <a:schemeClr val="bg1"/>
              </a:gs>
              <a:gs pos="100000">
                <a:schemeClr val="accent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0967" name="Oval 8"/>
          <p:cNvSpPr/>
          <p:nvPr/>
        </p:nvSpPr>
        <p:spPr>
          <a:xfrm>
            <a:off x="5562600" y="3505200"/>
            <a:ext cx="2286000" cy="2209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0066FF"/>
              </a:gs>
            </a:gsLst>
            <a:path path="shape">
              <a:fillToRect l="50000" t="50000" r="50000" b="50000"/>
            </a:path>
            <a:tileRect/>
          </a:gradFill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>
            <a:spAutoFit/>
          </a:bodyPr>
          <a:p>
            <a:pPr eaLnBrk="0" hangingPunct="0"/>
            <a:endParaRPr lang="zh-CN" altLang="en-US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0968" name="Oval 9"/>
          <p:cNvSpPr/>
          <p:nvPr/>
        </p:nvSpPr>
        <p:spPr>
          <a:xfrm>
            <a:off x="7696200" y="4495800"/>
            <a:ext cx="152400" cy="3048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  <a:tileRect/>
          </a:gra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0">
            <a:spAutoFit/>
          </a:bodyPr>
          <a:p>
            <a:pPr eaLnBrk="0" hangingPunct="0"/>
            <a:endParaRPr lang="zh-CN" altLang="en-US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0969" name="Line 10"/>
          <p:cNvSpPr/>
          <p:nvPr/>
        </p:nvSpPr>
        <p:spPr>
          <a:xfrm flipH="1" flipV="1">
            <a:off x="6019800" y="3733800"/>
            <a:ext cx="762000" cy="914400"/>
          </a:xfrm>
          <a:prstGeom prst="line">
            <a:avLst/>
          </a:prstGeom>
          <a:ln w="28575" cap="flat" cmpd="sng">
            <a:solidFill>
              <a:srgbClr val="FF3300"/>
            </a:solidFill>
            <a:prstDash val="solid"/>
            <a:round/>
            <a:headEnd type="none" w="med" len="med"/>
            <a:tailEnd type="triangle" w="sm" len="med"/>
          </a:ln>
        </p:spPr>
      </p:sp>
      <p:sp>
        <p:nvSpPr>
          <p:cNvPr id="40970" name="Rectangle 11"/>
          <p:cNvSpPr/>
          <p:nvPr/>
        </p:nvSpPr>
        <p:spPr>
          <a:xfrm>
            <a:off x="6477000" y="2971800"/>
            <a:ext cx="441325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i="1" dirty="0">
                <a:solidFill>
                  <a:srgbClr val="FF33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Q</a:t>
            </a:r>
            <a:endParaRPr lang="en-US" altLang="zh-CN" i="1" dirty="0">
              <a:solidFill>
                <a:srgbClr val="FF3300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0971" name="Rectangle 12"/>
          <p:cNvSpPr/>
          <p:nvPr/>
        </p:nvSpPr>
        <p:spPr>
          <a:xfrm>
            <a:off x="7848600" y="4406900"/>
            <a:ext cx="5397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rgbClr val="FF33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d</a:t>
            </a:r>
            <a:r>
              <a:rPr lang="en-US" altLang="zh-CN" i="1" dirty="0">
                <a:solidFill>
                  <a:srgbClr val="FF33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S</a:t>
            </a:r>
            <a:endParaRPr lang="en-US" altLang="zh-CN" i="1" dirty="0">
              <a:solidFill>
                <a:srgbClr val="FF3300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grpSp>
        <p:nvGrpSpPr>
          <p:cNvPr id="2" name="Group 13"/>
          <p:cNvGrpSpPr/>
          <p:nvPr/>
        </p:nvGrpSpPr>
        <p:grpSpPr>
          <a:xfrm>
            <a:off x="5562600" y="4495800"/>
            <a:ext cx="1905000" cy="747713"/>
            <a:chOff x="3504" y="2832"/>
            <a:chExt cx="1200" cy="471"/>
          </a:xfrm>
        </p:grpSpPr>
        <p:sp>
          <p:nvSpPr>
            <p:cNvPr id="40973" name="Line 14"/>
            <p:cNvSpPr/>
            <p:nvPr/>
          </p:nvSpPr>
          <p:spPr>
            <a:xfrm>
              <a:off x="4272" y="2928"/>
              <a:ext cx="432" cy="0"/>
            </a:xfrm>
            <a:prstGeom prst="line">
              <a:avLst/>
            </a:prstGeom>
            <a:ln w="38100" cap="flat" cmpd="sng">
              <a:solidFill>
                <a:srgbClr val="000066"/>
              </a:solidFill>
              <a:prstDash val="dash"/>
              <a:round/>
              <a:headEnd type="none" w="med" len="med"/>
              <a:tailEnd type="triangle" w="sm" len="med"/>
            </a:ln>
          </p:spPr>
        </p:sp>
        <p:sp>
          <p:nvSpPr>
            <p:cNvPr id="40974" name="Oval 15"/>
            <p:cNvSpPr/>
            <p:nvPr/>
          </p:nvSpPr>
          <p:spPr>
            <a:xfrm>
              <a:off x="3504" y="2832"/>
              <a:ext cx="96" cy="19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  <a:tileRect/>
            </a:gra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 anchorCtr="0">
              <a:spAutoFit/>
            </a:bodyPr>
            <a:p>
              <a:pPr eaLnBrk="0" hangingPunct="0"/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0975" name="Rectangle 16"/>
            <p:cNvSpPr/>
            <p:nvPr/>
          </p:nvSpPr>
          <p:spPr>
            <a:xfrm>
              <a:off x="4368" y="2976"/>
              <a:ext cx="265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i="1" dirty="0">
                  <a:solidFill>
                    <a:srgbClr val="000066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E</a:t>
              </a:r>
              <a:endParaRPr lang="en-US" altLang="zh-CN" i="1" dirty="0">
                <a:solidFill>
                  <a:srgbClr val="000066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 spd="med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70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70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70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70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5352" name="Text Box 1032"/>
          <p:cNvSpPr txBox="1">
            <a:spLocks noChangeArrowheads="1"/>
          </p:cNvSpPr>
          <p:nvPr/>
        </p:nvSpPr>
        <p:spPr bwMode="auto">
          <a:xfrm>
            <a:off x="817563" y="987425"/>
            <a:ext cx="2530475" cy="584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 rtl="0">
              <a:spcBef>
                <a:spcPct val="50000"/>
              </a:spcBef>
              <a:buClrTx/>
              <a:buSzTx/>
              <a:buFontTx/>
              <a:buBlip>
                <a:blip r:embed="rId1"/>
              </a:buBlip>
              <a:defRPr/>
            </a:pPr>
            <a:r>
              <a:rPr kumimoji="1" lang="en-US" altLang="zh-CN" sz="3200" b="1" kern="1200" cap="none" spc="0" normalizeH="0" baseline="0" noProof="0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</a:t>
            </a:r>
            <a:r>
              <a:rPr kumimoji="1" lang="zh-CN" altLang="en-US" sz="3200" b="1" kern="1200" cap="none" spc="0" normalizeH="0" baseline="0" noProof="0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电势差</a:t>
            </a:r>
            <a:endParaRPr kumimoji="1" lang="zh-CN" altLang="en-US" sz="3200" b="1" kern="1200" cap="none" spc="0" normalizeH="0" baseline="0" noProof="0" dirty="0">
              <a:solidFill>
                <a:srgbClr val="C00000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170" name="Text Box 1035"/>
          <p:cNvSpPr txBox="1"/>
          <p:nvPr/>
        </p:nvSpPr>
        <p:spPr>
          <a:xfrm>
            <a:off x="1036638" y="1833563"/>
            <a:ext cx="7899400" cy="5826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eaLnBrk="0" hangingPunct="0">
              <a:spcBef>
                <a:spcPct val="50000"/>
              </a:spcBef>
            </a:pPr>
            <a:r>
              <a:rPr lang="zh-CN" altLang="en-US" sz="3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将单位正电荷从</a:t>
            </a:r>
            <a:r>
              <a:rPr lang="en-US" altLang="zh-CN" sz="3200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3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移到</a:t>
            </a:r>
            <a:r>
              <a:rPr lang="en-US" altLang="zh-CN" sz="3200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zh-CN" altLang="en-US" sz="3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电场力作的功</a:t>
            </a:r>
            <a:endParaRPr lang="en-US" altLang="zh-CN" sz="3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4" name="Text Box 1032"/>
          <p:cNvSpPr txBox="1">
            <a:spLocks noChangeArrowheads="1"/>
          </p:cNvSpPr>
          <p:nvPr/>
        </p:nvSpPr>
        <p:spPr bwMode="auto">
          <a:xfrm>
            <a:off x="739775" y="2551113"/>
            <a:ext cx="4733925" cy="5857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 rtl="0">
              <a:spcBef>
                <a:spcPct val="50000"/>
              </a:spcBef>
              <a:buClrTx/>
              <a:buSzTx/>
              <a:buFontTx/>
              <a:buBlip>
                <a:blip r:embed="rId1"/>
              </a:buBlip>
              <a:defRPr/>
            </a:pPr>
            <a:r>
              <a:rPr kumimoji="1" lang="en-US" altLang="zh-CN" sz="3200" b="1" kern="1200" cap="none" spc="0" normalizeH="0" baseline="0" noProof="0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</a:t>
            </a:r>
            <a:r>
              <a:rPr kumimoji="1" lang="zh-CN" altLang="en-US" sz="3200" b="1" kern="1200" cap="none" spc="0" normalizeH="0" baseline="0" noProof="0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电场力做功与</a:t>
            </a:r>
            <a:r>
              <a:rPr kumimoji="1" lang="zh-CN" altLang="en-US" sz="3200" b="1" kern="1200" cap="none" spc="0" normalizeH="0" baseline="0" noProof="0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电势差</a:t>
            </a:r>
            <a:endParaRPr kumimoji="1" lang="zh-CN" altLang="en-US" sz="3200" b="1" kern="1200" cap="none" spc="0" normalizeH="0" baseline="0" noProof="0" dirty="0">
              <a:solidFill>
                <a:srgbClr val="C00000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5123" name="Object 6"/>
          <p:cNvGraphicFramePr>
            <a:graphicFrameLocks noChangeAspect="1"/>
          </p:cNvGraphicFramePr>
          <p:nvPr/>
        </p:nvGraphicFramePr>
        <p:xfrm>
          <a:off x="3036888" y="858838"/>
          <a:ext cx="3898900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9" name="" r:id="rId2" imgW="1524000" imgH="330200" progId="Equation.3">
                  <p:embed/>
                </p:oleObj>
              </mc:Choice>
              <mc:Fallback>
                <p:oleObj name="" r:id="rId2" imgW="1524000" imgH="330200" progId="Equation.3">
                  <p:embed/>
                  <p:pic>
                    <p:nvPicPr>
                      <p:cNvPr id="0" name="图片 3108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036888" y="858838"/>
                        <a:ext cx="3898900" cy="841375"/>
                      </a:xfrm>
                      <a:prstGeom prst="rect">
                        <a:avLst/>
                      </a:prstGeom>
                      <a:noFill/>
                      <a:ln w="19050" cap="flat" cmpd="sng">
                        <a:solidFill>
                          <a:srgbClr val="0000FF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6" name="Object 7"/>
          <p:cNvGraphicFramePr>
            <a:graphicFrameLocks noChangeAspect="1"/>
          </p:cNvGraphicFramePr>
          <p:nvPr/>
        </p:nvGraphicFramePr>
        <p:xfrm>
          <a:off x="1036638" y="3043238"/>
          <a:ext cx="6577012" cy="1004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" r:id="rId4" imgW="2286000" imgH="330200" progId="Equation.3">
                  <p:embed/>
                </p:oleObj>
              </mc:Choice>
              <mc:Fallback>
                <p:oleObj name="" r:id="rId4" imgW="2286000" imgH="330200" progId="Equation.3">
                  <p:embed/>
                  <p:pic>
                    <p:nvPicPr>
                      <p:cNvPr id="0" name="图片 310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36638" y="3043238"/>
                        <a:ext cx="6577012" cy="10048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4" name="Text Box 4"/>
          <p:cNvSpPr txBox="1"/>
          <p:nvPr/>
        </p:nvSpPr>
        <p:spPr>
          <a:xfrm>
            <a:off x="1214438" y="214313"/>
            <a:ext cx="2895600" cy="57943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eaLnBrk="0" hangingPunct="0">
              <a:spcBef>
                <a:spcPct val="50000"/>
              </a:spcBef>
            </a:pPr>
            <a:r>
              <a:rPr lang="zh-CN" altLang="en-US" sz="32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电势差</a:t>
            </a:r>
            <a:endParaRPr lang="zh-CN" altLang="en-US" sz="32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4" name="Group 5"/>
          <p:cNvGrpSpPr/>
          <p:nvPr/>
        </p:nvGrpSpPr>
        <p:grpSpPr>
          <a:xfrm>
            <a:off x="571500" y="3971925"/>
            <a:ext cx="8110538" cy="2598738"/>
            <a:chOff x="384" y="1920"/>
            <a:chExt cx="5109" cy="1805"/>
          </a:xfrm>
        </p:grpSpPr>
        <p:sp>
          <p:nvSpPr>
            <p:cNvPr id="5126" name="Rectangle 6"/>
            <p:cNvSpPr>
              <a:spLocks noChangeArrowheads="1"/>
            </p:cNvSpPr>
            <p:nvPr/>
          </p:nvSpPr>
          <p:spPr bwMode="auto">
            <a:xfrm>
              <a:off x="384" y="2400"/>
              <a:ext cx="5040" cy="1325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50000">
                  <a:schemeClr val="bg1"/>
                </a:gs>
                <a:gs pos="100000">
                  <a:schemeClr val="accent1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</a:ln>
            <a:effectLst>
              <a:outerShdw dist="107763" dir="189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177" name="Text Box 7"/>
            <p:cNvSpPr txBox="1"/>
            <p:nvPr/>
          </p:nvSpPr>
          <p:spPr>
            <a:xfrm>
              <a:off x="1440" y="1920"/>
              <a:ext cx="2970" cy="40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3200" b="1" dirty="0">
                  <a:solidFill>
                    <a:srgbClr val="CC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几种常见的电势差（</a:t>
              </a:r>
              <a:r>
                <a:rPr lang="en-US" altLang="zh-CN" sz="3200" b="1" dirty="0">
                  <a:solidFill>
                    <a:srgbClr val="CC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V</a:t>
              </a:r>
              <a:r>
                <a:rPr lang="zh-CN" altLang="en-US" sz="3200" b="1" dirty="0">
                  <a:solidFill>
                    <a:srgbClr val="CC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）</a:t>
              </a:r>
              <a:endParaRPr lang="zh-CN" altLang="en-US" sz="3200" b="1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7178" name="Text Box 8"/>
            <p:cNvSpPr txBox="1"/>
            <p:nvPr/>
          </p:nvSpPr>
          <p:spPr>
            <a:xfrm>
              <a:off x="434" y="2477"/>
              <a:ext cx="2079" cy="114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lnSpc>
                  <a:spcPct val="120000"/>
                </a:lnSpc>
              </a:pPr>
              <a:r>
                <a:rPr lang="zh-CN" altLang="en-US" sz="2800" b="1" dirty="0">
                  <a:latin typeface="Arial" panose="020B0604020202020204" pitchFamily="34" charset="0"/>
                  <a:ea typeface="宋体" panose="02010600030101010101" pitchFamily="2" charset="-122"/>
                </a:rPr>
                <a:t>生物电         </a:t>
              </a:r>
              <a:r>
                <a:rPr lang="en-US" altLang="zh-CN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10</a:t>
              </a:r>
              <a:r>
                <a:rPr lang="en-US" altLang="zh-CN" sz="2800" baseline="30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-3</a:t>
              </a:r>
              <a:endParaRPr lang="en-US" altLang="zh-CN" sz="2800" baseline="30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>
                <a:lnSpc>
                  <a:spcPct val="120000"/>
                </a:lnSpc>
              </a:pPr>
              <a:r>
                <a:rPr lang="zh-CN" altLang="en-US" sz="2800" b="1" dirty="0">
                  <a:latin typeface="Arial" panose="020B0604020202020204" pitchFamily="34" charset="0"/>
                  <a:ea typeface="宋体" panose="02010600030101010101" pitchFamily="2" charset="-122"/>
                </a:rPr>
                <a:t>普通干电池  </a:t>
              </a:r>
              <a:r>
                <a:rPr lang="en-US" altLang="zh-CN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1.5</a:t>
              </a:r>
              <a:endPara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>
                <a:lnSpc>
                  <a:spcPct val="120000"/>
                </a:lnSpc>
              </a:pPr>
              <a:r>
                <a:rPr lang="zh-CN" altLang="en-US" sz="2800" b="1" dirty="0">
                  <a:latin typeface="Arial" panose="020B0604020202020204" pitchFamily="34" charset="0"/>
                  <a:ea typeface="宋体" panose="02010600030101010101" pitchFamily="2" charset="-122"/>
                </a:rPr>
                <a:t>汽车电源      </a:t>
              </a:r>
              <a:r>
                <a:rPr lang="en-US" altLang="zh-CN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12</a:t>
              </a:r>
              <a:endPara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179" name="Text Box 9"/>
            <p:cNvSpPr txBox="1"/>
            <p:nvPr/>
          </p:nvSpPr>
          <p:spPr>
            <a:xfrm>
              <a:off x="2661" y="2477"/>
              <a:ext cx="2832" cy="114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lnSpc>
                  <a:spcPct val="120000"/>
                </a:lnSpc>
              </a:pPr>
              <a:r>
                <a:rPr lang="zh-CN" altLang="en-US" sz="2800" b="1" dirty="0">
                  <a:latin typeface="Arial" panose="020B0604020202020204" pitchFamily="34" charset="0"/>
                  <a:ea typeface="宋体" panose="02010600030101010101" pitchFamily="2" charset="-122"/>
                </a:rPr>
                <a:t>家用电器     </a:t>
              </a:r>
              <a:r>
                <a:rPr lang="en-US" altLang="zh-CN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110</a:t>
              </a:r>
              <a:r>
                <a:rPr lang="zh-CN" altLang="en-US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或</a:t>
              </a:r>
              <a:r>
                <a:rPr lang="en-US" altLang="zh-CN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220</a:t>
              </a:r>
              <a:r>
                <a:rPr lang="en-US" altLang="zh-CN" sz="2800" b="1" dirty="0">
                  <a:latin typeface="Arial" panose="020B0604020202020204" pitchFamily="34" charset="0"/>
                  <a:ea typeface="宋体" panose="02010600030101010101" pitchFamily="2" charset="-122"/>
                </a:rPr>
                <a:t>     </a:t>
              </a:r>
              <a:endPara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>
                <a:lnSpc>
                  <a:spcPct val="120000"/>
                </a:lnSpc>
              </a:pPr>
              <a:r>
                <a:rPr lang="zh-CN" altLang="en-US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高压输电线 已达</a:t>
              </a:r>
              <a:r>
                <a:rPr lang="en-US" altLang="zh-CN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5.5</a:t>
              </a:r>
              <a:r>
                <a:rPr lang="en-US" altLang="zh-CN" sz="2800" dirty="0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10</a:t>
              </a:r>
              <a:r>
                <a:rPr lang="en-US" altLang="zh-CN" sz="2800" baseline="30000" dirty="0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5</a:t>
              </a:r>
              <a:endParaRPr lang="en-US" altLang="zh-CN" sz="2800" baseline="30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>
                <a:lnSpc>
                  <a:spcPct val="120000"/>
                </a:lnSpc>
              </a:pPr>
              <a:r>
                <a:rPr lang="zh-CN" altLang="en-US" sz="2800" b="1" dirty="0">
                  <a:latin typeface="Arial" panose="020B0604020202020204" pitchFamily="34" charset="0"/>
                  <a:ea typeface="宋体" panose="02010600030101010101" pitchFamily="2" charset="-122"/>
                </a:rPr>
                <a:t>闪电              </a:t>
              </a:r>
              <a:r>
                <a:rPr lang="en-US" altLang="zh-CN" sz="2800" dirty="0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10</a:t>
              </a:r>
              <a:r>
                <a:rPr lang="en-US" altLang="zh-CN" sz="2800" baseline="30000" dirty="0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8</a:t>
              </a:r>
              <a:r>
                <a:rPr lang="en-US" altLang="zh-CN" sz="2800" dirty="0"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</a:t>
              </a:r>
              <a:r>
                <a:rPr lang="en-US" altLang="zh-CN" sz="2800" dirty="0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10</a:t>
              </a:r>
              <a:r>
                <a:rPr lang="en-US" altLang="zh-CN" sz="2800" baseline="30000" dirty="0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9</a:t>
              </a:r>
              <a:endParaRPr lang="en-US" altLang="zh-CN" sz="28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180" name="Rectangle 10"/>
            <p:cNvSpPr/>
            <p:nvPr/>
          </p:nvSpPr>
          <p:spPr>
            <a:xfrm>
              <a:off x="2562" y="2400"/>
              <a:ext cx="50" cy="1325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 spd="med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0" grpId="0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Text Box 10"/>
          <p:cNvSpPr txBox="1"/>
          <p:nvPr/>
        </p:nvSpPr>
        <p:spPr>
          <a:xfrm>
            <a:off x="1417638" y="2003425"/>
            <a:ext cx="7772400" cy="54133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eaLnBrk="0" hangingPunct="0">
              <a:lnSpc>
                <a:spcPct val="120000"/>
              </a:lnSpc>
              <a:spcBef>
                <a:spcPct val="50000"/>
              </a:spcBef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endParaRPr lang="zh-CN" altLang="en-US" sz="27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174" name="Text Box 16"/>
          <p:cNvSpPr txBox="1"/>
          <p:nvPr/>
        </p:nvSpPr>
        <p:spPr>
          <a:xfrm>
            <a:off x="306388" y="1255713"/>
            <a:ext cx="8532812" cy="584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eaLnBrk="0" hangingPunct="0">
              <a:spcBef>
                <a:spcPct val="50000"/>
              </a:spcBef>
              <a:buBlip>
                <a:blip r:embed="rId1"/>
              </a:buBlip>
            </a:pPr>
            <a:r>
              <a:rPr lang="zh-CN" altLang="en-US" sz="3200" b="1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电势差是绝对的，与电势零点的选择无关；</a:t>
            </a: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3" name="Group 18"/>
          <p:cNvGrpSpPr/>
          <p:nvPr/>
        </p:nvGrpSpPr>
        <p:grpSpPr>
          <a:xfrm>
            <a:off x="949325" y="4679950"/>
            <a:ext cx="5489575" cy="1112838"/>
            <a:chOff x="720" y="3609"/>
            <a:chExt cx="3458" cy="701"/>
          </a:xfrm>
        </p:grpSpPr>
        <p:graphicFrame>
          <p:nvGraphicFramePr>
            <p:cNvPr id="9223" name="Object 3"/>
            <p:cNvGraphicFramePr/>
            <p:nvPr/>
          </p:nvGraphicFramePr>
          <p:xfrm>
            <a:off x="2126" y="4008"/>
            <a:ext cx="2052" cy="3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6" name="" r:id="rId2" imgW="1993900" imgH="279400" progId="Equation.3">
                    <p:embed/>
                  </p:oleObj>
                </mc:Choice>
                <mc:Fallback>
                  <p:oleObj name="" r:id="rId2" imgW="1993900" imgH="279400" progId="Equation.3">
                    <p:embed/>
                    <p:pic>
                      <p:nvPicPr>
                        <p:cNvPr id="0" name="图片 3125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2126" y="4008"/>
                          <a:ext cx="2052" cy="30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24" name="Rectangle 20"/>
            <p:cNvSpPr/>
            <p:nvPr/>
          </p:nvSpPr>
          <p:spPr>
            <a:xfrm>
              <a:off x="720" y="3609"/>
              <a:ext cx="2832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eaLnBrk="0" hangingPunct="0">
                <a:spcBef>
                  <a:spcPct val="50000"/>
                </a:spcBef>
              </a:pPr>
              <a:r>
                <a:rPr lang="zh-CN" altLang="en-US" sz="28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原子物理中能量单位</a:t>
              </a:r>
              <a:endPara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4" name="Group 24"/>
          <p:cNvGrpSpPr/>
          <p:nvPr/>
        </p:nvGrpSpPr>
        <p:grpSpPr>
          <a:xfrm>
            <a:off x="409575" y="3714750"/>
            <a:ext cx="3236913" cy="584200"/>
            <a:chOff x="374" y="3155"/>
            <a:chExt cx="2039" cy="368"/>
          </a:xfrm>
        </p:grpSpPr>
        <p:sp>
          <p:nvSpPr>
            <p:cNvPr id="9226" name="Text Box 22"/>
            <p:cNvSpPr txBox="1"/>
            <p:nvPr/>
          </p:nvSpPr>
          <p:spPr>
            <a:xfrm>
              <a:off x="374" y="3155"/>
              <a:ext cx="2039" cy="36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eaLnBrk="0" hangingPunct="0">
                <a:spcBef>
                  <a:spcPct val="50000"/>
                </a:spcBef>
                <a:buBlip>
                  <a:blip r:embed="rId1"/>
                </a:buBlip>
              </a:pPr>
              <a:r>
                <a:rPr lang="en-US" altLang="zh-CN" sz="3200" b="1" dirty="0">
                  <a:solidFill>
                    <a:srgbClr val="00206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</a:t>
              </a:r>
              <a:r>
                <a:rPr lang="zh-CN" altLang="en-US" sz="28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单位：伏特</a:t>
              </a:r>
              <a:endPara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graphicFrame>
          <p:nvGraphicFramePr>
            <p:cNvPr id="9227" name="Object 2"/>
            <p:cNvGraphicFramePr/>
            <p:nvPr/>
          </p:nvGraphicFramePr>
          <p:xfrm>
            <a:off x="1867" y="3269"/>
            <a:ext cx="464" cy="2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7" name="" r:id="rId4" imgW="533400" imgH="292100" progId="Equation.3">
                    <p:embed/>
                  </p:oleObj>
                </mc:Choice>
                <mc:Fallback>
                  <p:oleObj name="" r:id="rId4" imgW="533400" imgH="292100" progId="Equation.3">
                    <p:embed/>
                    <p:pic>
                      <p:nvPicPr>
                        <p:cNvPr id="0" name="图片 3126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1867" y="3269"/>
                          <a:ext cx="464" cy="25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177" name="Text Box 16"/>
          <p:cNvSpPr txBox="1"/>
          <p:nvPr/>
        </p:nvSpPr>
        <p:spPr>
          <a:xfrm>
            <a:off x="306388" y="1839913"/>
            <a:ext cx="8626475" cy="5826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eaLnBrk="0" hangingPunct="0">
              <a:spcBef>
                <a:spcPct val="50000"/>
              </a:spcBef>
              <a:buBlip>
                <a:blip r:embed="rId1"/>
              </a:buBlip>
            </a:pPr>
            <a:r>
              <a:rPr lang="zh-CN" altLang="en-US" sz="3200" b="1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电势大小是相对的，与电势零点的选择有关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Text Box 16"/>
          <p:cNvSpPr txBox="1"/>
          <p:nvPr/>
        </p:nvSpPr>
        <p:spPr>
          <a:xfrm>
            <a:off x="409575" y="2544763"/>
            <a:ext cx="8626475" cy="10144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eaLnBrk="0" hangingPunct="0">
              <a:spcBef>
                <a:spcPct val="50000"/>
              </a:spcBef>
              <a:buBlip>
                <a:blip r:embed="rId1"/>
              </a:buBlip>
            </a:pPr>
            <a:r>
              <a:rPr lang="zh-CN" altLang="en-US" sz="3200" b="1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电势能的值与电荷</a:t>
            </a:r>
            <a:r>
              <a:rPr lang="zh-CN" altLang="en-US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zh-CN" altLang="en-US" sz="2800" b="1" i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0 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有关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电势与</a:t>
            </a:r>
            <a:r>
              <a:rPr lang="zh-CN" altLang="en-US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zh-CN" altLang="en-US" sz="2800" b="1" i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0 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无关，只决定于场源的情况以及场中给定的位置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6" name="AutoShape 5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187866" y="0"/>
            <a:ext cx="1371600" cy="990601"/>
          </a:xfrm>
          <a:prstGeom prst="horizontalScroll">
            <a:avLst>
              <a:gd name="adj" fmla="val 12500"/>
            </a:avLst>
          </a:prstGeom>
          <a:gradFill rotWithShape="0">
            <a:gsLst>
              <a:gs pos="0">
                <a:schemeClr val="accent1"/>
              </a:gs>
              <a:gs pos="50000">
                <a:schemeClr val="bg1"/>
              </a:gs>
              <a:gs pos="100000">
                <a:schemeClr val="accent1"/>
              </a:gs>
            </a:gsLst>
            <a:lin ang="5400000" scaled="1"/>
          </a:gradFill>
          <a:ln w="9525">
            <a:solidFill>
              <a:schemeClr val="tx1"/>
            </a:solidFill>
            <a:round/>
          </a:ln>
          <a:effectLst>
            <a:outerShdw dist="107763" dir="13500000" algn="ctr" rotWithShape="0">
              <a:srgbClr val="009900"/>
            </a:outerShdw>
          </a:effectLst>
        </p:spPr>
        <p:txBody>
          <a:bodyPr wrap="none" anchor="ctr"/>
          <a:p>
            <a:pPr algn="ctr">
              <a:buFontTx/>
              <a:buNone/>
              <a:defRPr/>
            </a:pPr>
            <a:r>
              <a:rPr kumimoji="1" lang="zh-CN" altLang="en-US" sz="3200" b="1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说明</a:t>
            </a:r>
            <a:endParaRPr kumimoji="1" lang="zh-CN" altLang="en-US" sz="3200" b="1" dirty="0">
              <a:solidFill>
                <a:srgbClr val="CC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4" grpId="0"/>
      <p:bldP spid="7177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59" name="Text Box 19"/>
          <p:cNvSpPr txBox="1"/>
          <p:nvPr/>
        </p:nvSpPr>
        <p:spPr>
          <a:xfrm>
            <a:off x="1187450" y="140335"/>
            <a:ext cx="1475740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电势</a:t>
            </a:r>
            <a:endParaRPr lang="zh-CN" altLang="en-US" sz="3200" b="1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163864" name="Object 2"/>
          <p:cNvGraphicFramePr/>
          <p:nvPr/>
        </p:nvGraphicFramePr>
        <p:xfrm>
          <a:off x="409575" y="2451100"/>
          <a:ext cx="4918075" cy="181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name="" r:id="rId1" imgW="1701800" imgH="685800" progId="Equation.DSMT4">
                  <p:embed/>
                </p:oleObj>
              </mc:Choice>
              <mc:Fallback>
                <p:oleObj name="" r:id="rId1" imgW="1701800" imgH="685800" progId="Equation.DSMT4">
                  <p:embed/>
                  <p:pic>
                    <p:nvPicPr>
                      <p:cNvPr id="0" name="图片 310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09575" y="2451100"/>
                        <a:ext cx="4918075" cy="1812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82" name="Object 4"/>
          <p:cNvGraphicFramePr/>
          <p:nvPr/>
        </p:nvGraphicFramePr>
        <p:xfrm>
          <a:off x="582613" y="4448175"/>
          <a:ext cx="4860925" cy="1490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" r:id="rId3" imgW="1586865" imgH="584200" progId="Equation.DSMT4">
                  <p:embed/>
                </p:oleObj>
              </mc:Choice>
              <mc:Fallback>
                <p:oleObj name="" r:id="rId3" imgW="1586865" imgH="584200" progId="Equation.DSMT4">
                  <p:embed/>
                  <p:pic>
                    <p:nvPicPr>
                      <p:cNvPr id="0" name="图片 309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82613" y="4448175"/>
                        <a:ext cx="4860925" cy="14906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8"/>
          <p:cNvGrpSpPr/>
          <p:nvPr/>
        </p:nvGrpSpPr>
        <p:grpSpPr>
          <a:xfrm>
            <a:off x="493713" y="950913"/>
            <a:ext cx="8699500" cy="954087"/>
            <a:chOff x="454025" y="1417638"/>
            <a:chExt cx="8699500" cy="953135"/>
          </a:xfrm>
        </p:grpSpPr>
        <p:sp>
          <p:nvSpPr>
            <p:cNvPr id="11269" name="Rectangle 46"/>
            <p:cNvSpPr/>
            <p:nvPr/>
          </p:nvSpPr>
          <p:spPr>
            <a:xfrm>
              <a:off x="454025" y="1417638"/>
              <a:ext cx="8699500" cy="953135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2075" tIns="46038" rIns="92075" bIns="46038" anchor="t" anchorCtr="0">
              <a:spAutoFit/>
            </a:bodyPr>
            <a:p>
              <a:r>
                <a:rPr lang="en-US" altLang="zh-CN" sz="2700" dirty="0">
                  <a:solidFill>
                    <a:srgbClr val="FFFF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</a:t>
              </a:r>
              <a:r>
                <a:rPr lang="zh-CN" altLang="en-US" sz="2700" b="1" dirty="0">
                  <a:solidFill>
                    <a:srgbClr val="CC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例 </a:t>
              </a:r>
              <a:r>
                <a:rPr lang="zh-CN" altLang="en-US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一均强电场方向沿</a:t>
              </a:r>
              <a:r>
                <a:rPr lang="en-US" altLang="zh-CN" sz="28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lang="zh-CN" altLang="en-US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轴正向，大小为            ，求出电势</a:t>
              </a:r>
              <a:r>
                <a:rPr lang="en-US" altLang="zh-CN" sz="28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lang="zh-CN" altLang="en-US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与</a:t>
              </a:r>
              <a:r>
                <a:rPr lang="en-US" altLang="zh-CN" sz="28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lang="zh-CN" altLang="en-US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的关系式，设</a:t>
              </a:r>
              <a:r>
                <a:rPr lang="en-US" altLang="zh-CN" sz="28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=0</a:t>
              </a:r>
              <a:r>
                <a:rPr lang="zh-CN" altLang="en-US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处</a:t>
              </a:r>
              <a:r>
                <a:rPr lang="en-US" altLang="zh-CN" sz="28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=0</a:t>
              </a:r>
              <a:r>
                <a:rPr lang="zh-CN" altLang="en-US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。</a:t>
              </a:r>
              <a:endPara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graphicFrame>
          <p:nvGraphicFramePr>
            <p:cNvPr id="11270" name="Object 12"/>
            <p:cNvGraphicFramePr/>
            <p:nvPr/>
          </p:nvGraphicFramePr>
          <p:xfrm>
            <a:off x="6931343" y="1417955"/>
            <a:ext cx="846137" cy="4159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2" name="" r:id="rId5" imgW="583565" imgH="203200" progId="Equation.DSMT4">
                    <p:embed/>
                  </p:oleObj>
                </mc:Choice>
                <mc:Fallback>
                  <p:oleObj name="" r:id="rId5" imgW="583565" imgH="203200" progId="Equation.DSMT4">
                    <p:embed/>
                    <p:pic>
                      <p:nvPicPr>
                        <p:cNvPr id="0" name="图片 3101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6931343" y="1417955"/>
                          <a:ext cx="846137" cy="41592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8199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26063" y="2132013"/>
            <a:ext cx="3725862" cy="32242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200" name="矩形 28"/>
          <p:cNvSpPr/>
          <p:nvPr/>
        </p:nvSpPr>
        <p:spPr>
          <a:xfrm>
            <a:off x="273050" y="2001838"/>
            <a:ext cx="898525" cy="5207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解：</a:t>
            </a:r>
            <a:endParaRPr lang="zh-CN" altLang="en-US" sz="2800" b="1" dirty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3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63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63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59" grpId="0"/>
      <p:bldP spid="820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3" name="Text Box 2"/>
          <p:cNvSpPr txBox="1"/>
          <p:nvPr/>
        </p:nvSpPr>
        <p:spPr>
          <a:xfrm>
            <a:off x="1000125" y="214313"/>
            <a:ext cx="5638800" cy="58356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点电荷电场的电势</a:t>
            </a:r>
            <a:endParaRPr lang="zh-CN" altLang="en-US" sz="32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7171" name="Object 3"/>
          <p:cNvGraphicFramePr>
            <a:graphicFrameLocks noChangeAspect="1"/>
          </p:cNvGraphicFramePr>
          <p:nvPr/>
        </p:nvGraphicFramePr>
        <p:xfrm>
          <a:off x="1331278" y="903605"/>
          <a:ext cx="2419985" cy="11696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" r:id="rId1" imgW="889000" imgH="431800" progId="Equation.3">
                  <p:embed/>
                </p:oleObj>
              </mc:Choice>
              <mc:Fallback>
                <p:oleObj name="" r:id="rId1" imgW="889000" imgH="431800" progId="Equation.3">
                  <p:embed/>
                  <p:pic>
                    <p:nvPicPr>
                      <p:cNvPr id="0" name="图片 309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331278" y="903605"/>
                        <a:ext cx="2419985" cy="116967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4"/>
          <p:cNvGrpSpPr/>
          <p:nvPr/>
        </p:nvGrpSpPr>
        <p:grpSpPr>
          <a:xfrm>
            <a:off x="1430655" y="2166303"/>
            <a:ext cx="1752600" cy="633412"/>
            <a:chOff x="672" y="1733"/>
            <a:chExt cx="1104" cy="399"/>
          </a:xfrm>
        </p:grpSpPr>
        <p:sp>
          <p:nvSpPr>
            <p:cNvPr id="13316" name="Text Box 5"/>
            <p:cNvSpPr txBox="1"/>
            <p:nvPr/>
          </p:nvSpPr>
          <p:spPr>
            <a:xfrm>
              <a:off x="672" y="1733"/>
              <a:ext cx="864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3200" b="1" dirty="0">
                  <a:solidFill>
                    <a:srgbClr val="CC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令</a:t>
              </a:r>
              <a:endParaRPr lang="zh-CN" altLang="en-US" sz="2800" b="1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13317" name="Object 6"/>
            <p:cNvGraphicFramePr>
              <a:graphicFrameLocks noChangeAspect="1"/>
            </p:cNvGraphicFramePr>
            <p:nvPr/>
          </p:nvGraphicFramePr>
          <p:xfrm>
            <a:off x="1056" y="1776"/>
            <a:ext cx="720" cy="3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8" name="" r:id="rId3" imgW="431800" imgH="215900" progId="Equation.3">
                    <p:embed/>
                  </p:oleObj>
                </mc:Choice>
                <mc:Fallback>
                  <p:oleObj name="" r:id="rId3" imgW="431800" imgH="215900" progId="Equation.3">
                    <p:embed/>
                    <p:pic>
                      <p:nvPicPr>
                        <p:cNvPr id="0" name="图片 3097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056" y="1776"/>
                          <a:ext cx="720" cy="35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7175" name="Object 7"/>
          <p:cNvGraphicFramePr>
            <a:graphicFrameLocks noChangeAspect="1"/>
          </p:cNvGraphicFramePr>
          <p:nvPr/>
        </p:nvGraphicFramePr>
        <p:xfrm>
          <a:off x="1689735" y="4148138"/>
          <a:ext cx="1890713" cy="1089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" r:id="rId5" imgW="660400" imgH="431800" progId="Equation.3">
                  <p:embed/>
                </p:oleObj>
              </mc:Choice>
              <mc:Fallback>
                <p:oleObj name="" r:id="rId5" imgW="660400" imgH="431800" progId="Equation.3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89735" y="4148138"/>
                        <a:ext cx="1890713" cy="1089025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chemeClr val="accent1"/>
                          </a:gs>
                          <a:gs pos="50000">
                            <a:srgbClr val="FFFFFF"/>
                          </a:gs>
                          <a:gs pos="100000">
                            <a:schemeClr val="accent1"/>
                          </a:gs>
                        </a:gsLst>
                        <a:lin ang="5400000" scaled="1"/>
                        <a:tileRect/>
                      </a:gradFill>
                      <a:ln w="12700" cap="flat" cmpd="sng">
                        <a:solidFill>
                          <a:srgbClr val="009999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6" name="Object 8"/>
          <p:cNvGraphicFramePr>
            <a:graphicFrameLocks noChangeAspect="1"/>
          </p:cNvGraphicFramePr>
          <p:nvPr/>
        </p:nvGraphicFramePr>
        <p:xfrm>
          <a:off x="897890" y="3007678"/>
          <a:ext cx="2058988" cy="862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" r:id="rId7" imgW="850265" imgH="330200" progId="Equation.3">
                  <p:embed/>
                </p:oleObj>
              </mc:Choice>
              <mc:Fallback>
                <p:oleObj name="" r:id="rId7" imgW="850265" imgH="330200" progId="Equation.3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97890" y="3007678"/>
                        <a:ext cx="2058988" cy="8620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7" name="Object 9"/>
          <p:cNvGraphicFramePr>
            <a:graphicFrameLocks noChangeAspect="1"/>
          </p:cNvGraphicFramePr>
          <p:nvPr/>
        </p:nvGraphicFramePr>
        <p:xfrm>
          <a:off x="3057843" y="2961005"/>
          <a:ext cx="2017712" cy="1074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" r:id="rId9" imgW="761365" imgH="431800" progId="Equation.3">
                  <p:embed/>
                </p:oleObj>
              </mc:Choice>
              <mc:Fallback>
                <p:oleObj name="" r:id="rId9" imgW="761365" imgH="431800" progId="Equation.3">
                  <p:embed/>
                  <p:pic>
                    <p:nvPicPr>
                      <p:cNvPr id="0" name="图片 309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057843" y="2961005"/>
                        <a:ext cx="2017712" cy="10747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321" name="Group 10"/>
          <p:cNvGrpSpPr/>
          <p:nvPr/>
        </p:nvGrpSpPr>
        <p:grpSpPr>
          <a:xfrm>
            <a:off x="5844540" y="1526223"/>
            <a:ext cx="2971800" cy="3048000"/>
            <a:chOff x="3360" y="1104"/>
            <a:chExt cx="1872" cy="1920"/>
          </a:xfrm>
        </p:grpSpPr>
        <p:grpSp>
          <p:nvGrpSpPr>
            <p:cNvPr id="13322" name="Group 11"/>
            <p:cNvGrpSpPr/>
            <p:nvPr/>
          </p:nvGrpSpPr>
          <p:grpSpPr>
            <a:xfrm>
              <a:off x="3360" y="1104"/>
              <a:ext cx="1872" cy="1920"/>
              <a:chOff x="3360" y="1104"/>
              <a:chExt cx="1872" cy="1920"/>
            </a:xfrm>
          </p:grpSpPr>
          <p:sp>
            <p:nvSpPr>
              <p:cNvPr id="13323" name="Rectangle 12"/>
              <p:cNvSpPr/>
              <p:nvPr/>
            </p:nvSpPr>
            <p:spPr>
              <a:xfrm>
                <a:off x="3360" y="1104"/>
                <a:ext cx="1872" cy="1920"/>
              </a:xfrm>
              <a:prstGeom prst="rect">
                <a:avLst/>
              </a:prstGeom>
              <a:solidFill>
                <a:schemeClr val="bg1"/>
              </a:solidFill>
              <a:ln w="9525" cap="flat" cmpd="sng">
                <a:solidFill>
                  <a:schemeClr val="tx2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dirty="0">
                  <a:latin typeface="Verdana" panose="020B0604030504040204" pitchFamily="34" charset="0"/>
                  <a:ea typeface="宋体" panose="02010600030101010101" pitchFamily="2" charset="-122"/>
                </a:endParaRPr>
              </a:p>
            </p:txBody>
          </p:sp>
          <p:graphicFrame>
            <p:nvGraphicFramePr>
              <p:cNvPr id="13324" name="Object 13"/>
              <p:cNvGraphicFramePr>
                <a:graphicFrameLocks noChangeAspect="1"/>
              </p:cNvGraphicFramePr>
              <p:nvPr/>
            </p:nvGraphicFramePr>
            <p:xfrm>
              <a:off x="3552" y="2352"/>
              <a:ext cx="183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94" name="" r:id="rId11" imgW="127000" imgH="165100" progId="Equation.3">
                      <p:embed/>
                    </p:oleObj>
                  </mc:Choice>
                  <mc:Fallback>
                    <p:oleObj name="" r:id="rId11" imgW="127000" imgH="165100" progId="Equation.3">
                      <p:embed/>
                      <p:pic>
                        <p:nvPicPr>
                          <p:cNvPr id="0" name="图片 3093"/>
                          <p:cNvPicPr/>
                          <p:nvPr/>
                        </p:nvPicPr>
                        <p:blipFill>
                          <a:blip r:embed="rId12"/>
                          <a:stretch>
                            <a:fillRect/>
                          </a:stretch>
                        </p:blipFill>
                        <p:spPr>
                          <a:xfrm>
                            <a:off x="3552" y="2352"/>
                            <a:ext cx="183" cy="240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3325" name="Object 14"/>
              <p:cNvGraphicFramePr>
                <a:graphicFrameLocks noChangeAspect="1"/>
              </p:cNvGraphicFramePr>
              <p:nvPr/>
            </p:nvGraphicFramePr>
            <p:xfrm>
              <a:off x="3600" y="2688"/>
              <a:ext cx="94" cy="9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99" name="" r:id="rId13" imgW="381000" imgH="390525" progId="MS_ClipArt_Gallery.5">
                      <p:embed/>
                    </p:oleObj>
                  </mc:Choice>
                  <mc:Fallback>
                    <p:oleObj name="" r:id="rId13" imgW="381000" imgH="390525" progId="MS_ClipArt_Gallery.5">
                      <p:embed/>
                      <p:pic>
                        <p:nvPicPr>
                          <p:cNvPr id="0" name="图片 3098"/>
                          <p:cNvPicPr/>
                          <p:nvPr/>
                        </p:nvPicPr>
                        <p:blipFill>
                          <a:blip r:embed="rId14">
                            <a:lum bright="12000" contrast="24000"/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3600" y="2688"/>
                            <a:ext cx="94" cy="96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3326" name="Group 15"/>
            <p:cNvGrpSpPr/>
            <p:nvPr/>
          </p:nvGrpSpPr>
          <p:grpSpPr>
            <a:xfrm>
              <a:off x="4512" y="1392"/>
              <a:ext cx="615" cy="480"/>
              <a:chOff x="4512" y="1392"/>
              <a:chExt cx="615" cy="480"/>
            </a:xfrm>
          </p:grpSpPr>
          <p:graphicFrame>
            <p:nvGraphicFramePr>
              <p:cNvPr id="13327" name="Object 16"/>
              <p:cNvGraphicFramePr>
                <a:graphicFrameLocks noChangeAspect="1"/>
              </p:cNvGraphicFramePr>
              <p:nvPr/>
            </p:nvGraphicFramePr>
            <p:xfrm>
              <a:off x="4896" y="1536"/>
              <a:ext cx="231" cy="2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95" name="" r:id="rId15" imgW="254000" imgH="317500" progId="Equation.3">
                      <p:embed/>
                    </p:oleObj>
                  </mc:Choice>
                  <mc:Fallback>
                    <p:oleObj name="" r:id="rId15" imgW="254000" imgH="317500" progId="Equation.3">
                      <p:embed/>
                      <p:pic>
                        <p:nvPicPr>
                          <p:cNvPr id="0" name="图片 3094"/>
                          <p:cNvPicPr/>
                          <p:nvPr/>
                        </p:nvPicPr>
                        <p:blipFill>
                          <a:blip r:embed="rId16">
                            <a:clrChange>
                              <a:clrFrom>
                                <a:srgbClr val="000000"/>
                              </a:clrFrom>
                              <a:clrTo>
                                <a:srgbClr val="CC00CC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4896" y="1536"/>
                            <a:ext cx="231" cy="288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3328" name="Line 17"/>
              <p:cNvSpPr/>
              <p:nvPr/>
            </p:nvSpPr>
            <p:spPr>
              <a:xfrm flipV="1">
                <a:off x="4512" y="1392"/>
                <a:ext cx="480" cy="480"/>
              </a:xfrm>
              <a:prstGeom prst="line">
                <a:avLst/>
              </a:prstGeom>
              <a:ln w="38100" cap="flat" cmpd="sng">
                <a:solidFill>
                  <a:srgbClr val="CC00CC"/>
                </a:solidFill>
                <a:prstDash val="solid"/>
                <a:round/>
                <a:headEnd type="none" w="med" len="med"/>
                <a:tailEnd type="triangle" w="sm" len="lg"/>
              </a:ln>
            </p:spPr>
          </p:sp>
        </p:grpSp>
        <p:grpSp>
          <p:nvGrpSpPr>
            <p:cNvPr id="13329" name="Group 18"/>
            <p:cNvGrpSpPr/>
            <p:nvPr/>
          </p:nvGrpSpPr>
          <p:grpSpPr>
            <a:xfrm>
              <a:off x="3648" y="1824"/>
              <a:ext cx="912" cy="960"/>
              <a:chOff x="3648" y="1824"/>
              <a:chExt cx="912" cy="960"/>
            </a:xfrm>
          </p:grpSpPr>
          <p:graphicFrame>
            <p:nvGraphicFramePr>
              <p:cNvPr id="13330" name="Object 19"/>
              <p:cNvGraphicFramePr>
                <a:graphicFrameLocks noChangeAspect="1"/>
              </p:cNvGraphicFramePr>
              <p:nvPr/>
            </p:nvGraphicFramePr>
            <p:xfrm>
              <a:off x="4314" y="2073"/>
              <a:ext cx="238" cy="2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92" name="" r:id="rId17" imgW="203200" imgH="254000" progId="Equation.3">
                      <p:embed/>
                    </p:oleObj>
                  </mc:Choice>
                  <mc:Fallback>
                    <p:oleObj name="" r:id="rId17" imgW="203200" imgH="254000" progId="Equation.3">
                      <p:embed/>
                      <p:pic>
                        <p:nvPicPr>
                          <p:cNvPr id="0" name="图片 3091"/>
                          <p:cNvPicPr/>
                          <p:nvPr/>
                        </p:nvPicPr>
                        <p:blipFill>
                          <a:blip r:embed="rId18">
                            <a:clrChange>
                              <a:clrFrom>
                                <a:srgbClr val="000000"/>
                              </a:clrFrom>
                              <a:clrTo>
                                <a:srgbClr val="009999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4314" y="2073"/>
                            <a:ext cx="238" cy="288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3331" name="Line 20"/>
              <p:cNvSpPr/>
              <p:nvPr/>
            </p:nvSpPr>
            <p:spPr>
              <a:xfrm flipV="1">
                <a:off x="3648" y="1872"/>
                <a:ext cx="864" cy="864"/>
              </a:xfrm>
              <a:prstGeom prst="line">
                <a:avLst/>
              </a:prstGeom>
              <a:ln w="28575" cap="flat" cmpd="sng">
                <a:solidFill>
                  <a:schemeClr val="hlink"/>
                </a:solidFill>
                <a:prstDash val="solid"/>
                <a:round/>
                <a:headEnd type="none" w="med" len="med"/>
                <a:tailEnd type="triangle" w="sm" len="lg"/>
              </a:ln>
            </p:spPr>
          </p:sp>
          <p:graphicFrame>
            <p:nvGraphicFramePr>
              <p:cNvPr id="13332" name="Object 21"/>
              <p:cNvGraphicFramePr>
                <a:graphicFrameLocks noChangeAspect="1"/>
              </p:cNvGraphicFramePr>
              <p:nvPr/>
            </p:nvGraphicFramePr>
            <p:xfrm>
              <a:off x="3888" y="2448"/>
              <a:ext cx="237" cy="3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91" name="" r:id="rId19" imgW="152400" imgH="215900" progId="Equation.3">
                      <p:embed/>
                    </p:oleObj>
                  </mc:Choice>
                  <mc:Fallback>
                    <p:oleObj name="" r:id="rId19" imgW="152400" imgH="215900" progId="Equation.3">
                      <p:embed/>
                      <p:pic>
                        <p:nvPicPr>
                          <p:cNvPr id="0" name="图片 3090"/>
                          <p:cNvPicPr/>
                          <p:nvPr/>
                        </p:nvPicPr>
                        <p:blipFill>
                          <a:blip r:embed="rId20"/>
                          <a:stretch>
                            <a:fillRect/>
                          </a:stretch>
                        </p:blipFill>
                        <p:spPr>
                          <a:xfrm>
                            <a:off x="3888" y="2448"/>
                            <a:ext cx="237" cy="336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3333" name="Line 22"/>
              <p:cNvSpPr/>
              <p:nvPr/>
            </p:nvSpPr>
            <p:spPr>
              <a:xfrm flipV="1">
                <a:off x="3661" y="2352"/>
                <a:ext cx="371" cy="384"/>
              </a:xfrm>
              <a:prstGeom prst="line">
                <a:avLst/>
              </a:prstGeom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sm" len="lg"/>
              </a:ln>
            </p:spPr>
          </p:sp>
          <p:sp>
            <p:nvSpPr>
              <p:cNvPr id="13334" name="Oval 23"/>
              <p:cNvSpPr/>
              <p:nvPr/>
            </p:nvSpPr>
            <p:spPr>
              <a:xfrm>
                <a:off x="4464" y="1824"/>
                <a:ext cx="96" cy="96"/>
              </a:xfrm>
              <a:prstGeom prst="ellipse">
                <a:avLst/>
              </a:prstGeom>
              <a:solidFill>
                <a:srgbClr val="FF5050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dirty="0">
                  <a:latin typeface="Verdana" panose="020B0604030504040204" pitchFamily="34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13335" name="TextBox 23"/>
          <p:cNvSpPr txBox="1"/>
          <p:nvPr/>
        </p:nvSpPr>
        <p:spPr>
          <a:xfrm>
            <a:off x="7359015" y="2288223"/>
            <a:ext cx="428625" cy="46196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endParaRPr lang="zh-CN" altLang="en-US" sz="2400" b="1" i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25" name="Object 4"/>
          <p:cNvGraphicFramePr>
            <a:graphicFrameLocks noChangeAspect="1"/>
          </p:cNvGraphicFramePr>
          <p:nvPr>
            <p:custDataLst>
              <p:tags r:id="rId21"/>
            </p:custDataLst>
          </p:nvPr>
        </p:nvGraphicFramePr>
        <p:xfrm>
          <a:off x="2121946" y="5516381"/>
          <a:ext cx="935038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36" name="" r:id="rId22" imgW="1223645" imgH="1242695" progId="Equation.3">
                  <p:embed/>
                </p:oleObj>
              </mc:Choice>
              <mc:Fallback>
                <p:oleObj name="" r:id="rId22" imgW="1223645" imgH="1242695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1946" y="5516381"/>
                        <a:ext cx="935038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7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" dur="5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0051" name="Text Box 3"/>
          <p:cNvSpPr txBox="1"/>
          <p:nvPr/>
        </p:nvSpPr>
        <p:spPr>
          <a:xfrm>
            <a:off x="971550" y="260350"/>
            <a:ext cx="4537075" cy="5238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点电荷的电势分布</a:t>
            </a: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：</a:t>
            </a:r>
            <a:endParaRPr lang="zh-CN" altLang="en-US" sz="2800" b="1" dirty="0">
              <a:latin typeface="Times New Roman" panose="02020603050405020304" pitchFamily="18" charset="0"/>
              <a:ea typeface="华文中宋" panose="02010600040101010101" pitchFamily="2" charset="-122"/>
            </a:endParaRPr>
          </a:p>
        </p:txBody>
      </p:sp>
      <p:graphicFrame>
        <p:nvGraphicFramePr>
          <p:cNvPr id="130053" name="Object 4"/>
          <p:cNvGraphicFramePr>
            <a:graphicFrameLocks noChangeAspect="1"/>
          </p:cNvGraphicFramePr>
          <p:nvPr/>
        </p:nvGraphicFramePr>
        <p:xfrm>
          <a:off x="4067175" y="908050"/>
          <a:ext cx="935038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name="" r:id="rId1" imgW="1460500" imgH="1485900" progId="Equation.3">
                  <p:embed/>
                </p:oleObj>
              </mc:Choice>
              <mc:Fallback>
                <p:oleObj name="" r:id="rId1" imgW="1460500" imgH="1485900" progId="Equation.3">
                  <p:embed/>
                  <p:pic>
                    <p:nvPicPr>
                      <p:cNvPr id="0" name="图片 3102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FF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067175" y="908050"/>
                        <a:ext cx="935038" cy="965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6"/>
          <p:cNvGrpSpPr/>
          <p:nvPr/>
        </p:nvGrpSpPr>
        <p:grpSpPr>
          <a:xfrm>
            <a:off x="5857875" y="2143125"/>
            <a:ext cx="2849563" cy="2235200"/>
            <a:chOff x="3807" y="2340"/>
            <a:chExt cx="1795" cy="1408"/>
          </a:xfrm>
        </p:grpSpPr>
        <p:sp>
          <p:nvSpPr>
            <p:cNvPr id="14340" name="Line 7"/>
            <p:cNvSpPr/>
            <p:nvPr/>
          </p:nvSpPr>
          <p:spPr>
            <a:xfrm flipV="1">
              <a:off x="4015" y="2523"/>
              <a:ext cx="1" cy="1225"/>
            </a:xfrm>
            <a:prstGeom prst="line">
              <a:avLst/>
            </a:prstGeom>
            <a:ln w="222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sm" len="lg"/>
            </a:ln>
          </p:spPr>
        </p:sp>
        <p:sp>
          <p:nvSpPr>
            <p:cNvPr id="14341" name="Line 8"/>
            <p:cNvSpPr/>
            <p:nvPr/>
          </p:nvSpPr>
          <p:spPr>
            <a:xfrm>
              <a:off x="4015" y="3113"/>
              <a:ext cx="1451" cy="1"/>
            </a:xfrm>
            <a:prstGeom prst="line">
              <a:avLst/>
            </a:prstGeom>
            <a:ln w="222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sm" len="lg"/>
            </a:ln>
          </p:spPr>
        </p:sp>
        <p:graphicFrame>
          <p:nvGraphicFramePr>
            <p:cNvPr id="14342" name="Object 10"/>
            <p:cNvGraphicFramePr>
              <a:graphicFrameLocks noChangeAspect="1"/>
            </p:cNvGraphicFramePr>
            <p:nvPr/>
          </p:nvGraphicFramePr>
          <p:xfrm>
            <a:off x="3807" y="3022"/>
            <a:ext cx="162" cy="1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7" name="" r:id="rId3" imgW="368300" imgH="406400" progId="Equation.3">
                    <p:embed/>
                  </p:oleObj>
                </mc:Choice>
                <mc:Fallback>
                  <p:oleObj name="" r:id="rId3" imgW="368300" imgH="406400" progId="Equation.3">
                    <p:embed/>
                    <p:pic>
                      <p:nvPicPr>
                        <p:cNvPr id="0" name="图片 3106"/>
                        <p:cNvPicPr/>
                        <p:nvPr/>
                      </p:nvPicPr>
                      <p:blipFill>
                        <a:blip r:embed="rId4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807" y="3022"/>
                          <a:ext cx="162" cy="18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43" name="Object 11"/>
            <p:cNvGraphicFramePr>
              <a:graphicFrameLocks noChangeAspect="1"/>
            </p:cNvGraphicFramePr>
            <p:nvPr/>
          </p:nvGraphicFramePr>
          <p:xfrm>
            <a:off x="5474" y="3113"/>
            <a:ext cx="128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3" name="" r:id="rId5" imgW="342900" imgH="393700" progId="Equation.3">
                    <p:embed/>
                  </p:oleObj>
                </mc:Choice>
                <mc:Fallback>
                  <p:oleObj name="" r:id="rId5" imgW="342900" imgH="393700" progId="Equation.3">
                    <p:embed/>
                    <p:pic>
                      <p:nvPicPr>
                        <p:cNvPr id="0" name="图片 3122"/>
                        <p:cNvPicPr/>
                        <p:nvPr/>
                      </p:nvPicPr>
                      <p:blipFill>
                        <a:blip r:embed="rId6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5474" y="3113"/>
                          <a:ext cx="128" cy="144"/>
                        </a:xfrm>
                        <a:prstGeom prst="rect">
                          <a:avLst/>
                        </a:prstGeom>
                        <a:noFill/>
                        <a:ln w="9525" cap="flat" cmpd="sng">
                          <a:solidFill>
                            <a:schemeClr val="tx1"/>
                          </a:solidFill>
                          <a:prstDash val="solid"/>
                          <a:miter/>
                          <a:headEnd type="none" w="med" len="med"/>
                          <a:tailEnd type="none" w="med" len="med"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44" name="Object 12"/>
            <p:cNvGraphicFramePr>
              <a:graphicFrameLocks noChangeAspect="1"/>
            </p:cNvGraphicFramePr>
            <p:nvPr/>
          </p:nvGraphicFramePr>
          <p:xfrm>
            <a:off x="4000" y="2340"/>
            <a:ext cx="201" cy="2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2" name="" r:id="rId7" imgW="254000" imgH="266700" progId="Equation.3">
                    <p:embed/>
                  </p:oleObj>
                </mc:Choice>
                <mc:Fallback>
                  <p:oleObj name="" r:id="rId7" imgW="254000" imgH="266700" progId="Equation.3">
                    <p:embed/>
                    <p:pic>
                      <p:nvPicPr>
                        <p:cNvPr id="0" name="图片 3121"/>
                        <p:cNvPicPr/>
                        <p:nvPr/>
                      </p:nvPicPr>
                      <p:blipFill>
                        <a:blip r:embed="rId8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000" y="2340"/>
                          <a:ext cx="201" cy="21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12"/>
          <p:cNvGrpSpPr/>
          <p:nvPr/>
        </p:nvGrpSpPr>
        <p:grpSpPr>
          <a:xfrm>
            <a:off x="6505575" y="2419350"/>
            <a:ext cx="1584325" cy="719138"/>
            <a:chOff x="3923" y="2387"/>
            <a:chExt cx="998" cy="453"/>
          </a:xfrm>
        </p:grpSpPr>
        <p:sp>
          <p:nvSpPr>
            <p:cNvPr id="14346" name="Freeform 13"/>
            <p:cNvSpPr/>
            <p:nvPr/>
          </p:nvSpPr>
          <p:spPr>
            <a:xfrm>
              <a:off x="3923" y="2387"/>
              <a:ext cx="998" cy="45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82" y="272"/>
                </a:cxn>
                <a:cxn ang="0">
                  <a:pos x="454" y="408"/>
                </a:cxn>
                <a:cxn ang="0">
                  <a:pos x="998" y="453"/>
                </a:cxn>
              </a:cxnLst>
              <a:pathLst>
                <a:path w="998" h="453">
                  <a:moveTo>
                    <a:pt x="0" y="0"/>
                  </a:moveTo>
                  <a:cubicBezTo>
                    <a:pt x="53" y="102"/>
                    <a:pt x="106" y="204"/>
                    <a:pt x="182" y="272"/>
                  </a:cubicBezTo>
                  <a:cubicBezTo>
                    <a:pt x="258" y="340"/>
                    <a:pt x="318" y="378"/>
                    <a:pt x="454" y="408"/>
                  </a:cubicBezTo>
                  <a:cubicBezTo>
                    <a:pt x="590" y="438"/>
                    <a:pt x="907" y="445"/>
                    <a:pt x="998" y="453"/>
                  </a:cubicBezTo>
                </a:path>
              </a:pathLst>
            </a:custGeom>
            <a:noFill/>
            <a:ln w="3492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graphicFrame>
          <p:nvGraphicFramePr>
            <p:cNvPr id="14347" name="Object 9"/>
            <p:cNvGraphicFramePr>
              <a:graphicFrameLocks noChangeAspect="1"/>
            </p:cNvGraphicFramePr>
            <p:nvPr/>
          </p:nvGraphicFramePr>
          <p:xfrm>
            <a:off x="4214" y="2411"/>
            <a:ext cx="480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4" name="" r:id="rId9" imgW="1333500" imgH="673100" progId="Equation.3">
                    <p:embed/>
                  </p:oleObj>
                </mc:Choice>
                <mc:Fallback>
                  <p:oleObj name="" r:id="rId9" imgW="1333500" imgH="673100" progId="Equation.3">
                    <p:embed/>
                    <p:pic>
                      <p:nvPicPr>
                        <p:cNvPr id="0" name="图片 3123"/>
                        <p:cNvPicPr/>
                        <p:nvPr/>
                      </p:nvPicPr>
                      <p:blipFill>
                        <a:blip r:embed="rId10">
                          <a:clrChange>
                            <a:clrFrom>
                              <a:srgbClr val="000000"/>
                            </a:clrFrom>
                            <a:clrTo>
                              <a:srgbClr val="8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214" y="2411"/>
                          <a:ext cx="480" cy="24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15"/>
          <p:cNvGrpSpPr/>
          <p:nvPr/>
        </p:nvGrpSpPr>
        <p:grpSpPr>
          <a:xfrm>
            <a:off x="6507163" y="3498850"/>
            <a:ext cx="1584325" cy="719138"/>
            <a:chOff x="3923" y="3567"/>
            <a:chExt cx="998" cy="453"/>
          </a:xfrm>
        </p:grpSpPr>
        <p:sp>
          <p:nvSpPr>
            <p:cNvPr id="14349" name="Freeform 16"/>
            <p:cNvSpPr/>
            <p:nvPr/>
          </p:nvSpPr>
          <p:spPr>
            <a:xfrm rot="-10800000" flipH="1">
              <a:off x="3923" y="3567"/>
              <a:ext cx="998" cy="45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82" y="272"/>
                </a:cxn>
                <a:cxn ang="0">
                  <a:pos x="454" y="408"/>
                </a:cxn>
                <a:cxn ang="0">
                  <a:pos x="998" y="453"/>
                </a:cxn>
              </a:cxnLst>
              <a:pathLst>
                <a:path w="998" h="453">
                  <a:moveTo>
                    <a:pt x="0" y="0"/>
                  </a:moveTo>
                  <a:cubicBezTo>
                    <a:pt x="53" y="102"/>
                    <a:pt x="106" y="204"/>
                    <a:pt x="182" y="272"/>
                  </a:cubicBezTo>
                  <a:cubicBezTo>
                    <a:pt x="258" y="340"/>
                    <a:pt x="318" y="378"/>
                    <a:pt x="454" y="408"/>
                  </a:cubicBezTo>
                  <a:cubicBezTo>
                    <a:pt x="590" y="438"/>
                    <a:pt x="907" y="445"/>
                    <a:pt x="998" y="453"/>
                  </a:cubicBezTo>
                </a:path>
              </a:pathLst>
            </a:custGeom>
            <a:noFill/>
            <a:ln w="3492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graphicFrame>
          <p:nvGraphicFramePr>
            <p:cNvPr id="14350" name="Object 8"/>
            <p:cNvGraphicFramePr>
              <a:graphicFrameLocks noChangeAspect="1"/>
            </p:cNvGraphicFramePr>
            <p:nvPr/>
          </p:nvGraphicFramePr>
          <p:xfrm>
            <a:off x="4214" y="3681"/>
            <a:ext cx="480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5" name="" r:id="rId11" imgW="1333500" imgH="673100" progId="Equation.3">
                    <p:embed/>
                  </p:oleObj>
                </mc:Choice>
                <mc:Fallback>
                  <p:oleObj name="" r:id="rId11" imgW="1333500" imgH="673100" progId="Equation.3">
                    <p:embed/>
                    <p:pic>
                      <p:nvPicPr>
                        <p:cNvPr id="0" name="图片 3124"/>
                        <p:cNvPicPr/>
                        <p:nvPr/>
                      </p:nvPicPr>
                      <p:blipFill>
                        <a:blip r:embed="rId12">
                          <a:clrChange>
                            <a:clrFrom>
                              <a:srgbClr val="000000"/>
                            </a:clrFrom>
                            <a:clrTo>
                              <a:srgbClr val="8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214" y="3681"/>
                          <a:ext cx="480" cy="24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4351" name="Rectangle 18"/>
          <p:cNvSpPr/>
          <p:nvPr/>
        </p:nvSpPr>
        <p:spPr>
          <a:xfrm>
            <a:off x="1987550" y="3611563"/>
            <a:ext cx="1588" cy="427037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 anchorCtr="0">
            <a:spAutoFit/>
          </a:bodyPr>
          <a:p>
            <a:endParaRPr lang="zh-CN" altLang="zh-CN" sz="2800" b="1" dirty="0">
              <a:latin typeface="Times New Roman" panose="02020603050405020304" pitchFamily="18" charset="0"/>
              <a:ea typeface="华文中宋" panose="02010600040101010101" pitchFamily="2" charset="-122"/>
            </a:endParaRPr>
          </a:p>
        </p:txBody>
      </p:sp>
      <p:grpSp>
        <p:nvGrpSpPr>
          <p:cNvPr id="5" name="Group 19"/>
          <p:cNvGrpSpPr/>
          <p:nvPr/>
        </p:nvGrpSpPr>
        <p:grpSpPr>
          <a:xfrm>
            <a:off x="642938" y="2357438"/>
            <a:ext cx="5257800" cy="546100"/>
            <a:chOff x="521" y="2542"/>
            <a:chExt cx="3312" cy="344"/>
          </a:xfrm>
        </p:grpSpPr>
        <p:sp>
          <p:nvSpPr>
            <p:cNvPr id="14353" name="Rectangle 20"/>
            <p:cNvSpPr/>
            <p:nvPr/>
          </p:nvSpPr>
          <p:spPr>
            <a:xfrm>
              <a:off x="3020" y="2619"/>
              <a:ext cx="813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 anchorCtr="0">
              <a:spAutoFit/>
            </a:bodyPr>
            <a:p>
              <a:r>
                <a:rPr lang="zh-CN" altLang="en-US" sz="2400" b="1" dirty="0">
                  <a:latin typeface="宋体" panose="02010600030101010101" pitchFamily="2" charset="-122"/>
                  <a:ea typeface="华文中宋" panose="02010600040101010101" pitchFamily="2" charset="-122"/>
                </a:rPr>
                <a:t>越低；</a:t>
              </a:r>
              <a:endParaRPr lang="zh-CN" altLang="en-US" sz="2400" b="1" dirty="0">
                <a:latin typeface="Times New Roman" panose="02020603050405020304" pitchFamily="18" charset="0"/>
                <a:ea typeface="华文中宋" panose="02010600040101010101" pitchFamily="2" charset="-122"/>
              </a:endParaRPr>
            </a:p>
          </p:txBody>
        </p:sp>
        <p:grpSp>
          <p:nvGrpSpPr>
            <p:cNvPr id="14354" name="Group 21"/>
            <p:cNvGrpSpPr/>
            <p:nvPr/>
          </p:nvGrpSpPr>
          <p:grpSpPr>
            <a:xfrm>
              <a:off x="521" y="2542"/>
              <a:ext cx="2437" cy="344"/>
              <a:chOff x="521" y="2542"/>
              <a:chExt cx="2437" cy="344"/>
            </a:xfrm>
          </p:grpSpPr>
          <p:sp>
            <p:nvSpPr>
              <p:cNvPr id="14355" name="AutoShape 22"/>
              <p:cNvSpPr>
                <a:spLocks noChangeAspect="1" noTextEdit="1"/>
              </p:cNvSpPr>
              <p:nvPr/>
            </p:nvSpPr>
            <p:spPr>
              <a:xfrm>
                <a:off x="521" y="2574"/>
                <a:ext cx="1305" cy="31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/>
              <a:p>
                <a:pPr eaLnBrk="0" hangingPunct="0"/>
                <a:endParaRPr lang="zh-CN" altLang="en-US">
                  <a:latin typeface="Verdan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4356" name="Rectangle 23"/>
              <p:cNvSpPr/>
              <p:nvPr/>
            </p:nvSpPr>
            <p:spPr>
              <a:xfrm>
                <a:off x="2340" y="2605"/>
                <a:ext cx="540" cy="23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0" tIns="0" rIns="0" bIns="0" anchor="t" anchorCtr="0">
                <a:spAutoFit/>
              </a:bodyPr>
              <a:p>
                <a:r>
                  <a:rPr lang="zh-CN" altLang="en-US" sz="2400" b="1" dirty="0">
                    <a:latin typeface="宋体" panose="02010600030101010101" pitchFamily="2" charset="-122"/>
                    <a:ea typeface="华文中宋" panose="02010600040101010101" pitchFamily="2" charset="-122"/>
                  </a:rPr>
                  <a:t>越远</a:t>
                </a:r>
                <a:endParaRPr lang="zh-CN" altLang="en-US" sz="2400" b="1" dirty="0">
                  <a:latin typeface="Times New Roman" panose="02020603050405020304" pitchFamily="18" charset="0"/>
                  <a:ea typeface="华文中宋" panose="02010600040101010101" pitchFamily="2" charset="-122"/>
                </a:endParaRPr>
              </a:p>
            </p:txBody>
          </p:sp>
          <p:sp>
            <p:nvSpPr>
              <p:cNvPr id="14357" name="Rectangle 24"/>
              <p:cNvSpPr/>
              <p:nvPr/>
            </p:nvSpPr>
            <p:spPr>
              <a:xfrm>
                <a:off x="1878" y="2605"/>
                <a:ext cx="277" cy="23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0" tIns="0" rIns="0" bIns="0" anchor="t" anchorCtr="0">
                <a:spAutoFit/>
              </a:bodyPr>
              <a:p>
                <a:r>
                  <a:rPr lang="zh-CN" altLang="en-US" sz="2400" b="1" dirty="0">
                    <a:latin typeface="宋体" panose="02010600030101010101" pitchFamily="2" charset="-122"/>
                    <a:ea typeface="华文中宋" panose="02010600040101010101" pitchFamily="2" charset="-122"/>
                  </a:rPr>
                  <a:t>距</a:t>
                </a:r>
                <a:endParaRPr lang="zh-CN" altLang="en-US" sz="2400" b="1" dirty="0">
                  <a:latin typeface="Times New Roman" panose="02020603050405020304" pitchFamily="18" charset="0"/>
                  <a:ea typeface="华文中宋" panose="02010600040101010101" pitchFamily="2" charset="-122"/>
                </a:endParaRPr>
              </a:p>
            </p:txBody>
          </p:sp>
          <p:sp>
            <p:nvSpPr>
              <p:cNvPr id="14358" name="Rectangle 25"/>
              <p:cNvSpPr/>
              <p:nvPr/>
            </p:nvSpPr>
            <p:spPr>
              <a:xfrm>
                <a:off x="2809" y="2598"/>
                <a:ext cx="149" cy="26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 anchor="t" anchorCtr="0">
                <a:spAutoFit/>
              </a:bodyPr>
              <a:p>
                <a:r>
                  <a:rPr lang="en-GB" altLang="zh-CN" sz="2800" b="1" i="1" dirty="0"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V</a:t>
                </a:r>
                <a:endParaRPr lang="en-US" altLang="zh-CN" sz="2800" b="1" dirty="0">
                  <a:latin typeface="Times New Roman" panose="02020603050405020304" pitchFamily="18" charset="0"/>
                  <a:ea typeface="华文中宋" panose="02010600040101010101" pitchFamily="2" charset="-122"/>
                </a:endParaRPr>
              </a:p>
            </p:txBody>
          </p:sp>
          <p:sp>
            <p:nvSpPr>
              <p:cNvPr id="14359" name="Rectangle 26"/>
              <p:cNvSpPr/>
              <p:nvPr/>
            </p:nvSpPr>
            <p:spPr>
              <a:xfrm>
                <a:off x="2090" y="2542"/>
                <a:ext cx="300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0" tIns="0" rIns="0" bIns="0" anchor="t" anchorCtr="0">
                <a:spAutoFit/>
              </a:bodyPr>
              <a:p>
                <a:r>
                  <a:rPr lang="en-US" altLang="zh-CN" sz="3000" b="1" i="1" dirty="0"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 q  </a:t>
                </a:r>
                <a:endParaRPr lang="en-US" altLang="zh-CN" sz="3000" b="1" dirty="0">
                  <a:latin typeface="Times New Roman" panose="02020603050405020304" pitchFamily="18" charset="0"/>
                  <a:ea typeface="华文中宋" panose="02010600040101010101" pitchFamily="2" charset="-122"/>
                </a:endParaRPr>
              </a:p>
            </p:txBody>
          </p:sp>
          <p:sp>
            <p:nvSpPr>
              <p:cNvPr id="14360" name="Rectangle 27"/>
              <p:cNvSpPr/>
              <p:nvPr/>
            </p:nvSpPr>
            <p:spPr>
              <a:xfrm>
                <a:off x="1068" y="2598"/>
                <a:ext cx="261" cy="26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 anchor="t" anchorCtr="0">
                <a:spAutoFit/>
              </a:bodyPr>
              <a:p>
                <a:r>
                  <a:rPr lang="en-US" altLang="zh-CN" sz="2800" b="1" i="1" dirty="0"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 V </a:t>
                </a:r>
                <a:endParaRPr lang="en-US" altLang="zh-CN" sz="2800" b="1" dirty="0">
                  <a:latin typeface="Times New Roman" panose="02020603050405020304" pitchFamily="18" charset="0"/>
                  <a:ea typeface="华文中宋" panose="02010600040101010101" pitchFamily="2" charset="-122"/>
                </a:endParaRPr>
              </a:p>
            </p:txBody>
          </p:sp>
          <p:sp>
            <p:nvSpPr>
              <p:cNvPr id="14361" name="Rectangle 28"/>
              <p:cNvSpPr/>
              <p:nvPr/>
            </p:nvSpPr>
            <p:spPr>
              <a:xfrm>
                <a:off x="551" y="2566"/>
                <a:ext cx="106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0" tIns="0" rIns="0" bIns="0" anchor="t" anchorCtr="0">
                <a:spAutoFit/>
              </a:bodyPr>
              <a:p>
                <a:r>
                  <a:rPr lang="en-US" altLang="zh-CN" sz="3000" b="1" i="1" dirty="0"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q</a:t>
                </a:r>
                <a:endParaRPr lang="en-US" altLang="zh-CN" sz="3000" b="1" dirty="0">
                  <a:latin typeface="Times New Roman" panose="02020603050405020304" pitchFamily="18" charset="0"/>
                  <a:ea typeface="华文中宋" panose="02010600040101010101" pitchFamily="2" charset="-122"/>
                </a:endParaRPr>
              </a:p>
            </p:txBody>
          </p:sp>
          <p:sp>
            <p:nvSpPr>
              <p:cNvPr id="14362" name="Rectangle 29"/>
              <p:cNvSpPr/>
              <p:nvPr/>
            </p:nvSpPr>
            <p:spPr>
              <a:xfrm>
                <a:off x="1696" y="2598"/>
                <a:ext cx="56" cy="26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 anchor="t" anchorCtr="0">
                <a:spAutoFit/>
              </a:bodyPr>
              <a:p>
                <a:r>
                  <a:rPr lang="en-US" altLang="zh-CN" sz="2800" b="1" dirty="0"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,</a:t>
                </a:r>
                <a:endParaRPr lang="en-US" altLang="zh-CN" sz="2800" b="1" dirty="0">
                  <a:latin typeface="Times New Roman" panose="02020603050405020304" pitchFamily="18" charset="0"/>
                  <a:ea typeface="华文中宋" panose="02010600040101010101" pitchFamily="2" charset="-122"/>
                </a:endParaRPr>
              </a:p>
            </p:txBody>
          </p:sp>
          <p:sp>
            <p:nvSpPr>
              <p:cNvPr id="14363" name="Rectangle 30"/>
              <p:cNvSpPr/>
              <p:nvPr/>
            </p:nvSpPr>
            <p:spPr>
              <a:xfrm>
                <a:off x="1541" y="2598"/>
                <a:ext cx="160" cy="26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0" tIns="0" rIns="0" bIns="0" anchor="t" anchorCtr="0">
                <a:spAutoFit/>
              </a:bodyPr>
              <a:p>
                <a:r>
                  <a:rPr lang="en-US" altLang="zh-CN" sz="2800" b="1" dirty="0"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0 </a:t>
                </a:r>
                <a:endParaRPr lang="en-US" altLang="zh-CN" sz="2800" b="1" dirty="0">
                  <a:latin typeface="Times New Roman" panose="02020603050405020304" pitchFamily="18" charset="0"/>
                  <a:ea typeface="华文中宋" panose="02010600040101010101" pitchFamily="2" charset="-122"/>
                </a:endParaRPr>
              </a:p>
            </p:txBody>
          </p:sp>
          <p:sp>
            <p:nvSpPr>
              <p:cNvPr id="14364" name="Rectangle 31"/>
              <p:cNvSpPr/>
              <p:nvPr/>
            </p:nvSpPr>
            <p:spPr>
              <a:xfrm>
                <a:off x="999" y="2598"/>
                <a:ext cx="56" cy="26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 anchor="t" anchorCtr="0">
                <a:spAutoFit/>
              </a:bodyPr>
              <a:p>
                <a:r>
                  <a:rPr lang="en-US" altLang="zh-CN" sz="2800" b="1" dirty="0"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,</a:t>
                </a:r>
                <a:endParaRPr lang="en-US" altLang="zh-CN" sz="2800" b="1" dirty="0">
                  <a:latin typeface="Times New Roman" panose="02020603050405020304" pitchFamily="18" charset="0"/>
                  <a:ea typeface="华文中宋" panose="02010600040101010101" pitchFamily="2" charset="-122"/>
                </a:endParaRPr>
              </a:p>
            </p:txBody>
          </p:sp>
          <p:sp>
            <p:nvSpPr>
              <p:cNvPr id="14365" name="Rectangle 32"/>
              <p:cNvSpPr/>
              <p:nvPr/>
            </p:nvSpPr>
            <p:spPr>
              <a:xfrm>
                <a:off x="889" y="2598"/>
                <a:ext cx="112" cy="26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 anchor="t" anchorCtr="0">
                <a:spAutoFit/>
              </a:bodyPr>
              <a:p>
                <a:r>
                  <a:rPr lang="en-US" altLang="zh-CN" sz="2800" b="1" dirty="0"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0</a:t>
                </a:r>
                <a:endParaRPr lang="en-US" altLang="zh-CN" sz="2800" b="1" dirty="0">
                  <a:latin typeface="Times New Roman" panose="02020603050405020304" pitchFamily="18" charset="0"/>
                  <a:ea typeface="华文中宋" panose="02010600040101010101" pitchFamily="2" charset="-122"/>
                </a:endParaRPr>
              </a:p>
            </p:txBody>
          </p:sp>
          <p:sp>
            <p:nvSpPr>
              <p:cNvPr id="14366" name="Rectangle 33"/>
              <p:cNvSpPr/>
              <p:nvPr/>
            </p:nvSpPr>
            <p:spPr>
              <a:xfrm>
                <a:off x="1338" y="2557"/>
                <a:ext cx="141" cy="30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 anchor="t" anchorCtr="0">
                <a:spAutoFit/>
              </a:bodyPr>
              <a:p>
                <a:r>
                  <a:rPr lang="en-US" altLang="zh-CN" sz="3200" b="1" dirty="0">
                    <a:latin typeface="Symbol" panose="05050102010706020507" pitchFamily="18" charset="2"/>
                    <a:ea typeface="华文中宋" panose="02010600040101010101" pitchFamily="2" charset="-122"/>
                  </a:rPr>
                  <a:t>&gt;</a:t>
                </a:r>
                <a:endParaRPr lang="en-US" altLang="zh-CN" sz="3200" b="1" dirty="0">
                  <a:latin typeface="Times New Roman" panose="02020603050405020304" pitchFamily="18" charset="0"/>
                  <a:ea typeface="华文中宋" panose="02010600040101010101" pitchFamily="2" charset="-122"/>
                </a:endParaRPr>
              </a:p>
            </p:txBody>
          </p:sp>
          <p:sp>
            <p:nvSpPr>
              <p:cNvPr id="14367" name="Rectangle 34"/>
              <p:cNvSpPr/>
              <p:nvPr/>
            </p:nvSpPr>
            <p:spPr>
              <a:xfrm>
                <a:off x="716" y="2573"/>
                <a:ext cx="141" cy="30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 anchor="t" anchorCtr="0">
                <a:spAutoFit/>
              </a:bodyPr>
              <a:p>
                <a:r>
                  <a:rPr lang="en-US" altLang="zh-CN" sz="3200" b="1" dirty="0">
                    <a:latin typeface="Symbol" panose="05050102010706020507" pitchFamily="18" charset="2"/>
                    <a:ea typeface="华文中宋" panose="02010600040101010101" pitchFamily="2" charset="-122"/>
                  </a:rPr>
                  <a:t>&gt;</a:t>
                </a:r>
                <a:endParaRPr lang="en-US" altLang="zh-CN" sz="3200" b="1" dirty="0">
                  <a:latin typeface="Times New Roman" panose="02020603050405020304" pitchFamily="18" charset="0"/>
                  <a:ea typeface="华文中宋" panose="02010600040101010101" pitchFamily="2" charset="-122"/>
                </a:endParaRPr>
              </a:p>
            </p:txBody>
          </p:sp>
        </p:grpSp>
      </p:grpSp>
      <p:grpSp>
        <p:nvGrpSpPr>
          <p:cNvPr id="7" name="Group 35"/>
          <p:cNvGrpSpPr/>
          <p:nvPr/>
        </p:nvGrpSpPr>
        <p:grpSpPr>
          <a:xfrm>
            <a:off x="642938" y="3357563"/>
            <a:ext cx="5095875" cy="546100"/>
            <a:chOff x="532" y="3036"/>
            <a:chExt cx="3210" cy="344"/>
          </a:xfrm>
        </p:grpSpPr>
        <p:sp>
          <p:nvSpPr>
            <p:cNvPr id="14369" name="AutoShape 36"/>
            <p:cNvSpPr>
              <a:spLocks noChangeAspect="1" noTextEdit="1"/>
            </p:cNvSpPr>
            <p:nvPr/>
          </p:nvSpPr>
          <p:spPr>
            <a:xfrm>
              <a:off x="532" y="3068"/>
              <a:ext cx="2795" cy="31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/>
            <a:p>
              <a:pPr eaLnBrk="0" hangingPunct="0"/>
              <a:endParaRPr lang="zh-CN" altLang="en-US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370" name="Rectangle 37"/>
            <p:cNvSpPr/>
            <p:nvPr/>
          </p:nvSpPr>
          <p:spPr>
            <a:xfrm>
              <a:off x="3030" y="3099"/>
              <a:ext cx="712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 anchorCtr="0">
              <a:spAutoFit/>
            </a:bodyPr>
            <a:p>
              <a:r>
                <a:rPr lang="zh-CN" altLang="en-US" sz="2400" b="1" dirty="0">
                  <a:latin typeface="宋体" panose="02010600030101010101" pitchFamily="2" charset="-122"/>
                  <a:ea typeface="华文中宋" panose="02010600040101010101" pitchFamily="2" charset="-122"/>
                </a:rPr>
                <a:t>越高。</a:t>
              </a:r>
              <a:endParaRPr lang="zh-CN" altLang="en-US" sz="2400" b="1" dirty="0">
                <a:latin typeface="Times New Roman" panose="02020603050405020304" pitchFamily="18" charset="0"/>
                <a:ea typeface="华文中宋" panose="02010600040101010101" pitchFamily="2" charset="-122"/>
              </a:endParaRPr>
            </a:p>
          </p:txBody>
        </p:sp>
        <p:sp>
          <p:nvSpPr>
            <p:cNvPr id="14371" name="Rectangle 38"/>
            <p:cNvSpPr/>
            <p:nvPr/>
          </p:nvSpPr>
          <p:spPr>
            <a:xfrm>
              <a:off x="2253" y="3099"/>
              <a:ext cx="582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 anchorCtr="0">
              <a:spAutoFit/>
            </a:bodyPr>
            <a:p>
              <a:r>
                <a:rPr lang="en-US" altLang="zh-CN" sz="2400" b="1" dirty="0">
                  <a:latin typeface="华文中宋" panose="02010600040101010101" pitchFamily="2" charset="-122"/>
                  <a:ea typeface="华文中宋" panose="02010600040101010101" pitchFamily="2" charset="-122"/>
                </a:rPr>
                <a:t> </a:t>
              </a:r>
              <a:r>
                <a:rPr lang="zh-CN" altLang="en-US" sz="2400" b="1" dirty="0">
                  <a:latin typeface="华文中宋" panose="02010600040101010101" pitchFamily="2" charset="-122"/>
                  <a:ea typeface="华文中宋" panose="02010600040101010101" pitchFamily="2" charset="-122"/>
                </a:rPr>
                <a:t>越远</a:t>
              </a:r>
              <a:endParaRPr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  <p:sp>
          <p:nvSpPr>
            <p:cNvPr id="14372" name="Rectangle 39"/>
            <p:cNvSpPr/>
            <p:nvPr/>
          </p:nvSpPr>
          <p:spPr>
            <a:xfrm>
              <a:off x="1877" y="3099"/>
              <a:ext cx="368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 anchorCtr="0">
              <a:spAutoFit/>
            </a:bodyPr>
            <a:p>
              <a:r>
                <a:rPr lang="zh-CN" altLang="en-US" sz="2400" b="1" dirty="0">
                  <a:latin typeface="宋体" panose="02010600030101010101" pitchFamily="2" charset="-122"/>
                  <a:ea typeface="华文中宋" panose="02010600040101010101" pitchFamily="2" charset="-122"/>
                </a:rPr>
                <a:t>距</a:t>
              </a:r>
              <a:endParaRPr lang="zh-CN" altLang="en-US" sz="2400" b="1" dirty="0">
                <a:latin typeface="Times New Roman" panose="02020603050405020304" pitchFamily="18" charset="0"/>
                <a:ea typeface="华文中宋" panose="02010600040101010101" pitchFamily="2" charset="-122"/>
              </a:endParaRPr>
            </a:p>
          </p:txBody>
        </p:sp>
        <p:sp>
          <p:nvSpPr>
            <p:cNvPr id="14373" name="Rectangle 40"/>
            <p:cNvSpPr/>
            <p:nvPr/>
          </p:nvSpPr>
          <p:spPr>
            <a:xfrm>
              <a:off x="2774" y="3092"/>
              <a:ext cx="149" cy="26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p>
              <a:r>
                <a:rPr lang="en-GB" altLang="zh-CN" sz="2800" b="1" i="1" dirty="0">
                  <a:latin typeface="Times New Roman" panose="02020603050405020304" pitchFamily="18" charset="0"/>
                  <a:ea typeface="华文中宋" panose="02010600040101010101" pitchFamily="2" charset="-122"/>
                </a:rPr>
                <a:t>V</a:t>
              </a:r>
              <a:endPara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</a:endParaRPr>
            </a:p>
          </p:txBody>
        </p:sp>
        <p:sp>
          <p:nvSpPr>
            <p:cNvPr id="14374" name="Rectangle 41"/>
            <p:cNvSpPr/>
            <p:nvPr/>
          </p:nvSpPr>
          <p:spPr>
            <a:xfrm>
              <a:off x="2061" y="3036"/>
              <a:ext cx="18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p>
              <a:r>
                <a:rPr lang="en-US" altLang="zh-CN" sz="3000" b="1" i="1" dirty="0">
                  <a:latin typeface="Times New Roman" panose="02020603050405020304" pitchFamily="18" charset="0"/>
                  <a:ea typeface="华文中宋" panose="02010600040101010101" pitchFamily="2" charset="-122"/>
                </a:rPr>
                <a:t> q</a:t>
              </a:r>
              <a:endParaRPr lang="en-US" altLang="zh-CN" sz="3000" b="1" dirty="0">
                <a:latin typeface="Times New Roman" panose="02020603050405020304" pitchFamily="18" charset="0"/>
                <a:ea typeface="华文中宋" panose="02010600040101010101" pitchFamily="2" charset="-122"/>
              </a:endParaRPr>
            </a:p>
          </p:txBody>
        </p:sp>
        <p:sp>
          <p:nvSpPr>
            <p:cNvPr id="14375" name="Rectangle 42"/>
            <p:cNvSpPr/>
            <p:nvPr/>
          </p:nvSpPr>
          <p:spPr>
            <a:xfrm>
              <a:off x="1079" y="3092"/>
              <a:ext cx="261" cy="26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p>
              <a:r>
                <a:rPr lang="en-US" altLang="zh-CN" sz="2800" b="1" i="1" dirty="0">
                  <a:latin typeface="Times New Roman" panose="02020603050405020304" pitchFamily="18" charset="0"/>
                  <a:ea typeface="华文中宋" panose="02010600040101010101" pitchFamily="2" charset="-122"/>
                </a:rPr>
                <a:t> V </a:t>
              </a:r>
              <a:endPara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</a:endParaRPr>
            </a:p>
          </p:txBody>
        </p:sp>
        <p:sp>
          <p:nvSpPr>
            <p:cNvPr id="14376" name="Rectangle 43"/>
            <p:cNvSpPr/>
            <p:nvPr/>
          </p:nvSpPr>
          <p:spPr>
            <a:xfrm>
              <a:off x="562" y="3044"/>
              <a:ext cx="18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p>
              <a:r>
                <a:rPr lang="en-US" altLang="zh-CN" sz="3000" b="1" i="1" dirty="0">
                  <a:latin typeface="Times New Roman" panose="02020603050405020304" pitchFamily="18" charset="0"/>
                  <a:ea typeface="华文中宋" panose="02010600040101010101" pitchFamily="2" charset="-122"/>
                </a:rPr>
                <a:t>q </a:t>
              </a:r>
              <a:endParaRPr lang="en-US" altLang="zh-CN" sz="3000" b="1" dirty="0">
                <a:latin typeface="Times New Roman" panose="02020603050405020304" pitchFamily="18" charset="0"/>
                <a:ea typeface="华文中宋" panose="02010600040101010101" pitchFamily="2" charset="-122"/>
              </a:endParaRPr>
            </a:p>
          </p:txBody>
        </p:sp>
        <p:sp>
          <p:nvSpPr>
            <p:cNvPr id="14377" name="Rectangle 44"/>
            <p:cNvSpPr/>
            <p:nvPr/>
          </p:nvSpPr>
          <p:spPr>
            <a:xfrm>
              <a:off x="1707" y="3092"/>
              <a:ext cx="56" cy="26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p>
              <a:r>
                <a:rPr lang="en-US" altLang="zh-CN" sz="2800" b="1" dirty="0">
                  <a:latin typeface="Times New Roman" panose="02020603050405020304" pitchFamily="18" charset="0"/>
                  <a:ea typeface="华文中宋" panose="02010600040101010101" pitchFamily="2" charset="-122"/>
                </a:rPr>
                <a:t>,</a:t>
              </a:r>
              <a:endPara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</a:endParaRPr>
            </a:p>
          </p:txBody>
        </p:sp>
        <p:sp>
          <p:nvSpPr>
            <p:cNvPr id="14378" name="Rectangle 45"/>
            <p:cNvSpPr/>
            <p:nvPr/>
          </p:nvSpPr>
          <p:spPr>
            <a:xfrm>
              <a:off x="1551" y="3092"/>
              <a:ext cx="286" cy="269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 anchorCtr="0">
              <a:spAutoFit/>
            </a:bodyPr>
            <a:p>
              <a:r>
                <a:rPr lang="en-US" altLang="zh-CN" sz="2800" b="1" dirty="0">
                  <a:latin typeface="Times New Roman" panose="02020603050405020304" pitchFamily="18" charset="0"/>
                  <a:ea typeface="华文中宋" panose="02010600040101010101" pitchFamily="2" charset="-122"/>
                </a:rPr>
                <a:t>0</a:t>
              </a:r>
              <a:endPara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</a:endParaRPr>
            </a:p>
          </p:txBody>
        </p:sp>
        <p:sp>
          <p:nvSpPr>
            <p:cNvPr id="14379" name="Rectangle 46"/>
            <p:cNvSpPr/>
            <p:nvPr/>
          </p:nvSpPr>
          <p:spPr>
            <a:xfrm>
              <a:off x="1010" y="3092"/>
              <a:ext cx="56" cy="26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p>
              <a:r>
                <a:rPr lang="en-US" altLang="zh-CN" sz="2800" b="1" dirty="0">
                  <a:latin typeface="Times New Roman" panose="02020603050405020304" pitchFamily="18" charset="0"/>
                  <a:ea typeface="华文中宋" panose="02010600040101010101" pitchFamily="2" charset="-122"/>
                </a:rPr>
                <a:t>,</a:t>
              </a:r>
              <a:endPara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</a:endParaRPr>
            </a:p>
          </p:txBody>
        </p:sp>
        <p:sp>
          <p:nvSpPr>
            <p:cNvPr id="14380" name="Rectangle 47"/>
            <p:cNvSpPr/>
            <p:nvPr/>
          </p:nvSpPr>
          <p:spPr>
            <a:xfrm>
              <a:off x="900" y="3092"/>
              <a:ext cx="112" cy="26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p>
              <a:r>
                <a:rPr lang="en-US" altLang="zh-CN" sz="2800" b="1" dirty="0">
                  <a:latin typeface="Times New Roman" panose="02020603050405020304" pitchFamily="18" charset="0"/>
                  <a:ea typeface="华文中宋" panose="02010600040101010101" pitchFamily="2" charset="-122"/>
                </a:rPr>
                <a:t>0</a:t>
              </a:r>
              <a:endPara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</a:endParaRPr>
            </a:p>
          </p:txBody>
        </p:sp>
        <p:sp>
          <p:nvSpPr>
            <p:cNvPr id="14381" name="Rectangle 48"/>
            <p:cNvSpPr/>
            <p:nvPr/>
          </p:nvSpPr>
          <p:spPr>
            <a:xfrm>
              <a:off x="1338" y="3051"/>
              <a:ext cx="141" cy="30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p>
              <a:r>
                <a:rPr lang="en-US" altLang="zh-CN" sz="3200" b="1" dirty="0">
                  <a:latin typeface="Symbol" panose="05050102010706020507" pitchFamily="18" charset="2"/>
                  <a:ea typeface="华文中宋" panose="02010600040101010101" pitchFamily="2" charset="-122"/>
                </a:rPr>
                <a:t>&lt;</a:t>
              </a:r>
              <a:endParaRPr lang="en-US" altLang="zh-CN" sz="3200" b="1" dirty="0">
                <a:latin typeface="Times New Roman" panose="02020603050405020304" pitchFamily="18" charset="0"/>
                <a:ea typeface="华文中宋" panose="02010600040101010101" pitchFamily="2" charset="-122"/>
              </a:endParaRPr>
            </a:p>
          </p:txBody>
        </p:sp>
        <p:sp>
          <p:nvSpPr>
            <p:cNvPr id="14382" name="Rectangle 49"/>
            <p:cNvSpPr/>
            <p:nvPr/>
          </p:nvSpPr>
          <p:spPr>
            <a:xfrm>
              <a:off x="724" y="3051"/>
              <a:ext cx="141" cy="30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p>
              <a:r>
                <a:rPr lang="en-US" altLang="zh-CN" sz="3200" b="1" dirty="0">
                  <a:latin typeface="Symbol" panose="05050102010706020507" pitchFamily="18" charset="2"/>
                  <a:ea typeface="华文中宋" panose="02010600040101010101" pitchFamily="2" charset="-122"/>
                </a:rPr>
                <a:t>&lt;</a:t>
              </a:r>
              <a:endParaRPr lang="en-US" altLang="zh-CN" sz="3200" b="1" dirty="0">
                <a:latin typeface="Times New Roman" panose="02020603050405020304" pitchFamily="18" charset="0"/>
                <a:ea typeface="华文中宋" panose="02010600040101010101" pitchFamily="2" charset="-122"/>
              </a:endParaRPr>
            </a:p>
          </p:txBody>
        </p:sp>
      </p:grpSp>
      <p:sp>
        <p:nvSpPr>
          <p:cNvPr id="130102" name="Rectangle 54"/>
          <p:cNvSpPr/>
          <p:nvPr/>
        </p:nvSpPr>
        <p:spPr>
          <a:xfrm>
            <a:off x="357188" y="4714875"/>
            <a:ext cx="8382000" cy="523875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t" anchorCtr="0">
            <a:spAutoFit/>
          </a:bodyPr>
          <a:p>
            <a:pPr defTabSz="762000" eaLnBrk="0" hangingPunct="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点电荷的电势是球对称的，对称中心在点电荷处；</a:t>
            </a: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30103" name="Rectangle 55"/>
          <p:cNvSpPr/>
          <p:nvPr/>
        </p:nvSpPr>
        <p:spPr>
          <a:xfrm>
            <a:off x="428625" y="5357813"/>
            <a:ext cx="7894638" cy="523875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t" anchorCtr="0">
            <a:spAutoFit/>
          </a:bodyPr>
          <a:p>
            <a:pPr defTabSz="762000" eaLnBrk="0" hangingPunct="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  <a:sym typeface="Monotype Sorts" pitchFamily="2" charset="2"/>
              </a:rPr>
              <a:t>电势是标量，正负与电荷及电势零点选择有关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  <a:sym typeface="Monotype Sorts" pitchFamily="2" charset="2"/>
              </a:rPr>
              <a:t>.</a:t>
            </a: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6" name="Object 7"/>
          <p:cNvGraphicFramePr>
            <a:graphicFrameLocks noChangeAspect="1"/>
          </p:cNvGraphicFramePr>
          <p:nvPr/>
        </p:nvGraphicFramePr>
        <p:xfrm>
          <a:off x="1835150" y="908050"/>
          <a:ext cx="1890713" cy="1089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4" name="" r:id="rId13" imgW="660400" imgH="431800" progId="Equation.3">
                  <p:embed/>
                </p:oleObj>
              </mc:Choice>
              <mc:Fallback>
                <p:oleObj name="" r:id="rId13" imgW="660400" imgH="431800" progId="Equation.3">
                  <p:embed/>
                  <p:pic>
                    <p:nvPicPr>
                      <p:cNvPr id="0" name="图片 3143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835150" y="908050"/>
                        <a:ext cx="1890713" cy="1089025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chemeClr val="accent1"/>
                          </a:gs>
                          <a:gs pos="50000">
                            <a:srgbClr val="FFFFFF"/>
                          </a:gs>
                          <a:gs pos="100000">
                            <a:schemeClr val="accent1"/>
                          </a:gs>
                        </a:gsLst>
                        <a:lin ang="5400000" scaled="1"/>
                        <a:tileRect/>
                      </a:gradFill>
                      <a:ln w="12700" cap="flat" cmpd="sng">
                        <a:solidFill>
                          <a:srgbClr val="009999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0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0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0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102" grpId="0"/>
      <p:bldP spid="13010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1" name="Text Box 3"/>
          <p:cNvSpPr txBox="1"/>
          <p:nvPr/>
        </p:nvSpPr>
        <p:spPr>
          <a:xfrm>
            <a:off x="323850" y="908050"/>
            <a:ext cx="2895600" cy="57943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  <a:buBlip>
                <a:blip r:embed="rId1"/>
              </a:buBlip>
            </a:pPr>
            <a:r>
              <a: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lang="zh-CN" altLang="en-US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点电荷系</a:t>
            </a:r>
            <a:endParaRPr lang="zh-CN" altLang="en-US" sz="32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8196" name="Object 4"/>
          <p:cNvGraphicFramePr>
            <a:graphicFrameLocks noChangeAspect="1"/>
          </p:cNvGraphicFramePr>
          <p:nvPr/>
        </p:nvGraphicFramePr>
        <p:xfrm>
          <a:off x="1258888" y="1557338"/>
          <a:ext cx="1630362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8" name="" r:id="rId2" imgW="635000" imgH="342900" progId="Equation.3">
                  <p:embed/>
                </p:oleObj>
              </mc:Choice>
              <mc:Fallback>
                <p:oleObj name="" r:id="rId2" imgW="635000" imgH="342900" progId="Equation.3">
                  <p:embed/>
                  <p:pic>
                    <p:nvPicPr>
                      <p:cNvPr id="0" name="图片 3137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258888" y="1557338"/>
                        <a:ext cx="1630362" cy="8794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7" name="Object 5"/>
          <p:cNvGraphicFramePr>
            <a:graphicFrameLocks noChangeAspect="1"/>
          </p:cNvGraphicFramePr>
          <p:nvPr/>
        </p:nvGraphicFramePr>
        <p:xfrm>
          <a:off x="3635375" y="3789363"/>
          <a:ext cx="2501900" cy="1223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5" name="" r:id="rId4" imgW="965200" imgH="444500" progId="Equation.3">
                  <p:embed/>
                </p:oleObj>
              </mc:Choice>
              <mc:Fallback>
                <p:oleObj name="" r:id="rId4" imgW="965200" imgH="444500" progId="Equation.3">
                  <p:embed/>
                  <p:pic>
                    <p:nvPicPr>
                      <p:cNvPr id="0" name="图片 314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35375" y="3789363"/>
                        <a:ext cx="2501900" cy="1223962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chemeClr val="accent1"/>
                          </a:gs>
                          <a:gs pos="50000">
                            <a:srgbClr val="FFFFFF"/>
                          </a:gs>
                          <a:gs pos="100000">
                            <a:schemeClr val="accent1"/>
                          </a:gs>
                        </a:gsLst>
                        <a:lin ang="5400000" scaled="1"/>
                        <a:tileRect/>
                      </a:gradFill>
                      <a:ln w="12700" cap="flat" cmpd="sng">
                        <a:solidFill>
                          <a:srgbClr val="009999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8" name="Object 6"/>
          <p:cNvGraphicFramePr>
            <a:graphicFrameLocks noChangeAspect="1"/>
          </p:cNvGraphicFramePr>
          <p:nvPr/>
        </p:nvGraphicFramePr>
        <p:xfrm>
          <a:off x="900113" y="2349500"/>
          <a:ext cx="2176462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2" name="" r:id="rId6" imgW="850265" imgH="292100" progId="Equation.3">
                  <p:embed/>
                </p:oleObj>
              </mc:Choice>
              <mc:Fallback>
                <p:oleObj name="" r:id="rId6" imgW="850265" imgH="292100" progId="Equation.3">
                  <p:embed/>
                  <p:pic>
                    <p:nvPicPr>
                      <p:cNvPr id="0" name="图片 314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00113" y="2349500"/>
                        <a:ext cx="2176462" cy="7429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7"/>
          <p:cNvGrpSpPr/>
          <p:nvPr/>
        </p:nvGrpSpPr>
        <p:grpSpPr>
          <a:xfrm>
            <a:off x="1331913" y="2997200"/>
            <a:ext cx="2339975" cy="2012950"/>
            <a:chOff x="1072" y="2496"/>
            <a:chExt cx="1474" cy="1268"/>
          </a:xfrm>
        </p:grpSpPr>
        <p:graphicFrame>
          <p:nvGraphicFramePr>
            <p:cNvPr id="15366" name="Object 8"/>
            <p:cNvGraphicFramePr>
              <a:graphicFrameLocks noChangeAspect="1"/>
            </p:cNvGraphicFramePr>
            <p:nvPr/>
          </p:nvGraphicFramePr>
          <p:xfrm>
            <a:off x="1072" y="2496"/>
            <a:ext cx="1474" cy="6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9" name="" r:id="rId8" imgW="914400" imgH="431800" progId="Equation.3">
                    <p:embed/>
                  </p:oleObj>
                </mc:Choice>
                <mc:Fallback>
                  <p:oleObj name="" r:id="rId8" imgW="914400" imgH="431800" progId="Equation.3">
                    <p:embed/>
                    <p:pic>
                      <p:nvPicPr>
                        <p:cNvPr id="0" name="图片 3138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1072" y="2496"/>
                          <a:ext cx="1474" cy="69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67" name="Object 9"/>
            <p:cNvGraphicFramePr>
              <a:graphicFrameLocks noChangeAspect="1"/>
            </p:cNvGraphicFramePr>
            <p:nvPr/>
          </p:nvGraphicFramePr>
          <p:xfrm>
            <a:off x="1072" y="3072"/>
            <a:ext cx="757" cy="6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7" name="" r:id="rId10" imgW="469900" imgH="431800" progId="Equation.3">
                    <p:embed/>
                  </p:oleObj>
                </mc:Choice>
                <mc:Fallback>
                  <p:oleObj name="" r:id="rId10" imgW="469900" imgH="431800" progId="Equation.3">
                    <p:embed/>
                    <p:pic>
                      <p:nvPicPr>
                        <p:cNvPr id="0" name="图片 3136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1072" y="3072"/>
                          <a:ext cx="757" cy="69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5368" name="Group 10"/>
          <p:cNvGrpSpPr/>
          <p:nvPr/>
        </p:nvGrpSpPr>
        <p:grpSpPr>
          <a:xfrm>
            <a:off x="4786313" y="928688"/>
            <a:ext cx="4267200" cy="2438400"/>
            <a:chOff x="2688" y="2160"/>
            <a:chExt cx="2688" cy="1536"/>
          </a:xfrm>
        </p:grpSpPr>
        <p:sp>
          <p:nvSpPr>
            <p:cNvPr id="15369" name="Rectangle 11"/>
            <p:cNvSpPr/>
            <p:nvPr/>
          </p:nvSpPr>
          <p:spPr>
            <a:xfrm>
              <a:off x="2688" y="2160"/>
              <a:ext cx="2688" cy="1536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15370" name="Object 12"/>
            <p:cNvGraphicFramePr>
              <a:graphicFrameLocks noChangeAspect="1"/>
            </p:cNvGraphicFramePr>
            <p:nvPr/>
          </p:nvGraphicFramePr>
          <p:xfrm>
            <a:off x="3120" y="2160"/>
            <a:ext cx="236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6" name="" r:id="rId12" imgW="152400" imgH="215900" progId="Equation.3">
                    <p:embed/>
                  </p:oleObj>
                </mc:Choice>
                <mc:Fallback>
                  <p:oleObj name="" r:id="rId12" imgW="152400" imgH="215900" progId="Equation.3">
                    <p:embed/>
                    <p:pic>
                      <p:nvPicPr>
                        <p:cNvPr id="0" name="图片 3145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3120" y="2160"/>
                          <a:ext cx="236" cy="33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71" name="Object 13"/>
            <p:cNvGraphicFramePr>
              <a:graphicFrameLocks noChangeAspect="1"/>
            </p:cNvGraphicFramePr>
            <p:nvPr/>
          </p:nvGraphicFramePr>
          <p:xfrm>
            <a:off x="2880" y="2736"/>
            <a:ext cx="276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0" name="" r:id="rId14" imgW="177800" imgH="215900" progId="Equation.3">
                    <p:embed/>
                  </p:oleObj>
                </mc:Choice>
                <mc:Fallback>
                  <p:oleObj name="" r:id="rId14" imgW="177800" imgH="215900" progId="Equation.3">
                    <p:embed/>
                    <p:pic>
                      <p:nvPicPr>
                        <p:cNvPr id="0" name="图片 3139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2880" y="2736"/>
                          <a:ext cx="276" cy="33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72" name="Object 14"/>
            <p:cNvGraphicFramePr>
              <a:graphicFrameLocks noChangeAspect="1"/>
            </p:cNvGraphicFramePr>
            <p:nvPr/>
          </p:nvGraphicFramePr>
          <p:xfrm>
            <a:off x="2976" y="3216"/>
            <a:ext cx="261" cy="3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5" name="" r:id="rId16" imgW="165100" imgH="228600" progId="Equation.3">
                    <p:embed/>
                  </p:oleObj>
                </mc:Choice>
                <mc:Fallback>
                  <p:oleObj name="" r:id="rId16" imgW="165100" imgH="228600" progId="Equation.3">
                    <p:embed/>
                    <p:pic>
                      <p:nvPicPr>
                        <p:cNvPr id="0" name="图片 3134"/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2976" y="3216"/>
                          <a:ext cx="261" cy="36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73" name="Object 15"/>
            <p:cNvGraphicFramePr>
              <a:graphicFrameLocks noChangeAspect="1"/>
            </p:cNvGraphicFramePr>
            <p:nvPr/>
          </p:nvGraphicFramePr>
          <p:xfrm>
            <a:off x="4272" y="3024"/>
            <a:ext cx="220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7" name="" r:id="rId18" imgW="152400" imgH="165100" progId="Equation.3">
                    <p:embed/>
                  </p:oleObj>
                </mc:Choice>
                <mc:Fallback>
                  <p:oleObj name="" r:id="rId18" imgW="152400" imgH="165100" progId="Equation.3">
                    <p:embed/>
                    <p:pic>
                      <p:nvPicPr>
                        <p:cNvPr id="0" name="图片 3146"/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4272" y="3024"/>
                          <a:ext cx="220" cy="2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5374" name="Group 16"/>
            <p:cNvGrpSpPr/>
            <p:nvPr/>
          </p:nvGrpSpPr>
          <p:grpSpPr>
            <a:xfrm>
              <a:off x="3408" y="2304"/>
              <a:ext cx="1764" cy="1344"/>
              <a:chOff x="3360" y="1344"/>
              <a:chExt cx="1764" cy="1344"/>
            </a:xfrm>
          </p:grpSpPr>
          <p:sp>
            <p:nvSpPr>
              <p:cNvPr id="15375" name="Line 17"/>
              <p:cNvSpPr/>
              <p:nvPr/>
            </p:nvSpPr>
            <p:spPr>
              <a:xfrm>
                <a:off x="3360" y="1392"/>
                <a:ext cx="1008" cy="576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sm" len="lg"/>
              </a:ln>
            </p:spPr>
          </p:sp>
          <p:graphicFrame>
            <p:nvGraphicFramePr>
              <p:cNvPr id="15376" name="Object 18"/>
              <p:cNvGraphicFramePr>
                <a:graphicFrameLocks noChangeAspect="1"/>
              </p:cNvGraphicFramePr>
              <p:nvPr/>
            </p:nvGraphicFramePr>
            <p:xfrm>
              <a:off x="3792" y="1344"/>
              <a:ext cx="229" cy="2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36" name="" r:id="rId20" imgW="127000" imgH="215265" progId="Equation.3">
                      <p:embed/>
                    </p:oleObj>
                  </mc:Choice>
                  <mc:Fallback>
                    <p:oleObj name="" r:id="rId20" imgW="127000" imgH="215265" progId="Equation.3">
                      <p:embed/>
                      <p:pic>
                        <p:nvPicPr>
                          <p:cNvPr id="0" name="图片 3135"/>
                          <p:cNvPicPr/>
                          <p:nvPr/>
                        </p:nvPicPr>
                        <p:blipFill>
                          <a:blip r:embed="rId21"/>
                          <a:stretch>
                            <a:fillRect/>
                          </a:stretch>
                        </p:blipFill>
                        <p:spPr>
                          <a:xfrm>
                            <a:off x="3792" y="1344"/>
                            <a:ext cx="229" cy="288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5377" name="Line 19"/>
              <p:cNvSpPr/>
              <p:nvPr/>
            </p:nvSpPr>
            <p:spPr>
              <a:xfrm>
                <a:off x="4368" y="1968"/>
                <a:ext cx="720" cy="384"/>
              </a:xfrm>
              <a:prstGeom prst="line">
                <a:avLst/>
              </a:prstGeom>
              <a:ln w="28575" cap="flat" cmpd="sng">
                <a:solidFill>
                  <a:srgbClr val="ED3921"/>
                </a:solidFill>
                <a:prstDash val="solid"/>
                <a:round/>
                <a:headEnd type="none" w="med" len="med"/>
                <a:tailEnd type="triangle" w="sm" len="lg"/>
              </a:ln>
            </p:spPr>
          </p:sp>
          <p:graphicFrame>
            <p:nvGraphicFramePr>
              <p:cNvPr id="15378" name="Object 20"/>
              <p:cNvGraphicFramePr>
                <a:graphicFrameLocks noChangeAspect="1"/>
              </p:cNvGraphicFramePr>
              <p:nvPr/>
            </p:nvGraphicFramePr>
            <p:xfrm>
              <a:off x="4848" y="2352"/>
              <a:ext cx="276" cy="3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41" name="" r:id="rId22" imgW="177800" imgH="228600" progId="Equation.3">
                      <p:embed/>
                    </p:oleObj>
                  </mc:Choice>
                  <mc:Fallback>
                    <p:oleObj name="" r:id="rId22" imgW="177800" imgH="228600" progId="Equation.3">
                      <p:embed/>
                      <p:pic>
                        <p:nvPicPr>
                          <p:cNvPr id="0" name="图片 3140"/>
                          <p:cNvPicPr/>
                          <p:nvPr/>
                        </p:nvPicPr>
                        <p:blipFill>
                          <a:blip r:embed="rId23"/>
                          <a:stretch>
                            <a:fillRect/>
                          </a:stretch>
                        </p:blipFill>
                        <p:spPr>
                          <a:xfrm>
                            <a:off x="4848" y="2352"/>
                            <a:ext cx="276" cy="336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5379" name="Group 21"/>
            <p:cNvGrpSpPr/>
            <p:nvPr/>
          </p:nvGrpSpPr>
          <p:grpSpPr>
            <a:xfrm>
              <a:off x="3090" y="2688"/>
              <a:ext cx="2259" cy="448"/>
              <a:chOff x="3024" y="1728"/>
              <a:chExt cx="2259" cy="448"/>
            </a:xfrm>
          </p:grpSpPr>
          <p:graphicFrame>
            <p:nvGraphicFramePr>
              <p:cNvPr id="15380" name="Object 22"/>
              <p:cNvGraphicFramePr>
                <a:graphicFrameLocks noChangeAspect="1"/>
              </p:cNvGraphicFramePr>
              <p:nvPr/>
            </p:nvGraphicFramePr>
            <p:xfrm>
              <a:off x="3408" y="1872"/>
              <a:ext cx="269" cy="30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43" name="" r:id="rId24" imgW="139700" imgH="215900" progId="Equation.3">
                      <p:embed/>
                    </p:oleObj>
                  </mc:Choice>
                  <mc:Fallback>
                    <p:oleObj name="" r:id="rId24" imgW="139700" imgH="215900" progId="Equation.3">
                      <p:embed/>
                      <p:pic>
                        <p:nvPicPr>
                          <p:cNvPr id="0" name="图片 3142"/>
                          <p:cNvPicPr/>
                          <p:nvPr/>
                        </p:nvPicPr>
                        <p:blipFill>
                          <a:blip r:embed="rId25"/>
                          <a:stretch>
                            <a:fillRect/>
                          </a:stretch>
                        </p:blipFill>
                        <p:spPr>
                          <a:xfrm>
                            <a:off x="3408" y="1872"/>
                            <a:ext cx="269" cy="304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15381" name="Group 23"/>
              <p:cNvGrpSpPr/>
              <p:nvPr/>
            </p:nvGrpSpPr>
            <p:grpSpPr>
              <a:xfrm>
                <a:off x="3024" y="1728"/>
                <a:ext cx="2259" cy="339"/>
                <a:chOff x="3024" y="1728"/>
                <a:chExt cx="2259" cy="339"/>
              </a:xfrm>
            </p:grpSpPr>
            <p:sp>
              <p:nvSpPr>
                <p:cNvPr id="15382" name="Line 24"/>
                <p:cNvSpPr/>
                <p:nvPr/>
              </p:nvSpPr>
              <p:spPr>
                <a:xfrm>
                  <a:off x="3024" y="1779"/>
                  <a:ext cx="1296" cy="192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sm" len="lg"/>
                </a:ln>
              </p:spPr>
            </p:sp>
            <p:sp>
              <p:nvSpPr>
                <p:cNvPr id="15383" name="Line 25"/>
                <p:cNvSpPr/>
                <p:nvPr/>
              </p:nvSpPr>
              <p:spPr>
                <a:xfrm>
                  <a:off x="4416" y="1971"/>
                  <a:ext cx="768" cy="96"/>
                </a:xfrm>
                <a:prstGeom prst="line">
                  <a:avLst/>
                </a:prstGeom>
                <a:ln w="28575" cap="flat" cmpd="sng">
                  <a:solidFill>
                    <a:srgbClr val="ED3921"/>
                  </a:solidFill>
                  <a:prstDash val="solid"/>
                  <a:round/>
                  <a:headEnd type="none" w="med" len="med"/>
                  <a:tailEnd type="triangle" w="sm" len="lg"/>
                </a:ln>
              </p:spPr>
            </p:sp>
            <p:graphicFrame>
              <p:nvGraphicFramePr>
                <p:cNvPr id="15384" name="Object 26"/>
                <p:cNvGraphicFramePr>
                  <a:graphicFrameLocks noChangeAspect="1"/>
                </p:cNvGraphicFramePr>
                <p:nvPr/>
              </p:nvGraphicFramePr>
              <p:xfrm>
                <a:off x="4992" y="1728"/>
                <a:ext cx="291" cy="33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148" name="" r:id="rId26" imgW="190500" imgH="228600" progId="Equation.3">
                        <p:embed/>
                      </p:oleObj>
                    </mc:Choice>
                    <mc:Fallback>
                      <p:oleObj name="" r:id="rId26" imgW="190500" imgH="228600" progId="Equation.3">
                        <p:embed/>
                        <p:pic>
                          <p:nvPicPr>
                            <p:cNvPr id="0" name="图片 3147"/>
                            <p:cNvPicPr/>
                            <p:nvPr/>
                          </p:nvPicPr>
                          <p:blipFill>
                            <a:blip r:embed="rId27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992" y="1728"/>
                              <a:ext cx="291" cy="336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  <p:grpSp>
          <p:nvGrpSpPr>
            <p:cNvPr id="15385" name="Group 27"/>
            <p:cNvGrpSpPr/>
            <p:nvPr/>
          </p:nvGrpSpPr>
          <p:grpSpPr>
            <a:xfrm>
              <a:off x="3312" y="2352"/>
              <a:ext cx="1872" cy="1101"/>
              <a:chOff x="3264" y="1392"/>
              <a:chExt cx="1872" cy="1101"/>
            </a:xfrm>
          </p:grpSpPr>
          <p:graphicFrame>
            <p:nvGraphicFramePr>
              <p:cNvPr id="15386" name="Object 28"/>
              <p:cNvGraphicFramePr>
                <a:graphicFrameLocks noChangeAspect="1"/>
              </p:cNvGraphicFramePr>
              <p:nvPr/>
            </p:nvGraphicFramePr>
            <p:xfrm>
              <a:off x="3792" y="2160"/>
              <a:ext cx="276" cy="33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32" name="" r:id="rId28" imgW="139700" imgH="228600" progId="Equation.3">
                      <p:embed/>
                    </p:oleObj>
                  </mc:Choice>
                  <mc:Fallback>
                    <p:oleObj name="" r:id="rId28" imgW="139700" imgH="228600" progId="Equation.3">
                      <p:embed/>
                      <p:pic>
                        <p:nvPicPr>
                          <p:cNvPr id="0" name="图片 3131"/>
                          <p:cNvPicPr/>
                          <p:nvPr/>
                        </p:nvPicPr>
                        <p:blipFill>
                          <a:blip r:embed="rId29"/>
                          <a:stretch>
                            <a:fillRect/>
                          </a:stretch>
                        </p:blipFill>
                        <p:spPr>
                          <a:xfrm>
                            <a:off x="3792" y="2160"/>
                            <a:ext cx="276" cy="333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15387" name="Group 29"/>
              <p:cNvGrpSpPr/>
              <p:nvPr/>
            </p:nvGrpSpPr>
            <p:grpSpPr>
              <a:xfrm>
                <a:off x="3264" y="1392"/>
                <a:ext cx="1872" cy="1011"/>
                <a:chOff x="3264" y="1392"/>
                <a:chExt cx="1872" cy="1011"/>
              </a:xfrm>
            </p:grpSpPr>
            <p:sp>
              <p:nvSpPr>
                <p:cNvPr id="15388" name="Line 30"/>
                <p:cNvSpPr/>
                <p:nvPr/>
              </p:nvSpPr>
              <p:spPr>
                <a:xfrm flipV="1">
                  <a:off x="3264" y="1971"/>
                  <a:ext cx="1104" cy="432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sm" len="lg"/>
                </a:ln>
              </p:spPr>
            </p:sp>
            <p:sp>
              <p:nvSpPr>
                <p:cNvPr id="15389" name="Line 31"/>
                <p:cNvSpPr/>
                <p:nvPr/>
              </p:nvSpPr>
              <p:spPr>
                <a:xfrm flipV="1">
                  <a:off x="4416" y="1680"/>
                  <a:ext cx="720" cy="288"/>
                </a:xfrm>
                <a:prstGeom prst="line">
                  <a:avLst/>
                </a:prstGeom>
                <a:ln w="28575" cap="flat" cmpd="sng">
                  <a:solidFill>
                    <a:srgbClr val="ED3921"/>
                  </a:solidFill>
                  <a:prstDash val="solid"/>
                  <a:round/>
                  <a:headEnd type="none" w="med" len="med"/>
                  <a:tailEnd type="triangle" w="sm" len="lg"/>
                </a:ln>
              </p:spPr>
            </p:sp>
            <p:graphicFrame>
              <p:nvGraphicFramePr>
                <p:cNvPr id="15390" name="Object 32"/>
                <p:cNvGraphicFramePr>
                  <a:graphicFrameLocks noChangeAspect="1"/>
                </p:cNvGraphicFramePr>
                <p:nvPr/>
              </p:nvGraphicFramePr>
              <p:xfrm>
                <a:off x="4800" y="1392"/>
                <a:ext cx="282" cy="33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134" name="" r:id="rId30" imgW="190500" imgH="241300" progId="Equation.3">
                        <p:embed/>
                      </p:oleObj>
                    </mc:Choice>
                    <mc:Fallback>
                      <p:oleObj name="" r:id="rId30" imgW="190500" imgH="241300" progId="Equation.3">
                        <p:embed/>
                        <p:pic>
                          <p:nvPicPr>
                            <p:cNvPr id="0" name="图片 3133"/>
                            <p:cNvPicPr/>
                            <p:nvPr/>
                          </p:nvPicPr>
                          <p:blipFill>
                            <a:blip r:embed="rId31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800" y="1392"/>
                              <a:ext cx="282" cy="336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  <p:graphicFrame>
          <p:nvGraphicFramePr>
            <p:cNvPr id="15391" name="Object 33"/>
            <p:cNvGraphicFramePr>
              <a:graphicFrameLocks noChangeAspect="1"/>
            </p:cNvGraphicFramePr>
            <p:nvPr/>
          </p:nvGraphicFramePr>
          <p:xfrm>
            <a:off x="3024" y="2688"/>
            <a:ext cx="94" cy="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0" name="" r:id="rId32" imgW="381000" imgH="390525" progId="MS_ClipArt_Gallery.5">
                    <p:embed/>
                  </p:oleObj>
                </mc:Choice>
                <mc:Fallback>
                  <p:oleObj name="" r:id="rId32" imgW="381000" imgH="390525" progId="MS_ClipArt_Gallery.5">
                    <p:embed/>
                    <p:pic>
                      <p:nvPicPr>
                        <p:cNvPr id="0" name="图片 3129"/>
                        <p:cNvPicPr/>
                        <p:nvPr/>
                      </p:nvPicPr>
                      <p:blipFill>
                        <a:blip r:embed="rId33">
                          <a:lum bright="12000" contrast="24000"/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024" y="2688"/>
                          <a:ext cx="94" cy="9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92" name="Object 34"/>
            <p:cNvGraphicFramePr>
              <a:graphicFrameLocks noChangeAspect="1"/>
            </p:cNvGraphicFramePr>
            <p:nvPr/>
          </p:nvGraphicFramePr>
          <p:xfrm>
            <a:off x="3264" y="3312"/>
            <a:ext cx="94" cy="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3" name="" r:id="rId34" imgW="381000" imgH="390525" progId="MS_ClipArt_Gallery.2">
                    <p:embed/>
                  </p:oleObj>
                </mc:Choice>
                <mc:Fallback>
                  <p:oleObj name="" r:id="rId34" imgW="381000" imgH="390525" progId="MS_ClipArt_Gallery.2">
                    <p:embed/>
                    <p:pic>
                      <p:nvPicPr>
                        <p:cNvPr id="0" name="图片 3132"/>
                        <p:cNvPicPr/>
                        <p:nvPr/>
                      </p:nvPicPr>
                      <p:blipFill>
                        <a:blip r:embed="rId33"/>
                        <a:stretch>
                          <a:fillRect/>
                        </a:stretch>
                      </p:blipFill>
                      <p:spPr>
                        <a:xfrm>
                          <a:off x="3264" y="3312"/>
                          <a:ext cx="94" cy="9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93" name="Object 35"/>
            <p:cNvGraphicFramePr>
              <a:graphicFrameLocks noChangeAspect="1"/>
            </p:cNvGraphicFramePr>
            <p:nvPr/>
          </p:nvGraphicFramePr>
          <p:xfrm>
            <a:off x="3360" y="2304"/>
            <a:ext cx="94" cy="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8" name="" r:id="rId35" imgW="381000" imgH="390525" progId="MS_ClipArt_Gallery.5">
                    <p:embed/>
                  </p:oleObj>
                </mc:Choice>
                <mc:Fallback>
                  <p:oleObj name="" r:id="rId35" imgW="381000" imgH="390525" progId="MS_ClipArt_Gallery.5">
                    <p:embed/>
                    <p:pic>
                      <p:nvPicPr>
                        <p:cNvPr id="0" name="图片 3127"/>
                        <p:cNvPicPr/>
                        <p:nvPr/>
                      </p:nvPicPr>
                      <p:blipFill>
                        <a:blip r:embed="rId36"/>
                        <a:stretch>
                          <a:fillRect/>
                        </a:stretch>
                      </p:blipFill>
                      <p:spPr>
                        <a:xfrm>
                          <a:off x="3360" y="2304"/>
                          <a:ext cx="94" cy="9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394" name="Text Box 36"/>
            <p:cNvSpPr txBox="1"/>
            <p:nvPr/>
          </p:nvSpPr>
          <p:spPr>
            <a:xfrm>
              <a:off x="4341" y="2766"/>
              <a:ext cx="38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400" dirty="0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</a:t>
              </a:r>
              <a:endParaRPr lang="en-US" altLang="zh-CN" sz="2400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7" name="Text Box 37"/>
          <p:cNvSpPr txBox="1"/>
          <p:nvPr/>
        </p:nvSpPr>
        <p:spPr>
          <a:xfrm>
            <a:off x="468313" y="5013325"/>
            <a:ext cx="7991475" cy="116998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lnSpc>
                <a:spcPct val="125000"/>
              </a:lnSpc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在点电荷系产生的电场中，某点的电势是各个点电荷单独存在时，在该点产生的电势的</a:t>
            </a:r>
            <a:r>
              <a:rPr lang="zh-CN" altLang="en-US" sz="28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代数和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.</a:t>
            </a:r>
            <a:endParaRPr lang="zh-CN" altLang="en-US" sz="2800" b="1" dirty="0">
              <a:solidFill>
                <a:schemeClr val="bg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1" name="Text Box 37"/>
          <p:cNvSpPr txBox="1"/>
          <p:nvPr/>
        </p:nvSpPr>
        <p:spPr>
          <a:xfrm>
            <a:off x="6084888" y="3933825"/>
            <a:ext cx="2519362" cy="63023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lnSpc>
                <a:spcPct val="125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电势叠加原理</a:t>
            </a:r>
            <a:r>
              <a:rPr lang="en-US" altLang="zh-CN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.</a:t>
            </a:r>
            <a:r>
              <a:rPr lang="zh-CN" altLang="en-US" sz="2800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  <a:endParaRPr lang="zh-CN" altLang="en-US" sz="2800" b="1" dirty="0">
              <a:solidFill>
                <a:schemeClr val="bg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2" name="Text Box 37"/>
          <p:cNvSpPr txBox="1"/>
          <p:nvPr/>
        </p:nvSpPr>
        <p:spPr>
          <a:xfrm>
            <a:off x="1116013" y="188913"/>
            <a:ext cx="3600450" cy="6223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lnSpc>
                <a:spcPct val="125000"/>
              </a:lnSpc>
            </a:pPr>
            <a:r>
              <a:rPr lang="zh-CN" altLang="en-US" sz="32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电势叠加原理</a:t>
            </a:r>
            <a:r>
              <a:rPr lang="zh-CN" altLang="en-US" sz="3200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  <a:endParaRPr lang="zh-CN" altLang="en-US" sz="3200" b="1" dirty="0">
              <a:solidFill>
                <a:schemeClr val="bg1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 spd="med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43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43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43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41" grpId="0"/>
      <p:bldP spid="42" grpId="0"/>
    </p:bldLst>
  </p:timing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commondata" val="eyJoZGlkIjoiZWNjM2NhMWI2OWU0YTFmOWY4MTQ3YTEzMDQ0YWIzMWYifQ==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TIMING" val="|27.7|6.7|8.3|1.3|14.2|5.2|8.5"/>
</p:tagLst>
</file>

<file path=ppt/theme/theme1.xml><?xml version="1.0" encoding="utf-8"?>
<a:theme xmlns:a="http://schemas.openxmlformats.org/drawingml/2006/main" name="主题4">
  <a:themeElements>
    <a:clrScheme name="2005届大物下 13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005届大物下">
      <a:majorFont>
        <a:latin typeface="Arial"/>
        <a:ea typeface="楷体_GB2312"/>
        <a:cs typeface=""/>
      </a:majorFont>
      <a:minorFont>
        <a:latin typeface="Arial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2005届大物下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5届大物下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5届大物下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5届大物下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5届大物下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5届大物下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5届大物下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5届大物下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5届大物下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5届大物下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5届大物下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5届大物下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5届大物下 13">
        <a:dk1>
          <a:srgbClr val="000000"/>
        </a:dk1>
        <a:lt1>
          <a:srgbClr val="FFFFFF"/>
        </a:lt1>
        <a:dk2>
          <a:srgbClr val="00000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主题4">
  <a:themeElements>
    <a:clrScheme name="2005届大物下 13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005届大物下">
      <a:majorFont>
        <a:latin typeface="Arial"/>
        <a:ea typeface="楷体_GB2312"/>
        <a:cs typeface=""/>
      </a:majorFont>
      <a:minorFont>
        <a:latin typeface="Arial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2005届大物下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5届大物下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5届大物下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5届大物下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5届大物下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5届大物下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5届大物下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5届大物下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5届大物下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5届大物下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5届大物下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5届大物下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5届大物下 13">
        <a:dk1>
          <a:srgbClr val="000000"/>
        </a:dk1>
        <a:lt1>
          <a:srgbClr val="FFFFFF"/>
        </a:lt1>
        <a:dk2>
          <a:srgbClr val="00000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主题3</Template>
  <TotalTime>0</TotalTime>
  <Words>2010</Words>
  <Application>WPS 演示</Application>
  <PresentationFormat>全屏显示(4:3)</PresentationFormat>
  <Paragraphs>400</Paragraphs>
  <Slides>31</Slides>
  <Notes>7</Notes>
  <HiddenSlides>0</HiddenSlides>
  <MMClips>0</MMClips>
  <ScaleCrop>false</ScaleCrop>
  <HeadingPairs>
    <vt:vector size="8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373</vt:i4>
      </vt:variant>
      <vt:variant>
        <vt:lpstr>幻灯片标题</vt:lpstr>
      </vt:variant>
      <vt:variant>
        <vt:i4>31</vt:i4>
      </vt:variant>
    </vt:vector>
  </HeadingPairs>
  <TitlesOfParts>
    <vt:vector size="426" baseType="lpstr">
      <vt:lpstr>Arial</vt:lpstr>
      <vt:lpstr>宋体</vt:lpstr>
      <vt:lpstr>Wingdings</vt:lpstr>
      <vt:lpstr>Verdana</vt:lpstr>
      <vt:lpstr>楷体_GB2312</vt:lpstr>
      <vt:lpstr>新宋体</vt:lpstr>
      <vt:lpstr>Calibri</vt:lpstr>
      <vt:lpstr>黑体</vt:lpstr>
      <vt:lpstr>Times New Roman</vt:lpstr>
      <vt:lpstr>Symbol</vt:lpstr>
      <vt:lpstr>华文中宋</vt:lpstr>
      <vt:lpstr>Monotype Sorts</vt:lpstr>
      <vt:lpstr>Wingdings</vt:lpstr>
      <vt:lpstr>微软雅黑</vt:lpstr>
      <vt:lpstr>Arial Unicode MS</vt:lpstr>
      <vt:lpstr>华文楷体</vt:lpstr>
      <vt:lpstr>Arial Unicode MS</vt:lpstr>
      <vt:lpstr>Cambria Math</vt:lpstr>
      <vt:lpstr>MS Mincho</vt:lpstr>
      <vt:lpstr>Segoe Print</vt:lpstr>
      <vt:lpstr>主题4</vt:lpstr>
      <vt:lpstr>1_主题4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MS_ClipArt_Gallery.5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MS_ClipArt_Gallery.5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MS_ClipArt_Gallery.5</vt:lpstr>
      <vt:lpstr>MS_ClipArt_Gallery.2</vt:lpstr>
      <vt:lpstr>MS_ClipArt_Gallery.5</vt:lpstr>
      <vt:lpstr>MS_ClipArt_Gallery.5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Equation.3</vt:lpstr>
      <vt:lpstr>Equation.DSMT4</vt:lpstr>
      <vt:lpstr>Equation.3</vt:lpstr>
      <vt:lpstr>Equation.3</vt:lpstr>
      <vt:lpstr>Equation.3</vt:lpstr>
      <vt:lpstr>Equation.DSMT4</vt:lpstr>
      <vt:lpstr>Equation.3</vt:lpstr>
      <vt:lpstr>Equation.3</vt:lpstr>
      <vt:lpstr>Equation.DSMT4</vt:lpstr>
      <vt:lpstr>Equation.DSMT4</vt:lpstr>
      <vt:lpstr>Equation.DSMT4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MC SYSTEM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5-7 电势</dc:title>
  <dc:creator>MC SYSTEM</dc:creator>
  <cp:lastModifiedBy>井华</cp:lastModifiedBy>
  <cp:revision>83</cp:revision>
  <dcterms:created xsi:type="dcterms:W3CDTF">2014-04-15T07:59:42Z</dcterms:created>
  <dcterms:modified xsi:type="dcterms:W3CDTF">2024-04-25T12:51:07Z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2052-12.1.0.16120</vt:lpwstr>
  </property>
  <property fmtid="{D5CDD505-2E9C-101B-9397-08002B2CF9AE}" pid="3" name="ICV">
    <vt:lpwstr>8F4A3C7739024DE99CFEF22C3F6FD827_12</vt:lpwstr>
  </property>
</Properties>
</file>