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59" r:id="rId5"/>
    <p:sldId id="260" r:id="rId6"/>
    <p:sldId id="263" r:id="rId7"/>
    <p:sldId id="258" r:id="rId8"/>
    <p:sldId id="266" r:id="rId9"/>
    <p:sldId id="261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F1D1-EA2F-47EB-BD47-F3C47E2C347E}" type="datetimeFigureOut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FE7B-6582-4A06-9466-4D44B330D4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7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FE7B-6582-4A06-9466-4D44B330D4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A14DBC-029B-4784-972A-476B0ED29F42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16AFE-BFD6-4688-BCB4-8826859FE35F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0AB91-2CCC-4B35-A009-11094E6F25B5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26B38F-36E8-4337-880E-83A89DE5C6BB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4615AF-47F6-48A0-8610-4DFAB354CD31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7EDCE-6FB4-44D9-8DF8-DF096778DBCE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5086F-E46A-4A3A-B4E8-B32A24D80CF4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63C2F-BC54-4C27-A787-93B74B3050A2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4FCC3-C3A0-4868-B1A5-D524E9EC9DDD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7B4AA-0517-42F2-93B7-AFD60AE884AC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ACE2EA-5E69-4F20-9480-720AA86D54CC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714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74850"/>
            <a:ext cx="822960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DB9E770-A9DB-4151-8A7A-93FD203C01A9}" type="datetime1">
              <a:rPr lang="zh-CN" altLang="en-US" smtClean="0"/>
              <a:pPr/>
              <a:t>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83FB4B4-230E-4B32-A060-4D68A2E6BA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6" name="Picture 4" descr="C:\Users\UEDC-1\Desktop\Top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214313"/>
            <a:ext cx="11620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dissolv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ra.hz.neteas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XXX</a:t>
            </a:r>
            <a:r>
              <a:rPr lang="zh-CN" altLang="en-US" b="1" dirty="0" smtClean="0"/>
              <a:t>项目启动会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沟通方式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53594"/>
              </p:ext>
            </p:extLst>
          </p:nvPr>
        </p:nvGraphicFramePr>
        <p:xfrm>
          <a:off x="457200" y="2590656"/>
          <a:ext cx="8229600" cy="2331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504"/>
                <a:gridCol w="1008112"/>
                <a:gridCol w="1224136"/>
                <a:gridCol w="454684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沟通方式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频率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周报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周会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站会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邮件组</a:t>
                      </a:r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Popo</a:t>
                      </a:r>
                      <a:r>
                        <a:rPr lang="zh-CN" altLang="en-US" sz="1600" dirty="0" smtClean="0"/>
                        <a:t>群</a:t>
                      </a:r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任务跟踪：</a:t>
            </a:r>
            <a:r>
              <a:rPr lang="en-US" altLang="zh-CN" dirty="0" smtClean="0"/>
              <a:t>JIRA </a:t>
            </a:r>
          </a:p>
          <a:p>
            <a:pPr lvl="1"/>
            <a:r>
              <a:rPr lang="en-US" altLang="zh-CN" dirty="0" smtClean="0">
                <a:hlinkClick r:id="rId2"/>
              </a:rPr>
              <a:t>http://jira.hz.netease.com</a:t>
            </a:r>
            <a:endParaRPr lang="en-US" altLang="zh-CN" dirty="0" smtClean="0"/>
          </a:p>
          <a:p>
            <a:r>
              <a:rPr lang="zh-CN" altLang="en-US" dirty="0" smtClean="0"/>
              <a:t>文档共享：</a:t>
            </a:r>
            <a:r>
              <a:rPr lang="en-US" altLang="zh-CN" dirty="0" smtClean="0"/>
              <a:t>Confluence</a:t>
            </a:r>
          </a:p>
          <a:p>
            <a:r>
              <a:rPr lang="zh-CN" altLang="en-US" dirty="0" smtClean="0"/>
              <a:t>代码管理：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558608" cy="1470025"/>
          </a:xfrm>
        </p:spPr>
        <p:txBody>
          <a:bodyPr/>
          <a:lstStyle/>
          <a:p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成功的项目，来源于每一个人的努力，以及大家的精诚合作！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图片 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492896"/>
            <a:ext cx="5544616" cy="370508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1437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4021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里程碑计划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85720" y="1857364"/>
            <a:ext cx="8229600" cy="4240213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主要风险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74850"/>
          <a:ext cx="82296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06688"/>
                <a:gridCol w="1224136"/>
                <a:gridCol w="389877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风险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影响程度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/>
                        <a:t>★★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/>
                        <a:t>★★★★★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/>
                        <a:t>★★★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★★★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18864" y="1700808"/>
          <a:ext cx="8229600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职责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责任分工</a:t>
            </a:r>
            <a:endParaRPr lang="zh-CN" altLang="en-US" dirty="0"/>
          </a:p>
        </p:txBody>
      </p:sp>
      <p:graphicFrame>
        <p:nvGraphicFramePr>
          <p:cNvPr id="29" name="内容占位符 28"/>
          <p:cNvGraphicFramePr>
            <a:graphicFrameLocks noGrp="1"/>
          </p:cNvGraphicFramePr>
          <p:nvPr>
            <p:ph idx="1"/>
          </p:nvPr>
        </p:nvGraphicFramePr>
        <p:xfrm>
          <a:off x="457200" y="2400280"/>
          <a:ext cx="82296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4480"/>
                <a:gridCol w="1656184"/>
                <a:gridCol w="1008112"/>
                <a:gridCol w="3168352"/>
                <a:gridCol w="116247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交付物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负责人</a:t>
                      </a:r>
                      <a:endParaRPr lang="en-US" altLang="zh-CN" sz="16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Owner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审批人</a:t>
                      </a:r>
                      <a:endParaRPr lang="en-US" altLang="zh-CN" sz="16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Approver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审核者</a:t>
                      </a:r>
                      <a:endParaRPr lang="en-US" altLang="zh-CN" sz="16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Reviewer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参与者</a:t>
                      </a:r>
                      <a:r>
                        <a:rPr lang="en-US" altLang="zh-CN" sz="1600" dirty="0" smtClean="0"/>
                        <a:t>Participant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机制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B4B4-230E-4B32-A060-4D68A2E6BA7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模板_清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模板_清雅</Template>
  <TotalTime>2241</TotalTime>
  <Words>99</Words>
  <Application>Microsoft Macintosh PowerPoint</Application>
  <PresentationFormat>全屏显示(4:3)</PresentationFormat>
  <Paragraphs>54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模板_清雅</vt:lpstr>
      <vt:lpstr>XXX项目启动会</vt:lpstr>
      <vt:lpstr>项目背景</vt:lpstr>
      <vt:lpstr>项目目标</vt:lpstr>
      <vt:lpstr>项目范围</vt:lpstr>
      <vt:lpstr>里程碑计划</vt:lpstr>
      <vt:lpstr>主要风险</vt:lpstr>
      <vt:lpstr>组织架构</vt:lpstr>
      <vt:lpstr>责任分工</vt:lpstr>
      <vt:lpstr>流程机制 </vt:lpstr>
      <vt:lpstr>沟通方式</vt:lpstr>
      <vt:lpstr>工具支持</vt:lpstr>
      <vt:lpstr>成功的项目，来源于每一个人的努力，以及大家的精诚合作！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网易公开课TED项目启动会</dc:title>
  <dc:creator>163</dc:creator>
  <cp:lastModifiedBy>wang terence</cp:lastModifiedBy>
  <cp:revision>48</cp:revision>
  <dcterms:created xsi:type="dcterms:W3CDTF">2012-10-23T06:57:16Z</dcterms:created>
  <dcterms:modified xsi:type="dcterms:W3CDTF">2019-11-22T03:16:54Z</dcterms:modified>
</cp:coreProperties>
</file>