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EBDC-0C94-4D9E-A1F5-D711A838AC27}" type="datetimeFigureOut">
              <a:rPr lang="zh-CN" altLang="en-US" smtClean="0"/>
              <a:t>2014/7/30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AEFC-0EBE-44EF-A452-1B69025585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用户注册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登录 </a:t>
            </a:r>
            <a:r>
              <a:rPr lang="en-US" altLang="zh-CN" sz="2800" dirty="0" smtClean="0"/>
              <a:t>web service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数据库原型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说明：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本数据库为了记录用户使用</a:t>
            </a:r>
            <a:r>
              <a:rPr lang="en-US" altLang="zh-CN" sz="2400" dirty="0" smtClean="0"/>
              <a:t>device</a:t>
            </a:r>
            <a:r>
              <a:rPr lang="zh-CN" altLang="en-US" sz="2400" dirty="0" smtClean="0"/>
              <a:t>的情况</a:t>
            </a:r>
            <a:r>
              <a:rPr lang="en-US" altLang="zh-CN" sz="2400" dirty="0" smtClean="0"/>
              <a:t>        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password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SHA</a:t>
            </a:r>
            <a:r>
              <a:rPr lang="zh-CN" altLang="en-US" sz="2400" dirty="0" smtClean="0"/>
              <a:t>加密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bind </a:t>
            </a:r>
            <a:r>
              <a:rPr lang="zh-CN" altLang="en-US" sz="2400" dirty="0" smtClean="0"/>
              <a:t>用户登录后为</a:t>
            </a:r>
            <a:r>
              <a:rPr lang="en-US" altLang="zh-CN" sz="2400" dirty="0" smtClean="0"/>
              <a:t>1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device_id</a:t>
            </a:r>
            <a:r>
              <a:rPr lang="zh-CN" altLang="en-US" sz="2400" dirty="0" smtClean="0"/>
              <a:t>为将来扩展使用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14488"/>
            <a:ext cx="4648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前期准备命令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create database t94_device_info;</a:t>
            </a:r>
          </a:p>
          <a:p>
            <a:r>
              <a:rPr lang="en-US" altLang="zh-CN" dirty="0" smtClean="0"/>
              <a:t>use t94_device_info;</a:t>
            </a:r>
          </a:p>
          <a:p>
            <a:r>
              <a:rPr lang="en-US" altLang="zh-CN" dirty="0" smtClean="0"/>
              <a:t>create table </a:t>
            </a:r>
            <a:r>
              <a:rPr lang="en-US" altLang="zh-CN" dirty="0" err="1" smtClean="0"/>
              <a:t>device_list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dirty="0" smtClean="0"/>
              <a:t>id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NOT NULL AUTO_INCREMENT PRIMARY KEY, </a:t>
            </a:r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email </a:t>
            </a:r>
            <a:r>
              <a:rPr lang="en-US" altLang="zh-CN" sz="2000" dirty="0" err="1" smtClean="0"/>
              <a:t>varchar</a:t>
            </a:r>
            <a:r>
              <a:rPr lang="en-US" altLang="zh-CN" sz="2000" dirty="0" smtClean="0"/>
              <a:t>(64) NOT NULL, </a:t>
            </a:r>
          </a:p>
          <a:p>
            <a:pPr>
              <a:buNone/>
            </a:pPr>
            <a:r>
              <a:rPr lang="en-US" altLang="zh-CN" sz="2400" dirty="0" smtClean="0"/>
              <a:t>     password </a:t>
            </a:r>
            <a:r>
              <a:rPr lang="en-US" altLang="zh-CN" sz="2400" dirty="0" err="1" smtClean="0"/>
              <a:t>varchar</a:t>
            </a:r>
            <a:r>
              <a:rPr lang="en-US" altLang="zh-CN" sz="2400" dirty="0" smtClean="0"/>
              <a:t>(40) NOT NULL,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register_time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datetime</a:t>
            </a:r>
            <a:r>
              <a:rPr lang="en-US" altLang="zh-CN" sz="2400" dirty="0" smtClean="0"/>
              <a:t>,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unregister_time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datetime</a:t>
            </a:r>
            <a:r>
              <a:rPr lang="en-US" altLang="zh-CN" sz="2400" dirty="0" smtClean="0"/>
              <a:t>,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device_id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varchar</a:t>
            </a:r>
            <a:r>
              <a:rPr lang="en-US" altLang="zh-CN" sz="2400" dirty="0" smtClean="0"/>
              <a:t>(30),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bind TINYINT DEFAULT 0 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目前网站的文件组织结构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说明：</a:t>
            </a:r>
            <a:endParaRPr lang="en-US" altLang="zh-CN" sz="2000" dirty="0"/>
          </a:p>
          <a:p>
            <a:r>
              <a:rPr lang="en-US" altLang="zh-CN" sz="2000" dirty="0" smtClean="0"/>
              <a:t>Connectvars.php </a:t>
            </a:r>
            <a:r>
              <a:rPr lang="zh-CN" altLang="en-US" sz="2000" dirty="0" smtClean="0"/>
              <a:t>数据库定义</a:t>
            </a:r>
            <a:endParaRPr lang="en-US" altLang="zh-CN" sz="2000" dirty="0" smtClean="0"/>
          </a:p>
          <a:p>
            <a:r>
              <a:rPr lang="en-US" altLang="zh-CN" sz="2000" dirty="0" smtClean="0"/>
              <a:t>Database.php  </a:t>
            </a:r>
            <a:r>
              <a:rPr lang="zh-CN" altLang="en-US" sz="2000" dirty="0" smtClean="0"/>
              <a:t>准备废弃</a:t>
            </a:r>
            <a:endParaRPr lang="en-US" altLang="zh-CN" sz="2000" dirty="0" smtClean="0"/>
          </a:p>
          <a:p>
            <a:r>
              <a:rPr lang="en-US" altLang="zh-CN" sz="2000" dirty="0" smtClean="0"/>
              <a:t>Index.php </a:t>
            </a:r>
            <a:r>
              <a:rPr lang="zh-CN" altLang="en-US" sz="2000" dirty="0" smtClean="0"/>
              <a:t>显示目前的用户数量</a:t>
            </a:r>
            <a:endParaRPr lang="en-US" altLang="zh-CN" sz="2000" dirty="0" smtClean="0"/>
          </a:p>
          <a:p>
            <a:r>
              <a:rPr lang="en-US" altLang="zh-CN" sz="2000" dirty="0" smtClean="0"/>
              <a:t>Register.php </a:t>
            </a:r>
            <a:r>
              <a:rPr lang="zh-CN" altLang="en-US" sz="2000" dirty="0" smtClean="0"/>
              <a:t>目前网页测试端。</a:t>
            </a:r>
            <a:endParaRPr lang="en-US" altLang="zh-CN" sz="2000" dirty="0" smtClean="0"/>
          </a:p>
          <a:p>
            <a:r>
              <a:rPr lang="en-US" altLang="zh-CN" sz="2000" dirty="0" smtClean="0"/>
              <a:t>register_server.php </a:t>
            </a:r>
            <a:r>
              <a:rPr lang="zh-CN" altLang="en-US" sz="2000" dirty="0" smtClean="0"/>
              <a:t>手机端接口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提供用户注册接口</a:t>
            </a:r>
            <a:endParaRPr lang="en-US" altLang="zh-CN" sz="2000" dirty="0" smtClean="0"/>
          </a:p>
          <a:p>
            <a:r>
              <a:rPr lang="en-US" altLang="zh-CN" sz="2000" dirty="0" smtClean="0"/>
              <a:t>Singin.php</a:t>
            </a:r>
            <a:r>
              <a:rPr lang="zh-CN" altLang="en-US" sz="2000" dirty="0" smtClean="0"/>
              <a:t>手机端接口，提供用户登录接口</a:t>
            </a:r>
            <a:endParaRPr lang="zh-CN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5753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Web </a:t>
            </a:r>
            <a:r>
              <a:rPr lang="en-US" altLang="zh-CN" sz="3200" dirty="0" err="1" smtClean="0"/>
              <a:t>serveice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返回</a:t>
            </a:r>
            <a:r>
              <a:rPr lang="en-US" altLang="zh-CN" sz="3200" dirty="0" err="1" smtClean="0"/>
              <a:t>Json</a:t>
            </a:r>
            <a:r>
              <a:rPr lang="zh-CN" altLang="en-US" sz="3200" dirty="0" smtClean="0"/>
              <a:t>接口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{"success</a:t>
            </a:r>
            <a:r>
              <a:rPr lang="en-US" sz="2000" dirty="0" smtClean="0"/>
              <a:t>":“0","</a:t>
            </a:r>
            <a:r>
              <a:rPr lang="en-US" sz="2000" dirty="0"/>
              <a:t>reason</a:t>
            </a:r>
            <a:r>
              <a:rPr lang="en-US" sz="2000" dirty="0" smtClean="0"/>
              <a:t>":“0"}</a:t>
            </a:r>
          </a:p>
          <a:p>
            <a:r>
              <a:rPr lang="en-US" altLang="zh-CN" sz="2200" dirty="0" smtClean="0"/>
              <a:t>Success: 0 </a:t>
            </a:r>
            <a:r>
              <a:rPr lang="zh-CN" altLang="en-US" sz="2200" dirty="0" smtClean="0"/>
              <a:t>成功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                    -1 </a:t>
            </a:r>
            <a:r>
              <a:rPr lang="zh-CN" altLang="en-US" sz="2200" dirty="0" smtClean="0"/>
              <a:t>失败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reason 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0     </a:t>
            </a:r>
            <a:r>
              <a:rPr lang="zh-CN" altLang="en-US" sz="2200" dirty="0" smtClean="0"/>
              <a:t>成功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100 </a:t>
            </a:r>
            <a:r>
              <a:rPr lang="zh-CN" altLang="en-US" sz="2200" dirty="0" smtClean="0"/>
              <a:t>已存在用户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101 </a:t>
            </a:r>
            <a:r>
              <a:rPr lang="zh-CN" altLang="en-US" sz="2200" dirty="0" smtClean="0"/>
              <a:t>输入不正确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102 </a:t>
            </a:r>
            <a:r>
              <a:rPr lang="zh-CN" altLang="en-US" sz="2200" dirty="0" smtClean="0"/>
              <a:t>未提交</a:t>
            </a:r>
            <a:r>
              <a:rPr lang="en-US" altLang="zh-CN" sz="2200" dirty="0" smtClean="0"/>
              <a:t>submit</a:t>
            </a:r>
            <a:r>
              <a:rPr lang="zh-CN" altLang="en-US" sz="2200" dirty="0" smtClean="0"/>
              <a:t>或使用了</a:t>
            </a:r>
            <a:r>
              <a:rPr lang="en-US" altLang="zh-CN" sz="2200" dirty="0" smtClean="0"/>
              <a:t>get</a:t>
            </a:r>
            <a:r>
              <a:rPr lang="zh-CN" altLang="en-US" sz="2200" dirty="0" smtClean="0"/>
              <a:t>方法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	       103 </a:t>
            </a:r>
            <a:r>
              <a:rPr lang="zh-CN" altLang="en-US" sz="2200" dirty="0" smtClean="0"/>
              <a:t>用户不存在</a:t>
            </a:r>
            <a:endParaRPr lang="en-US" altLang="zh-CN" sz="2200" dirty="0" smtClean="0"/>
          </a:p>
          <a:p>
            <a:pPr>
              <a:buNone/>
            </a:pPr>
            <a:r>
              <a:rPr lang="zh-CN" altLang="en-US" sz="2200" dirty="0" smtClean="0"/>
              <a:t>获得</a:t>
            </a:r>
            <a:r>
              <a:rPr lang="en-US" altLang="zh-CN" sz="2200" dirty="0" err="1" smtClean="0"/>
              <a:t>json</a:t>
            </a:r>
            <a:r>
              <a:rPr lang="zh-CN" altLang="en-US" sz="2200" dirty="0" smtClean="0"/>
              <a:t>应使用</a:t>
            </a:r>
            <a:r>
              <a:rPr lang="en-US" altLang="zh-CN" sz="2200" dirty="0" smtClean="0"/>
              <a:t>post</a:t>
            </a:r>
            <a:r>
              <a:rPr lang="zh-CN" altLang="en-US" sz="2200" dirty="0" smtClean="0"/>
              <a:t>方法，</a:t>
            </a:r>
            <a:r>
              <a:rPr lang="en-US" altLang="zh-CN" sz="2200" dirty="0" smtClean="0"/>
              <a:t>id</a:t>
            </a:r>
            <a:r>
              <a:rPr lang="zh-CN" altLang="en-US" sz="2200" dirty="0" smtClean="0"/>
              <a:t>为</a:t>
            </a:r>
            <a:r>
              <a:rPr lang="en-US" altLang="zh-CN" sz="2200" dirty="0" smtClean="0"/>
              <a:t>submit</a:t>
            </a:r>
            <a:r>
              <a:rPr lang="zh-CN" altLang="en-US" sz="2200" dirty="0" smtClean="0"/>
              <a:t>，需要传</a:t>
            </a:r>
            <a:r>
              <a:rPr lang="en-US" altLang="zh-CN" sz="2200" dirty="0" smtClean="0"/>
              <a:t>email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password1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password2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注册接口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000" dirty="0" smtClean="0"/>
              <a:t>发送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700" dirty="0" smtClean="0"/>
              <a:t>     String </a:t>
            </a:r>
            <a:r>
              <a:rPr lang="en-US" altLang="zh-CN" sz="1700" dirty="0" err="1" smtClean="0"/>
              <a:t>restURL</a:t>
            </a:r>
            <a:r>
              <a:rPr lang="en-US" altLang="zh-CN" sz="1700" dirty="0" smtClean="0"/>
              <a:t> = “http://www.lonshinetech.cn/zfh/device/register_server.php” ;//sign up</a:t>
            </a:r>
          </a:p>
          <a:p>
            <a:pPr>
              <a:buNone/>
            </a:pPr>
            <a:r>
              <a:rPr lang="en-US" altLang="zh-CN" sz="1700" dirty="0" smtClean="0"/>
              <a:t>     String </a:t>
            </a:r>
            <a:r>
              <a:rPr lang="en-US" altLang="zh-CN" sz="1700" dirty="0" err="1" smtClean="0"/>
              <a:t>restURL</a:t>
            </a:r>
            <a:r>
              <a:rPr lang="en-US" altLang="zh-CN" sz="1700" dirty="0" smtClean="0"/>
              <a:t> = "http://www.lonshinetech.cn/zfh/device/sign in.php" ;//sign in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RestClient</a:t>
            </a:r>
            <a:r>
              <a:rPr lang="en-US" altLang="zh-CN" sz="2000" dirty="0" smtClean="0"/>
              <a:t> client = </a:t>
            </a:r>
            <a:r>
              <a:rPr lang="en-US" altLang="zh-CN" sz="2000" b="1" dirty="0" smtClean="0"/>
              <a:t>new </a:t>
            </a:r>
            <a:r>
              <a:rPr lang="en-US" altLang="zh-CN" sz="2000" b="1" dirty="0" err="1" smtClean="0"/>
              <a:t>RestClient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restURL</a:t>
            </a:r>
            <a:r>
              <a:rPr lang="en-US" altLang="zh-CN" sz="2000" b="1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client.AddParam</a:t>
            </a:r>
            <a:r>
              <a:rPr lang="en-US" altLang="zh-CN" sz="2000" dirty="0" smtClean="0"/>
              <a:t>("submit", "1");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client.AddParam</a:t>
            </a:r>
            <a:r>
              <a:rPr lang="en-US" altLang="zh-CN" sz="2000" dirty="0" smtClean="0"/>
              <a:t>("email", </a:t>
            </a:r>
            <a:r>
              <a:rPr lang="en-US" altLang="zh-CN" sz="2000" dirty="0" err="1" smtClean="0"/>
              <a:t>mUsername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client.AddParam</a:t>
            </a:r>
            <a:r>
              <a:rPr lang="en-US" altLang="zh-CN" sz="2000" dirty="0" smtClean="0"/>
              <a:t>("password1", </a:t>
            </a:r>
            <a:r>
              <a:rPr lang="en-US" altLang="zh-CN" sz="2000" dirty="0" err="1" smtClean="0"/>
              <a:t>mPassword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client.AddParam</a:t>
            </a:r>
            <a:r>
              <a:rPr lang="en-US" altLang="zh-CN" sz="2000" dirty="0" smtClean="0"/>
              <a:t>("password2", </a:t>
            </a:r>
            <a:r>
              <a:rPr lang="en-US" altLang="zh-CN" sz="2000" dirty="0" err="1" smtClean="0"/>
              <a:t>mPassword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client.Execute</a:t>
            </a:r>
            <a:r>
              <a:rPr lang="en-US" altLang="zh-CN" sz="2000" dirty="0" smtClean="0"/>
              <a:t>(RequestMethod.</a:t>
            </a:r>
            <a:r>
              <a:rPr lang="en-US" altLang="zh-CN" sz="2000" i="1" dirty="0" smtClean="0"/>
              <a:t>POST);</a:t>
            </a:r>
            <a:endParaRPr lang="zh-CN" altLang="en-US" sz="2000" dirty="0" smtClean="0"/>
          </a:p>
          <a:p>
            <a:r>
              <a:rPr lang="zh-CN" altLang="en-US" sz="2000" dirty="0" smtClean="0"/>
              <a:t>接收消息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String </a:t>
            </a:r>
            <a:r>
              <a:rPr lang="en-US" altLang="zh-CN" sz="2000" dirty="0"/>
              <a:t>response = </a:t>
            </a:r>
            <a:r>
              <a:rPr lang="en-US" altLang="zh-CN" sz="2000" dirty="0" err="1"/>
              <a:t>client.getResponse</a:t>
            </a:r>
            <a:r>
              <a:rPr lang="en-US" altLang="zh-CN" sz="2000" dirty="0" smtClean="0"/>
              <a:t>();</a:t>
            </a:r>
          </a:p>
          <a:p>
            <a:pPr>
              <a:buNone/>
            </a:pPr>
            <a:r>
              <a:rPr lang="en-US" altLang="zh-CN" sz="2000" dirty="0" smtClean="0"/>
              <a:t>      String </a:t>
            </a:r>
            <a:r>
              <a:rPr lang="en-US" altLang="zh-CN" sz="2000" dirty="0" err="1"/>
              <a:t>jsonContent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response.substring</a:t>
            </a:r>
            <a:r>
              <a:rPr lang="en-US" altLang="zh-CN" sz="2000" dirty="0"/>
              <a:t>(0, </a:t>
            </a:r>
            <a:r>
              <a:rPr lang="en-US" altLang="zh-CN" sz="2000" dirty="0" err="1"/>
              <a:t>response.length</a:t>
            </a:r>
            <a:r>
              <a:rPr lang="en-US" altLang="zh-CN" sz="2000" dirty="0"/>
              <a:t>());</a:t>
            </a:r>
          </a:p>
          <a:p>
            <a:pPr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err="1" smtClean="0"/>
              <a:t>JSONObject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JSONObject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jsonContent</a:t>
            </a:r>
            <a:r>
              <a:rPr lang="en-US" altLang="zh-CN" sz="2000" b="1" dirty="0"/>
              <a:t>);</a:t>
            </a:r>
          </a:p>
          <a:p>
            <a:pPr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err="1" smtClean="0"/>
              <a:t>isSuccess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json.getInt</a:t>
            </a:r>
            <a:r>
              <a:rPr lang="en-US" altLang="zh-CN" sz="2000" dirty="0"/>
              <a:t>("success</a:t>
            </a:r>
            <a:r>
              <a:rPr lang="en-US" altLang="zh-CN" sz="2000" dirty="0" smtClean="0"/>
              <a:t>");</a:t>
            </a:r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reason 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json.getInt</a:t>
            </a:r>
            <a:r>
              <a:rPr lang="en-US" altLang="zh-CN" sz="2000" dirty="0"/>
              <a:t>("reason");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流程图: 准备 3"/>
          <p:cNvSpPr/>
          <p:nvPr/>
        </p:nvSpPr>
        <p:spPr>
          <a:xfrm>
            <a:off x="1214414" y="2000240"/>
            <a:ext cx="1500198" cy="64294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" name="流程图: 决策 4"/>
          <p:cNvSpPr/>
          <p:nvPr/>
        </p:nvSpPr>
        <p:spPr>
          <a:xfrm>
            <a:off x="1000100" y="3214686"/>
            <a:ext cx="2000264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用户已登录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 rot="16200000" flipH="1">
            <a:off x="1696620" y="2911074"/>
            <a:ext cx="57150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1214414" y="4714884"/>
            <a:ext cx="1571636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正常显示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5" idx="2"/>
          </p:cNvCxnSpPr>
          <p:nvPr/>
        </p:nvCxnSpPr>
        <p:spPr>
          <a:xfrm rot="5400000">
            <a:off x="1678761" y="432197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00232" y="414338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3"/>
          </p:cNvCxnSpPr>
          <p:nvPr/>
        </p:nvCxnSpPr>
        <p:spPr>
          <a:xfrm flipV="1">
            <a:off x="3000364" y="2571744"/>
            <a:ext cx="1357322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14678" y="278605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7" name="流程图: 过程 26"/>
          <p:cNvSpPr/>
          <p:nvPr/>
        </p:nvSpPr>
        <p:spPr>
          <a:xfrm>
            <a:off x="4500562" y="2071678"/>
            <a:ext cx="1857388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登录界面</a:t>
            </a:r>
            <a:endParaRPr lang="zh-CN" altLang="en-US" dirty="0"/>
          </a:p>
        </p:txBody>
      </p:sp>
      <p:sp>
        <p:nvSpPr>
          <p:cNvPr id="28" name="流程图: 磁盘 27"/>
          <p:cNvSpPr/>
          <p:nvPr/>
        </p:nvSpPr>
        <p:spPr>
          <a:xfrm>
            <a:off x="7286644" y="3286124"/>
            <a:ext cx="928694" cy="1428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service</a:t>
            </a:r>
            <a:endParaRPr lang="zh-CN" altLang="en-US" dirty="0"/>
          </a:p>
        </p:txBody>
      </p:sp>
      <p:cxnSp>
        <p:nvCxnSpPr>
          <p:cNvPr id="30" name="曲线连接符 29"/>
          <p:cNvCxnSpPr/>
          <p:nvPr/>
        </p:nvCxnSpPr>
        <p:spPr>
          <a:xfrm>
            <a:off x="6357950" y="2786058"/>
            <a:ext cx="1071570" cy="50006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86578" y="242886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5" name="流程图: 决策 34"/>
          <p:cNvSpPr/>
          <p:nvPr/>
        </p:nvSpPr>
        <p:spPr>
          <a:xfrm>
            <a:off x="4572000" y="3571876"/>
            <a:ext cx="1785950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成功？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rot="10800000" flipV="1">
            <a:off x="5500694" y="3143248"/>
            <a:ext cx="142876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2"/>
            <a:endCxn id="18" idx="3"/>
          </p:cNvCxnSpPr>
          <p:nvPr/>
        </p:nvCxnSpPr>
        <p:spPr>
          <a:xfrm rot="5400000">
            <a:off x="3732604" y="3339703"/>
            <a:ext cx="785818" cy="267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43372" y="4643446"/>
            <a:ext cx="461665" cy="428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42" name="形状 41"/>
          <p:cNvCxnSpPr>
            <a:stCxn id="35" idx="1"/>
          </p:cNvCxnSpPr>
          <p:nvPr/>
        </p:nvCxnSpPr>
        <p:spPr>
          <a:xfrm rot="10800000" flipH="1">
            <a:off x="4572000" y="2786058"/>
            <a:ext cx="714380" cy="1143008"/>
          </a:xfrm>
          <a:prstGeom prst="bentConnector4">
            <a:avLst>
              <a:gd name="adj1" fmla="val -32000"/>
              <a:gd name="adj2" fmla="val 656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0" y="292893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322</Words>
  <Application>Microsoft Office PowerPoint</Application>
  <PresentationFormat>全屏显示(4:3)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用户注册/登录 web service</vt:lpstr>
      <vt:lpstr>数据库原型</vt:lpstr>
      <vt:lpstr>Mysql 前期准备命令</vt:lpstr>
      <vt:lpstr>目前网站的文件组织结构</vt:lpstr>
      <vt:lpstr>Web serveice 返回Json接口</vt:lpstr>
      <vt:lpstr>Android登录/注册接口</vt:lpstr>
      <vt:lpstr>Android应用登录/注册流程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设计一个记录用户注册的web service</dc:title>
  <dc:creator>zhangfanghui</dc:creator>
  <cp:lastModifiedBy>zhangfanghui</cp:lastModifiedBy>
  <cp:revision>122</cp:revision>
  <dcterms:created xsi:type="dcterms:W3CDTF">2014-07-30T06:15:27Z</dcterms:created>
  <dcterms:modified xsi:type="dcterms:W3CDTF">2014-07-31T02:35:46Z</dcterms:modified>
</cp:coreProperties>
</file>