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409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858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11430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6002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20574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914400" marR="0" lvl="2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371600" marR="0" lvl="3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828800" marR="0" lvl="4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>
              <a:lnSpc>
                <a:spcPct val="130000"/>
              </a:lnSpc>
              <a:buFont typeface="Wingdings" panose="05000000000000000000" pitchFamily="2" charset="2"/>
              <a:buChar char="l"/>
              <a:defRPr sz="1600" spc="15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>
              <a:lnSpc>
                <a:spcPct val="130000"/>
              </a:lnSpc>
              <a:buFont typeface="Wingdings" panose="05000000000000000000" pitchFamily="2" charset="2"/>
              <a:buChar char="l"/>
              <a:defRPr sz="1600" spc="15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30000"/>
              </a:lnSpc>
              <a:buFont typeface="Wingdings" panose="05000000000000000000" pitchFamily="2" charset="2"/>
              <a:buChar char="l"/>
              <a:defRPr sz="1600" spc="15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30000"/>
              </a:lnSpc>
              <a:buFont typeface="Wingdings" panose="05000000000000000000" pitchFamily="2" charset="2"/>
              <a:buChar char="l"/>
              <a:defRPr sz="1600" spc="15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lnSpc>
                <a:spcPct val="13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1264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单击此处编辑文本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515600"/>
            <a:ext cx="10969200" cy="473688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tags" Target="../tags/tag63.xml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4949190" y="2829560"/>
            <a:ext cx="2293620" cy="64516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p>
            <a:endParaRPr lang="zh-CN" altLang="en-US"/>
          </a:p>
          <a:p>
            <a:r>
              <a:rPr lang="zh-CN" altLang="en-US"/>
              <a:t>产品开发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949190" y="711835"/>
            <a:ext cx="2293620" cy="119888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资源部门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243965" y="2829560"/>
            <a:ext cx="2293620" cy="119888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货架、平台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949190" y="4839335"/>
            <a:ext cx="2293620" cy="119888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核心技术管理</a:t>
            </a:r>
            <a:endParaRPr lang="zh-CN" altLang="en-US"/>
          </a:p>
          <a:p>
            <a:r>
              <a:rPr lang="zh-CN" altLang="en-US"/>
              <a:t>关键技术管理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8804275" y="2829560"/>
            <a:ext cx="2293620" cy="119888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en-US" altLang="zh-CN"/>
              <a:t>DevOps</a:t>
            </a:r>
            <a:r>
              <a:rPr lang="zh-CN" altLang="en-US"/>
              <a:t>、绩效管理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4949190" y="3474720"/>
            <a:ext cx="2293620" cy="64516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p>
            <a:endParaRPr lang="zh-CN" altLang="en-US"/>
          </a:p>
          <a:p>
            <a:r>
              <a:rPr lang="zh-CN" altLang="en-US"/>
              <a:t>技术</a:t>
            </a:r>
            <a:r>
              <a:rPr lang="zh-CN" altLang="en-US"/>
              <a:t>开发</a:t>
            </a:r>
            <a:endParaRPr lang="zh-CN" altLang="en-US"/>
          </a:p>
        </p:txBody>
      </p:sp>
      <p:cxnSp>
        <p:nvCxnSpPr>
          <p:cNvPr id="12" name="肘形连接符 11"/>
          <p:cNvCxnSpPr>
            <a:stCxn id="11" idx="1"/>
            <a:endCxn id="8" idx="2"/>
          </p:cNvCxnSpPr>
          <p:nvPr/>
        </p:nvCxnSpPr>
        <p:spPr>
          <a:xfrm rot="10800000" flipV="1">
            <a:off x="2390140" y="3797300"/>
            <a:ext cx="2558415" cy="231140"/>
          </a:xfrm>
          <a:prstGeom prst="bentConnector4">
            <a:avLst>
              <a:gd name="adj1" fmla="val 27575"/>
              <a:gd name="adj2" fmla="val 24258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肘形连接符 12"/>
          <p:cNvCxnSpPr>
            <a:stCxn id="8" idx="0"/>
            <a:endCxn id="6" idx="1"/>
          </p:cNvCxnSpPr>
          <p:nvPr/>
        </p:nvCxnSpPr>
        <p:spPr>
          <a:xfrm rot="16200000" flipH="1">
            <a:off x="3508375" y="1711960"/>
            <a:ext cx="322580" cy="2558415"/>
          </a:xfrm>
          <a:prstGeom prst="bentConnector4">
            <a:avLst>
              <a:gd name="adj1" fmla="val -73917"/>
              <a:gd name="adj2" fmla="val 7241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连接符 14"/>
          <p:cNvCxnSpPr>
            <a:stCxn id="7" idx="2"/>
            <a:endCxn id="6" idx="0"/>
          </p:cNvCxnSpPr>
          <p:nvPr/>
        </p:nvCxnSpPr>
        <p:spPr>
          <a:xfrm rot="5400000">
            <a:off x="5636895" y="2369820"/>
            <a:ext cx="918845" cy="3175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11" idx="2"/>
            <a:endCxn id="9" idx="0"/>
          </p:cNvCxnSpPr>
          <p:nvPr/>
        </p:nvCxnSpPr>
        <p:spPr>
          <a:xfrm>
            <a:off x="6096000" y="4119880"/>
            <a:ext cx="0" cy="71945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10" idx="1"/>
          </p:cNvCxnSpPr>
          <p:nvPr/>
        </p:nvCxnSpPr>
        <p:spPr>
          <a:xfrm flipH="1">
            <a:off x="7199630" y="3429000"/>
            <a:ext cx="1604645" cy="254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图片 17" descr="3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67705" y="3564255"/>
            <a:ext cx="1475105" cy="555625"/>
          </a:xfrm>
          <a:prstGeom prst="rect">
            <a:avLst/>
          </a:prstGeom>
        </p:spPr>
      </p:pic>
      <p:pic>
        <p:nvPicPr>
          <p:cNvPr id="19" name="图片 18" descr="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8820" y="2581910"/>
            <a:ext cx="1443990" cy="892810"/>
          </a:xfrm>
          <a:prstGeom prst="rect">
            <a:avLst/>
          </a:prstGeom>
        </p:spPr>
      </p:pic>
      <p:pic>
        <p:nvPicPr>
          <p:cNvPr id="20" name="图片 19" descr="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6495" y="2118360"/>
            <a:ext cx="2052320" cy="1445895"/>
          </a:xfrm>
          <a:prstGeom prst="rect">
            <a:avLst/>
          </a:prstGeom>
        </p:spPr>
      </p:pic>
      <p:pic>
        <p:nvPicPr>
          <p:cNvPr id="21" name="图片 20" descr="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3855" y="0"/>
            <a:ext cx="2377440" cy="1610995"/>
          </a:xfrm>
          <a:prstGeom prst="rect">
            <a:avLst/>
          </a:prstGeom>
        </p:spPr>
      </p:pic>
      <p:pic>
        <p:nvPicPr>
          <p:cNvPr id="23" name="图片 22" descr="4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61450" y="2171700"/>
            <a:ext cx="2036445" cy="1303020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05875" y="4028440"/>
            <a:ext cx="2090420" cy="1324610"/>
          </a:xfrm>
          <a:prstGeom prst="rect">
            <a:avLst/>
          </a:prstGeom>
        </p:spPr>
      </p:pic>
      <p:pic>
        <p:nvPicPr>
          <p:cNvPr id="25" name="图片 24" descr="4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81860" y="4491990"/>
            <a:ext cx="2974975" cy="1894205"/>
          </a:xfrm>
          <a:prstGeom prst="rect">
            <a:avLst/>
          </a:prstGeom>
        </p:spPr>
      </p:pic>
    </p:spTree>
    <p:custDataLst>
      <p:tags r:id="rId8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</Words>
  <Application>WPS 演示</Application>
  <PresentationFormat>宽屏</PresentationFormat>
  <Paragraphs>20</Paragraphs>
  <Slides>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Arial</vt:lpstr>
      <vt:lpstr>宋体</vt:lpstr>
      <vt:lpstr>Wingdings</vt:lpstr>
      <vt:lpstr>微软雅黑</vt:lpstr>
      <vt:lpstr>Arial Unicode MS</vt:lpstr>
      <vt:lpstr>Office 主题​​</vt:lpstr>
      <vt:lpstr>空白演示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猛猛小蚂蚁</cp:lastModifiedBy>
  <cp:revision>108</cp:revision>
  <dcterms:created xsi:type="dcterms:W3CDTF">2019-06-19T02:08:00Z</dcterms:created>
  <dcterms:modified xsi:type="dcterms:W3CDTF">2020-03-27T06:01:04Z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2052-11.1.0.9564</vt:lpwstr>
  </property>
</Properties>
</file>