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0" r:id="rId3"/>
    <p:sldId id="409" r:id="rId4"/>
    <p:sldId id="414" r:id="rId5"/>
    <p:sldId id="415" r:id="rId6"/>
    <p:sldId id="416" r:id="rId7"/>
    <p:sldId id="417" r:id="rId8"/>
    <p:sldId id="41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4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3600" y="688975"/>
            <a:ext cx="3461385" cy="9220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以项目为核心的阶段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12520" y="104838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M1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5490" y="104838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M3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2655" y="104838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M2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44800" y="1785620"/>
            <a:ext cx="6502400" cy="23069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97955" y="2045970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05120" y="2045970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4985" y="2045970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5515" y="2871470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 sz="1600"/>
              <a:t>产品平台</a:t>
            </a:r>
            <a:r>
              <a:rPr lang="en-US" altLang="zh-CN" sz="1600"/>
              <a:t>V1</a:t>
            </a:r>
            <a:endParaRPr lang="en-US" altLang="zh-CN" sz="1600"/>
          </a:p>
        </p:txBody>
      </p:sp>
      <p:sp>
        <p:nvSpPr>
          <p:cNvPr id="17" name="矩形 16"/>
          <p:cNvSpPr/>
          <p:nvPr/>
        </p:nvSpPr>
        <p:spPr>
          <a:xfrm>
            <a:off x="3485515" y="3545205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 </a:t>
            </a:r>
            <a:r>
              <a:rPr lang="zh-CN" altLang="en-US" sz="1600"/>
              <a:t>技术平台</a:t>
            </a:r>
            <a:r>
              <a:rPr lang="en-US" altLang="zh-CN" sz="1600"/>
              <a:t>V1</a:t>
            </a:r>
            <a:endParaRPr lang="en-US" altLang="zh-CN" sz="1600"/>
          </a:p>
        </p:txBody>
      </p:sp>
      <p:sp>
        <p:nvSpPr>
          <p:cNvPr id="18" name="矩形 17"/>
          <p:cNvSpPr/>
          <p:nvPr/>
        </p:nvSpPr>
        <p:spPr>
          <a:xfrm>
            <a:off x="5991225" y="3545205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技术平台</a:t>
            </a:r>
            <a:r>
              <a:rPr lang="en-US" altLang="zh-CN" sz="1600"/>
              <a:t>V2</a:t>
            </a:r>
            <a:endParaRPr lang="en-US" altLang="zh-CN" sz="1600"/>
          </a:p>
        </p:txBody>
      </p:sp>
      <p:sp>
        <p:nvSpPr>
          <p:cNvPr id="19" name="矩形 18"/>
          <p:cNvSpPr/>
          <p:nvPr/>
        </p:nvSpPr>
        <p:spPr>
          <a:xfrm>
            <a:off x="5991225" y="2871470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>
                <a:sym typeface="+mn-ea"/>
              </a:rPr>
              <a:t>产品平台</a:t>
            </a:r>
            <a:r>
              <a:rPr lang="en-US" altLang="zh-CN" sz="1600">
                <a:sym typeface="+mn-ea"/>
              </a:rPr>
              <a:t>V2</a:t>
            </a:r>
            <a:endParaRPr lang="en-US" altLang="zh-CN" sz="1600">
              <a:sym typeface="+mn-ea"/>
            </a:endParaRPr>
          </a:p>
        </p:txBody>
      </p:sp>
      <p:cxnSp>
        <p:nvCxnSpPr>
          <p:cNvPr id="20" name="直接箭头连接符 19"/>
          <p:cNvCxnSpPr>
            <a:stCxn id="6" idx="2"/>
          </p:cNvCxnSpPr>
          <p:nvPr/>
        </p:nvCxnSpPr>
        <p:spPr>
          <a:xfrm>
            <a:off x="1514475" y="1429385"/>
            <a:ext cx="2037080" cy="1402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</p:cNvCxnSpPr>
          <p:nvPr/>
        </p:nvCxnSpPr>
        <p:spPr>
          <a:xfrm>
            <a:off x="2594610" y="1429385"/>
            <a:ext cx="1049020" cy="1402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</p:cNvCxnSpPr>
          <p:nvPr/>
        </p:nvCxnSpPr>
        <p:spPr>
          <a:xfrm flipH="1">
            <a:off x="3683000" y="1429385"/>
            <a:ext cx="4445" cy="1415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9" idx="1"/>
          </p:cNvCxnSpPr>
          <p:nvPr/>
        </p:nvCxnSpPr>
        <p:spPr>
          <a:xfrm>
            <a:off x="4901565" y="3094355"/>
            <a:ext cx="1089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3"/>
            <a:endCxn id="18" idx="1"/>
          </p:cNvCxnSpPr>
          <p:nvPr/>
        </p:nvCxnSpPr>
        <p:spPr>
          <a:xfrm>
            <a:off x="4901565" y="3768090"/>
            <a:ext cx="108966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0"/>
            <a:endCxn id="15" idx="2"/>
          </p:cNvCxnSpPr>
          <p:nvPr/>
        </p:nvCxnSpPr>
        <p:spPr>
          <a:xfrm flipV="1">
            <a:off x="4193540" y="2426970"/>
            <a:ext cx="533400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4" idx="2"/>
          </p:cNvCxnSpPr>
          <p:nvPr/>
        </p:nvCxnSpPr>
        <p:spPr>
          <a:xfrm flipV="1">
            <a:off x="4194175" y="2426970"/>
            <a:ext cx="1612900" cy="417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3" idx="2"/>
          </p:cNvCxnSpPr>
          <p:nvPr/>
        </p:nvCxnSpPr>
        <p:spPr>
          <a:xfrm flipV="1">
            <a:off x="4207510" y="2426970"/>
            <a:ext cx="2692400" cy="40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5" idx="2"/>
            <a:endCxn id="19" idx="0"/>
          </p:cNvCxnSpPr>
          <p:nvPr/>
        </p:nvCxnSpPr>
        <p:spPr>
          <a:xfrm>
            <a:off x="4726940" y="2426970"/>
            <a:ext cx="1972310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2"/>
            <a:endCxn id="19" idx="0"/>
          </p:cNvCxnSpPr>
          <p:nvPr/>
        </p:nvCxnSpPr>
        <p:spPr>
          <a:xfrm>
            <a:off x="5807075" y="2426970"/>
            <a:ext cx="892175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</p:cNvCxnSpPr>
          <p:nvPr/>
        </p:nvCxnSpPr>
        <p:spPr>
          <a:xfrm flipH="1">
            <a:off x="6698615" y="2426970"/>
            <a:ext cx="201295" cy="4044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01565" y="33997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平台迁移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619875" y="681355"/>
            <a:ext cx="914400" cy="366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项目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6619875" y="1244600"/>
            <a:ext cx="914400" cy="366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项目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34" name="肘形连接符 33"/>
          <p:cNvCxnSpPr>
            <a:stCxn id="10" idx="0"/>
            <a:endCxn id="32" idx="1"/>
          </p:cNvCxnSpPr>
          <p:nvPr/>
        </p:nvCxnSpPr>
        <p:spPr>
          <a:xfrm rot="16200000">
            <a:off x="5897245" y="1063625"/>
            <a:ext cx="920750" cy="523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0" idx="0"/>
            <a:endCxn id="33" idx="1"/>
          </p:cNvCxnSpPr>
          <p:nvPr/>
        </p:nvCxnSpPr>
        <p:spPr>
          <a:xfrm rot="16200000">
            <a:off x="6178550" y="1344930"/>
            <a:ext cx="357505" cy="523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023225" y="865505"/>
            <a:ext cx="1005840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项目（</a:t>
            </a:r>
            <a:r>
              <a:rPr lang="en-US" altLang="zh-CN" sz="1600"/>
              <a:t>M</a:t>
            </a:r>
            <a:r>
              <a:rPr lang="zh-CN" altLang="en-US" sz="1600"/>
              <a:t>版本）</a:t>
            </a:r>
            <a:endParaRPr lang="zh-CN" altLang="en-US" sz="1600"/>
          </a:p>
        </p:txBody>
      </p:sp>
      <p:cxnSp>
        <p:nvCxnSpPr>
          <p:cNvPr id="37" name="直接连接符 36"/>
          <p:cNvCxnSpPr>
            <a:endCxn id="36" idx="1"/>
          </p:cNvCxnSpPr>
          <p:nvPr/>
        </p:nvCxnSpPr>
        <p:spPr>
          <a:xfrm flipV="1">
            <a:off x="7131685" y="1106805"/>
            <a:ext cx="891540" cy="33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023225" y="1896110"/>
            <a:ext cx="120205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产品系列（</a:t>
            </a:r>
            <a:r>
              <a:rPr lang="en-US" altLang="zh-CN" sz="1600"/>
              <a:t>R</a:t>
            </a:r>
            <a:r>
              <a:rPr lang="zh-CN" altLang="en-US" sz="1600"/>
              <a:t>版本）</a:t>
            </a:r>
            <a:endParaRPr lang="zh-CN" altLang="en-US" sz="1600"/>
          </a:p>
        </p:txBody>
      </p:sp>
      <p:cxnSp>
        <p:nvCxnSpPr>
          <p:cNvPr id="39" name="直接连接符 38"/>
          <p:cNvCxnSpPr>
            <a:stCxn id="13" idx="3"/>
            <a:endCxn id="38" idx="1"/>
          </p:cNvCxnSpPr>
          <p:nvPr/>
        </p:nvCxnSpPr>
        <p:spPr>
          <a:xfrm flipV="1">
            <a:off x="7301230" y="2137410"/>
            <a:ext cx="862965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8023225" y="3399790"/>
            <a:ext cx="1202055" cy="48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zh-CN" altLang="en-US" sz="1600"/>
              <a:t>产品平台</a:t>
            </a:r>
            <a:r>
              <a:rPr lang="zh-CN" altLang="en-US" sz="1600"/>
              <a:t>（</a:t>
            </a:r>
            <a:r>
              <a:rPr lang="en-US" altLang="zh-CN" sz="1600"/>
              <a:t>R</a:t>
            </a:r>
            <a:r>
              <a:rPr lang="zh-CN" altLang="en-US" sz="1600"/>
              <a:t>版本）</a:t>
            </a:r>
            <a:endParaRPr lang="zh-CN" altLang="en-US" sz="1600"/>
          </a:p>
        </p:txBody>
      </p:sp>
      <p:cxnSp>
        <p:nvCxnSpPr>
          <p:cNvPr id="41" name="直接连接符 40"/>
          <p:cNvCxnSpPr>
            <a:endCxn id="40" idx="1"/>
          </p:cNvCxnSpPr>
          <p:nvPr/>
        </p:nvCxnSpPr>
        <p:spPr>
          <a:xfrm flipV="1">
            <a:off x="7160260" y="3641090"/>
            <a:ext cx="862965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34935" y="2478405"/>
            <a:ext cx="1490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初步形成产品平台和技术平台</a:t>
            </a:r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986010" y="3094355"/>
            <a:ext cx="914400" cy="366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项目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9986010" y="3657600"/>
            <a:ext cx="914400" cy="3663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项目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5" name="肘形连接符 44"/>
          <p:cNvCxnSpPr>
            <a:endCxn id="43" idx="1"/>
          </p:cNvCxnSpPr>
          <p:nvPr/>
        </p:nvCxnSpPr>
        <p:spPr>
          <a:xfrm rot="16200000">
            <a:off x="9263380" y="3475990"/>
            <a:ext cx="920750" cy="523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endCxn id="44" idx="1"/>
          </p:cNvCxnSpPr>
          <p:nvPr/>
        </p:nvCxnSpPr>
        <p:spPr>
          <a:xfrm rot="16200000">
            <a:off x="9545320" y="3757930"/>
            <a:ext cx="357505" cy="5238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01565" y="4285615"/>
            <a:ext cx="6502400" cy="23069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554720" y="454596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461885" y="454596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81750" y="4545965"/>
            <a:ext cx="803275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42280" y="5371465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en-US" altLang="zh-CN" sz="1600"/>
              <a:t>V2</a:t>
            </a:r>
            <a:endParaRPr lang="en-US" altLang="zh-CN" sz="1600"/>
          </a:p>
        </p:txBody>
      </p:sp>
      <p:sp>
        <p:nvSpPr>
          <p:cNvPr id="52" name="矩形 51"/>
          <p:cNvSpPr/>
          <p:nvPr/>
        </p:nvSpPr>
        <p:spPr>
          <a:xfrm>
            <a:off x="5542280" y="6045200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V2</a:t>
            </a:r>
            <a:endParaRPr lang="en-US" altLang="zh-CN" sz="1600"/>
          </a:p>
        </p:txBody>
      </p:sp>
      <p:sp>
        <p:nvSpPr>
          <p:cNvPr id="53" name="矩形 52"/>
          <p:cNvSpPr/>
          <p:nvPr/>
        </p:nvSpPr>
        <p:spPr>
          <a:xfrm>
            <a:off x="7301230" y="6045200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V2</a:t>
            </a:r>
            <a:endParaRPr lang="en-US" altLang="zh-CN" sz="1600"/>
          </a:p>
        </p:txBody>
      </p:sp>
      <p:sp>
        <p:nvSpPr>
          <p:cNvPr id="54" name="矩形 53"/>
          <p:cNvSpPr/>
          <p:nvPr/>
        </p:nvSpPr>
        <p:spPr>
          <a:xfrm>
            <a:off x="7301230" y="5371465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V2</a:t>
            </a:r>
            <a:endParaRPr lang="en-US" altLang="zh-CN" sz="1600"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489565" y="4926965"/>
            <a:ext cx="9144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以平台为核心的阶段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015730" y="6045200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V2</a:t>
            </a:r>
            <a:endParaRPr lang="en-US" altLang="zh-CN" sz="1600"/>
          </a:p>
        </p:txBody>
      </p:sp>
      <p:sp>
        <p:nvSpPr>
          <p:cNvPr id="57" name="矩形 56"/>
          <p:cNvSpPr/>
          <p:nvPr/>
        </p:nvSpPr>
        <p:spPr>
          <a:xfrm>
            <a:off x="9015730" y="5371465"/>
            <a:ext cx="1416050" cy="44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 </a:t>
            </a:r>
            <a:r>
              <a:rPr lang="en-US" altLang="zh-CN" sz="1600">
                <a:sym typeface="+mn-ea"/>
              </a:rPr>
              <a:t>V2</a:t>
            </a:r>
            <a:endParaRPr lang="en-US" altLang="zh-CN" sz="1600">
              <a:sym typeface="+mn-ea"/>
            </a:endParaRPr>
          </a:p>
        </p:txBody>
      </p:sp>
      <p:cxnSp>
        <p:nvCxnSpPr>
          <p:cNvPr id="58" name="直接箭头连接符 57"/>
          <p:cNvCxnSpPr>
            <a:stCxn id="51" idx="0"/>
            <a:endCxn id="50" idx="2"/>
          </p:cNvCxnSpPr>
          <p:nvPr/>
        </p:nvCxnSpPr>
        <p:spPr>
          <a:xfrm flipV="1">
            <a:off x="6250305" y="4926965"/>
            <a:ext cx="533400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9" idx="2"/>
          </p:cNvCxnSpPr>
          <p:nvPr/>
        </p:nvCxnSpPr>
        <p:spPr>
          <a:xfrm flipV="1">
            <a:off x="6318250" y="4926965"/>
            <a:ext cx="1545590" cy="435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0"/>
            <a:endCxn id="48" idx="2"/>
          </p:cNvCxnSpPr>
          <p:nvPr/>
        </p:nvCxnSpPr>
        <p:spPr>
          <a:xfrm flipV="1">
            <a:off x="8009255" y="4926965"/>
            <a:ext cx="947420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4" idx="0"/>
          </p:cNvCxnSpPr>
          <p:nvPr/>
        </p:nvCxnSpPr>
        <p:spPr>
          <a:xfrm flipH="1" flipV="1">
            <a:off x="6790690" y="4956175"/>
            <a:ext cx="1218565" cy="415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7" idx="0"/>
            <a:endCxn id="49" idx="2"/>
          </p:cNvCxnSpPr>
          <p:nvPr/>
        </p:nvCxnSpPr>
        <p:spPr>
          <a:xfrm flipH="1" flipV="1">
            <a:off x="7863840" y="4926965"/>
            <a:ext cx="1859915" cy="4445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8" idx="2"/>
          </p:cNvCxnSpPr>
          <p:nvPr/>
        </p:nvCxnSpPr>
        <p:spPr>
          <a:xfrm flipH="1" flipV="1">
            <a:off x="8956675" y="4926965"/>
            <a:ext cx="75819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直角上箭头 63"/>
          <p:cNvSpPr/>
          <p:nvPr/>
        </p:nvSpPr>
        <p:spPr>
          <a:xfrm rot="5400000">
            <a:off x="1156970" y="2173605"/>
            <a:ext cx="1503680" cy="95059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1632585" y="24517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平台沉淀</a:t>
            </a:r>
            <a:endParaRPr lang="zh-CN" altLang="en-US"/>
          </a:p>
        </p:txBody>
      </p:sp>
      <p:sp>
        <p:nvSpPr>
          <p:cNvPr id="66" name="直角上箭头 65"/>
          <p:cNvSpPr/>
          <p:nvPr/>
        </p:nvSpPr>
        <p:spPr>
          <a:xfrm rot="5400000">
            <a:off x="3274695" y="4621530"/>
            <a:ext cx="1503680" cy="950595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804285" y="491299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平台形成</a:t>
            </a:r>
            <a:endParaRPr lang="zh-CN" altLang="en-US"/>
          </a:p>
        </p:txBody>
      </p:sp>
      <p:sp>
        <p:nvSpPr>
          <p:cNvPr id="68" name="上下箭头 67"/>
          <p:cNvSpPr/>
          <p:nvPr/>
        </p:nvSpPr>
        <p:spPr>
          <a:xfrm>
            <a:off x="4088765" y="3275330"/>
            <a:ext cx="197485" cy="2698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上下箭头 68"/>
          <p:cNvSpPr/>
          <p:nvPr/>
        </p:nvSpPr>
        <p:spPr>
          <a:xfrm>
            <a:off x="6586220" y="3275330"/>
            <a:ext cx="197485" cy="26987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49190" y="2829560"/>
            <a:ext cx="2293620" cy="645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产品开发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9190" y="711835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资源部门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43965" y="2829560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货架、平台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49190" y="4839335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核心技术管理</a:t>
            </a:r>
            <a:endParaRPr lang="zh-CN" altLang="en-US"/>
          </a:p>
          <a:p>
            <a:r>
              <a:rPr lang="zh-CN" altLang="en-US"/>
              <a:t>关键技术管理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04275" y="2829560"/>
            <a:ext cx="2293620" cy="11988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DevOps</a:t>
            </a:r>
            <a:r>
              <a:rPr lang="zh-CN" altLang="en-US"/>
              <a:t>、绩效管理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49190" y="3474720"/>
            <a:ext cx="2293620" cy="6451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技术</a:t>
            </a:r>
            <a:r>
              <a:rPr lang="zh-CN" altLang="en-US"/>
              <a:t>开发</a:t>
            </a:r>
            <a:endParaRPr lang="zh-CN" altLang="en-US"/>
          </a:p>
        </p:txBody>
      </p:sp>
      <p:cxnSp>
        <p:nvCxnSpPr>
          <p:cNvPr id="12" name="肘形连接符 11"/>
          <p:cNvCxnSpPr>
            <a:stCxn id="11" idx="1"/>
            <a:endCxn id="8" idx="2"/>
          </p:cNvCxnSpPr>
          <p:nvPr/>
        </p:nvCxnSpPr>
        <p:spPr>
          <a:xfrm rot="10800000" flipV="1">
            <a:off x="2390140" y="3797300"/>
            <a:ext cx="2558415" cy="231140"/>
          </a:xfrm>
          <a:prstGeom prst="bentConnector4">
            <a:avLst>
              <a:gd name="adj1" fmla="val 27575"/>
              <a:gd name="adj2" fmla="val 2425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0"/>
            <a:endCxn id="6" idx="1"/>
          </p:cNvCxnSpPr>
          <p:nvPr/>
        </p:nvCxnSpPr>
        <p:spPr>
          <a:xfrm rot="16200000" flipH="1">
            <a:off x="3508375" y="1711960"/>
            <a:ext cx="322580" cy="2558415"/>
          </a:xfrm>
          <a:prstGeom prst="bentConnector4">
            <a:avLst>
              <a:gd name="adj1" fmla="val -73917"/>
              <a:gd name="adj2" fmla="val 724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6" idx="0"/>
          </p:cNvCxnSpPr>
          <p:nvPr/>
        </p:nvCxnSpPr>
        <p:spPr>
          <a:xfrm rot="5400000">
            <a:off x="5636895" y="2369820"/>
            <a:ext cx="918845" cy="31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9" idx="0"/>
          </p:cNvCxnSpPr>
          <p:nvPr/>
        </p:nvCxnSpPr>
        <p:spPr>
          <a:xfrm>
            <a:off x="6096000" y="4119880"/>
            <a:ext cx="0" cy="7194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1"/>
          </p:cNvCxnSpPr>
          <p:nvPr/>
        </p:nvCxnSpPr>
        <p:spPr>
          <a:xfrm flipH="1">
            <a:off x="7199630" y="3429000"/>
            <a:ext cx="1604645" cy="2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7705" y="3564255"/>
            <a:ext cx="1475105" cy="555625"/>
          </a:xfrm>
          <a:prstGeom prst="rect">
            <a:avLst/>
          </a:prstGeom>
        </p:spPr>
      </p:pic>
      <p:pic>
        <p:nvPicPr>
          <p:cNvPr id="19" name="图片 18" descr="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2581910"/>
            <a:ext cx="1443990" cy="892810"/>
          </a:xfrm>
          <a:prstGeom prst="rect">
            <a:avLst/>
          </a:prstGeom>
        </p:spPr>
      </p:pic>
      <p:pic>
        <p:nvPicPr>
          <p:cNvPr id="20" name="图片 1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95" y="2118360"/>
            <a:ext cx="2052320" cy="1445895"/>
          </a:xfrm>
          <a:prstGeom prst="rect">
            <a:avLst/>
          </a:prstGeom>
        </p:spPr>
      </p:pic>
      <p:pic>
        <p:nvPicPr>
          <p:cNvPr id="21" name="图片 20" descr="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855" y="0"/>
            <a:ext cx="2377440" cy="1610995"/>
          </a:xfrm>
          <a:prstGeom prst="rect">
            <a:avLst/>
          </a:prstGeom>
        </p:spPr>
      </p:pic>
      <p:pic>
        <p:nvPicPr>
          <p:cNvPr id="23" name="图片 22" descr="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1450" y="2171700"/>
            <a:ext cx="2036445" cy="130302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875" y="4028440"/>
            <a:ext cx="2090420" cy="1324610"/>
          </a:xfrm>
          <a:prstGeom prst="rect">
            <a:avLst/>
          </a:prstGeom>
        </p:spPr>
      </p:pic>
      <p:pic>
        <p:nvPicPr>
          <p:cNvPr id="25" name="图片 24" descr="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1860" y="4491990"/>
            <a:ext cx="2974975" cy="18942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7259955" y="5025390"/>
            <a:ext cx="2756535" cy="17532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84775" y="5011420"/>
            <a:ext cx="1950720" cy="17532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61590" y="5011420"/>
            <a:ext cx="2413635" cy="17532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175635" y="3952875"/>
            <a:ext cx="1409065" cy="383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产品平台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30465" y="3952875"/>
            <a:ext cx="1409065" cy="383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产品平台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1785" y="4222115"/>
            <a:ext cx="1409065" cy="38354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产品与平台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1945" y="4195445"/>
            <a:ext cx="77660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专用技术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10510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7910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5945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1785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60820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30465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6295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82125" y="5200015"/>
            <a:ext cx="365125" cy="14033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核心技术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47250" y="4195445"/>
            <a:ext cx="77660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专用技术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928495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05810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3285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39510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616825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004300" y="2838450"/>
            <a:ext cx="1120775" cy="4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产品线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" idx="1"/>
          </p:cNvCxnSpPr>
          <p:nvPr/>
        </p:nvCxnSpPr>
        <p:spPr>
          <a:xfrm flipH="1" flipV="1">
            <a:off x="1532890" y="3763010"/>
            <a:ext cx="1642745" cy="381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20" idx="2"/>
          </p:cNvCxnSpPr>
          <p:nvPr/>
        </p:nvCxnSpPr>
        <p:spPr>
          <a:xfrm rot="10800000">
            <a:off x="2489200" y="3240405"/>
            <a:ext cx="1442720" cy="384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21" idx="2"/>
          </p:cNvCxnSpPr>
          <p:nvPr/>
        </p:nvCxnSpPr>
        <p:spPr>
          <a:xfrm rot="16200000" flipV="1">
            <a:off x="3451225" y="3655695"/>
            <a:ext cx="836295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endCxn id="22" idx="2"/>
          </p:cNvCxnSpPr>
          <p:nvPr/>
        </p:nvCxnSpPr>
        <p:spPr>
          <a:xfrm flipV="1">
            <a:off x="3872865" y="3241040"/>
            <a:ext cx="1381125" cy="384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0800000">
            <a:off x="6925945" y="3236595"/>
            <a:ext cx="1442720" cy="384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6200000" flipV="1">
            <a:off x="7887970" y="3651885"/>
            <a:ext cx="836295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flipV="1">
            <a:off x="8309610" y="3237230"/>
            <a:ext cx="1381125" cy="384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" idx="2"/>
          </p:cNvCxnSpPr>
          <p:nvPr/>
        </p:nvCxnSpPr>
        <p:spPr>
          <a:xfrm flipH="1">
            <a:off x="3007995" y="4336415"/>
            <a:ext cx="872490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755390" y="4352925"/>
            <a:ext cx="97790" cy="805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" idx="2"/>
          </p:cNvCxnSpPr>
          <p:nvPr/>
        </p:nvCxnSpPr>
        <p:spPr>
          <a:xfrm>
            <a:off x="3880485" y="4336415"/>
            <a:ext cx="66103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853180" y="4372610"/>
            <a:ext cx="1770380" cy="766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931920" y="4352925"/>
            <a:ext cx="2851785" cy="786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" idx="2"/>
          </p:cNvCxnSpPr>
          <p:nvPr/>
        </p:nvCxnSpPr>
        <p:spPr>
          <a:xfrm>
            <a:off x="8235315" y="4336415"/>
            <a:ext cx="1301115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362315" y="4463415"/>
            <a:ext cx="191135" cy="7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687945" y="4463415"/>
            <a:ext cx="674370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6783705" y="4463415"/>
            <a:ext cx="1578610" cy="655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5701665" y="4463415"/>
            <a:ext cx="2660650" cy="71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773680" y="132905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2773680" y="1746885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7" name="矩形 46"/>
          <p:cNvSpPr/>
          <p:nvPr/>
        </p:nvSpPr>
        <p:spPr>
          <a:xfrm>
            <a:off x="2778125" y="217551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48" name="肘形连接符 47"/>
          <p:cNvCxnSpPr>
            <a:stCxn id="20" idx="0"/>
            <a:endCxn id="44" idx="1"/>
          </p:cNvCxnSpPr>
          <p:nvPr/>
        </p:nvCxnSpPr>
        <p:spPr>
          <a:xfrm rot="16200000">
            <a:off x="1974215" y="2038985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20" idx="0"/>
            <a:endCxn id="45" idx="1"/>
          </p:cNvCxnSpPr>
          <p:nvPr/>
        </p:nvCxnSpPr>
        <p:spPr>
          <a:xfrm rot="16200000">
            <a:off x="2183130" y="2247900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>
            <a:off x="2423795" y="2435225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85590" y="134874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4085590" y="1766570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4090035" y="219519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56" name="肘形连接符 55"/>
          <p:cNvCxnSpPr>
            <a:endCxn id="53" idx="1"/>
          </p:cNvCxnSpPr>
          <p:nvPr/>
        </p:nvCxnSpPr>
        <p:spPr>
          <a:xfrm rot="16200000">
            <a:off x="3286125" y="2058670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4" idx="1"/>
          </p:cNvCxnSpPr>
          <p:nvPr/>
        </p:nvCxnSpPr>
        <p:spPr>
          <a:xfrm rot="16200000">
            <a:off x="3495040" y="2267585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>
            <a:off x="3735705" y="2454910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479415" y="134874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5479415" y="1766570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5483860" y="219519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62" name="肘形连接符 61"/>
          <p:cNvCxnSpPr>
            <a:endCxn id="59" idx="1"/>
          </p:cNvCxnSpPr>
          <p:nvPr/>
        </p:nvCxnSpPr>
        <p:spPr>
          <a:xfrm rot="16200000">
            <a:off x="4679950" y="2058670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60" idx="1"/>
          </p:cNvCxnSpPr>
          <p:nvPr/>
        </p:nvCxnSpPr>
        <p:spPr>
          <a:xfrm rot="16200000">
            <a:off x="4888865" y="2267585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/>
          <p:nvPr/>
        </p:nvCxnSpPr>
        <p:spPr>
          <a:xfrm rot="16200000">
            <a:off x="5129530" y="2454910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074535" y="134874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074535" y="1766570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67" name="矩形 66"/>
          <p:cNvSpPr/>
          <p:nvPr/>
        </p:nvSpPr>
        <p:spPr>
          <a:xfrm>
            <a:off x="7078980" y="219519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68" name="肘形连接符 67"/>
          <p:cNvCxnSpPr>
            <a:endCxn id="65" idx="1"/>
          </p:cNvCxnSpPr>
          <p:nvPr/>
        </p:nvCxnSpPr>
        <p:spPr>
          <a:xfrm rot="16200000">
            <a:off x="6275070" y="2058670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endCxn id="66" idx="1"/>
          </p:cNvCxnSpPr>
          <p:nvPr/>
        </p:nvCxnSpPr>
        <p:spPr>
          <a:xfrm rot="16200000">
            <a:off x="6483985" y="2267585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/>
          <p:nvPr/>
        </p:nvCxnSpPr>
        <p:spPr>
          <a:xfrm rot="16200000">
            <a:off x="6724650" y="2454910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8451850" y="136842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90" name="矩形 89"/>
          <p:cNvSpPr/>
          <p:nvPr/>
        </p:nvSpPr>
        <p:spPr>
          <a:xfrm>
            <a:off x="8451850" y="1786255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91" name="矩形 90"/>
          <p:cNvSpPr/>
          <p:nvPr/>
        </p:nvSpPr>
        <p:spPr>
          <a:xfrm>
            <a:off x="8456295" y="221488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92" name="肘形连接符 91"/>
          <p:cNvCxnSpPr>
            <a:endCxn id="89" idx="1"/>
          </p:cNvCxnSpPr>
          <p:nvPr/>
        </p:nvCxnSpPr>
        <p:spPr>
          <a:xfrm rot="16200000">
            <a:off x="7652385" y="2078355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endCxn id="90" idx="1"/>
          </p:cNvCxnSpPr>
          <p:nvPr/>
        </p:nvCxnSpPr>
        <p:spPr>
          <a:xfrm rot="16200000">
            <a:off x="7861300" y="2287270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/>
          <p:nvPr/>
        </p:nvCxnSpPr>
        <p:spPr>
          <a:xfrm rot="16200000">
            <a:off x="8101965" y="2474595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9877425" y="1348740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102" name="矩形 101"/>
          <p:cNvSpPr/>
          <p:nvPr/>
        </p:nvSpPr>
        <p:spPr>
          <a:xfrm>
            <a:off x="9877425" y="1766570"/>
            <a:ext cx="44196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103" name="矩形 102"/>
          <p:cNvSpPr/>
          <p:nvPr/>
        </p:nvSpPr>
        <p:spPr>
          <a:xfrm>
            <a:off x="9881870" y="2195195"/>
            <a:ext cx="45148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3</a:t>
            </a:r>
            <a:endParaRPr lang="en-US" altLang="zh-CN"/>
          </a:p>
        </p:txBody>
      </p:sp>
      <p:cxnSp>
        <p:nvCxnSpPr>
          <p:cNvPr id="104" name="肘形连接符 103"/>
          <p:cNvCxnSpPr>
            <a:endCxn id="101" idx="1"/>
          </p:cNvCxnSpPr>
          <p:nvPr/>
        </p:nvCxnSpPr>
        <p:spPr>
          <a:xfrm rot="16200000">
            <a:off x="9063990" y="2058670"/>
            <a:ext cx="131445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>
            <a:endCxn id="102" idx="1"/>
          </p:cNvCxnSpPr>
          <p:nvPr/>
        </p:nvCxnSpPr>
        <p:spPr>
          <a:xfrm rot="16200000">
            <a:off x="9272905" y="2267585"/>
            <a:ext cx="896620" cy="2844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/>
          <p:nvPr/>
        </p:nvCxnSpPr>
        <p:spPr>
          <a:xfrm rot="16200000">
            <a:off x="9527540" y="2454910"/>
            <a:ext cx="446405" cy="3168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3161030" y="358140"/>
            <a:ext cx="1068070" cy="271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子版本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161030" y="761365"/>
            <a:ext cx="1068070" cy="271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子版本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8" name="肘形连接符 117"/>
          <p:cNvCxnSpPr>
            <a:stCxn id="44" idx="0"/>
            <a:endCxn id="113" idx="1"/>
          </p:cNvCxnSpPr>
          <p:nvPr/>
        </p:nvCxnSpPr>
        <p:spPr>
          <a:xfrm rot="16200000">
            <a:off x="2662555" y="830580"/>
            <a:ext cx="835025" cy="161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44" idx="0"/>
            <a:endCxn id="117" idx="1"/>
          </p:cNvCxnSpPr>
          <p:nvPr/>
        </p:nvCxnSpPr>
        <p:spPr>
          <a:xfrm rot="16200000">
            <a:off x="2864485" y="1032510"/>
            <a:ext cx="431800" cy="1612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501630" y="1287145"/>
            <a:ext cx="94678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0523855" y="3952875"/>
            <a:ext cx="94678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0523855" y="6750050"/>
            <a:ext cx="946785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H="1">
            <a:off x="10967720" y="1316355"/>
            <a:ext cx="14605" cy="2519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10967720" y="4083685"/>
            <a:ext cx="14605" cy="25196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10980420" y="558800"/>
            <a:ext cx="0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10501630" y="272415"/>
            <a:ext cx="335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销</a:t>
            </a:r>
            <a:endParaRPr lang="zh-CN" altLang="en-US" sz="1200"/>
          </a:p>
          <a:p>
            <a:r>
              <a:rPr lang="zh-CN" altLang="en-US" sz="1200"/>
              <a:t>售</a:t>
            </a:r>
            <a:endParaRPr lang="zh-CN" altLang="en-US" sz="1200"/>
          </a:p>
          <a:p>
            <a:r>
              <a:rPr lang="zh-CN" altLang="en-US" sz="1200"/>
              <a:t>与</a:t>
            </a:r>
            <a:endParaRPr lang="zh-CN" altLang="en-US" sz="1200"/>
          </a:p>
          <a:p>
            <a:r>
              <a:rPr lang="zh-CN" altLang="en-US" sz="1200"/>
              <a:t>服</a:t>
            </a:r>
            <a:endParaRPr lang="zh-CN" altLang="en-US" sz="1200"/>
          </a:p>
          <a:p>
            <a:r>
              <a:rPr lang="zh-CN" altLang="en-US" sz="1200"/>
              <a:t>务</a:t>
            </a:r>
            <a:endParaRPr lang="zh-CN" altLang="en-US" sz="1200"/>
          </a:p>
        </p:txBody>
      </p:sp>
      <p:sp>
        <p:nvSpPr>
          <p:cNvPr id="127" name="文本框 126"/>
          <p:cNvSpPr txBox="1"/>
          <p:nvPr/>
        </p:nvSpPr>
        <p:spPr>
          <a:xfrm>
            <a:off x="10501630" y="2176145"/>
            <a:ext cx="335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市</a:t>
            </a:r>
            <a:endParaRPr lang="zh-CN" altLang="en-US" sz="1200"/>
          </a:p>
          <a:p>
            <a:r>
              <a:rPr lang="zh-CN" altLang="en-US" sz="1200"/>
              <a:t>场</a:t>
            </a:r>
            <a:endParaRPr lang="zh-CN" altLang="en-US" sz="1200"/>
          </a:p>
          <a:p>
            <a:r>
              <a:rPr lang="zh-CN" altLang="en-US" sz="1200"/>
              <a:t>与</a:t>
            </a:r>
            <a:endParaRPr lang="zh-CN" altLang="en-US" sz="1200"/>
          </a:p>
          <a:p>
            <a:r>
              <a:rPr lang="zh-CN" altLang="en-US" sz="1200"/>
              <a:t>产</a:t>
            </a:r>
            <a:endParaRPr lang="zh-CN" altLang="en-US" sz="1200"/>
          </a:p>
          <a:p>
            <a:r>
              <a:rPr lang="zh-CN" altLang="en-US" sz="1200"/>
              <a:t>品</a:t>
            </a:r>
            <a:endParaRPr lang="zh-CN" altLang="en-US" sz="1200"/>
          </a:p>
        </p:txBody>
      </p:sp>
      <p:sp>
        <p:nvSpPr>
          <p:cNvPr id="128" name="文本框 127"/>
          <p:cNvSpPr txBox="1"/>
          <p:nvPr/>
        </p:nvSpPr>
        <p:spPr>
          <a:xfrm>
            <a:off x="10501630" y="5011420"/>
            <a:ext cx="335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研</a:t>
            </a:r>
            <a:endParaRPr lang="zh-CN" altLang="en-US" sz="1200"/>
          </a:p>
          <a:p>
            <a:r>
              <a:rPr lang="zh-CN" altLang="en-US" sz="1200"/>
              <a:t>发</a:t>
            </a:r>
            <a:endParaRPr lang="zh-CN" altLang="en-US" sz="1200"/>
          </a:p>
          <a:p>
            <a:r>
              <a:rPr lang="zh-CN" altLang="en-US" sz="1200"/>
              <a:t>与</a:t>
            </a:r>
            <a:endParaRPr lang="zh-CN" altLang="en-US" sz="1200"/>
          </a:p>
          <a:p>
            <a:r>
              <a:rPr lang="zh-CN" altLang="en-US" sz="1200"/>
              <a:t>技</a:t>
            </a:r>
            <a:endParaRPr lang="zh-CN" altLang="en-US" sz="1200"/>
          </a:p>
          <a:p>
            <a:r>
              <a:rPr lang="zh-CN" altLang="en-US" sz="1200"/>
              <a:t>术</a:t>
            </a:r>
            <a:endParaRPr lang="zh-CN" altLang="en-US" sz="1200"/>
          </a:p>
        </p:txBody>
      </p:sp>
      <p:sp>
        <p:nvSpPr>
          <p:cNvPr id="129" name="矩形 128"/>
          <p:cNvSpPr/>
          <p:nvPr/>
        </p:nvSpPr>
        <p:spPr>
          <a:xfrm>
            <a:off x="471170" y="358775"/>
            <a:ext cx="1120775" cy="76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M</a:t>
            </a:r>
            <a:r>
              <a:rPr lang="zh-CN" altLang="en-US">
                <a:solidFill>
                  <a:schemeClr val="tx1"/>
                </a:solidFill>
              </a:rPr>
              <a:t>版本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412115" y="1986915"/>
            <a:ext cx="1120775" cy="76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产品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R</a:t>
            </a:r>
            <a:r>
              <a:rPr lang="zh-CN" altLang="en-US">
                <a:solidFill>
                  <a:schemeClr val="tx1"/>
                </a:solidFill>
              </a:rPr>
              <a:t>版本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12115" y="3428365"/>
            <a:ext cx="1120775" cy="767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产品平台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zh-CN" altLang="en-US">
                <a:solidFill>
                  <a:schemeClr val="tx1"/>
                </a:solidFill>
              </a:rPr>
              <a:t>版本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endCxn id="129" idx="3"/>
          </p:cNvCxnSpPr>
          <p:nvPr/>
        </p:nvCxnSpPr>
        <p:spPr>
          <a:xfrm flipH="1" flipV="1">
            <a:off x="1591945" y="742315"/>
            <a:ext cx="151003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47" idx="1"/>
            <a:endCxn id="130" idx="3"/>
          </p:cNvCxnSpPr>
          <p:nvPr/>
        </p:nvCxnSpPr>
        <p:spPr>
          <a:xfrm flipH="1">
            <a:off x="1532890" y="2370455"/>
            <a:ext cx="12452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45770" y="2338070"/>
            <a:ext cx="397510" cy="1714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产品包开发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92860" y="925195"/>
            <a:ext cx="1275715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市场开发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2860" y="2840990"/>
            <a:ext cx="1275715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技术开发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2860" y="4296410"/>
            <a:ext cx="158877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生产服务开发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2860" y="6155690"/>
            <a:ext cx="158877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资料表开发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61740" y="29718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愿景目标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61740" y="70993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细分市场及评估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61740" y="112268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竞争分析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61740" y="155892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买点分析（</a:t>
            </a:r>
            <a:r>
              <a:rPr lang="en-US" altLang="zh-CN"/>
              <a:t>FFAB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61740" y="196596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商业模式分析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61740" y="238760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产品需求规格说明书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3761740" y="278955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产品任务书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761740" y="320230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路标规划</a:t>
            </a:r>
            <a:endParaRPr lang="zh-CN" altLang="en-US" sz="2000"/>
          </a:p>
        </p:txBody>
      </p:sp>
      <p:sp>
        <p:nvSpPr>
          <p:cNvPr id="24" name="矩形 23"/>
          <p:cNvSpPr/>
          <p:nvPr/>
        </p:nvSpPr>
        <p:spPr>
          <a:xfrm>
            <a:off x="3761740" y="361950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业务策略</a:t>
            </a:r>
            <a:endParaRPr lang="zh-CN" altLang="en-US" sz="2000"/>
          </a:p>
        </p:txBody>
      </p:sp>
      <p:cxnSp>
        <p:nvCxnSpPr>
          <p:cNvPr id="25" name="肘形连接符 24"/>
          <p:cNvCxnSpPr>
            <a:stCxn id="3" idx="3"/>
            <a:endCxn id="7" idx="1"/>
          </p:cNvCxnSpPr>
          <p:nvPr/>
        </p:nvCxnSpPr>
        <p:spPr>
          <a:xfrm flipV="1">
            <a:off x="2568575" y="483235"/>
            <a:ext cx="1193165" cy="63309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3"/>
            <a:endCxn id="17" idx="1"/>
          </p:cNvCxnSpPr>
          <p:nvPr/>
        </p:nvCxnSpPr>
        <p:spPr>
          <a:xfrm flipV="1">
            <a:off x="2568575" y="895985"/>
            <a:ext cx="1193165" cy="22034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" idx="3"/>
            <a:endCxn id="18" idx="1"/>
          </p:cNvCxnSpPr>
          <p:nvPr/>
        </p:nvCxnSpPr>
        <p:spPr>
          <a:xfrm>
            <a:off x="2568575" y="1116330"/>
            <a:ext cx="1193165" cy="19240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endCxn id="19" idx="1"/>
          </p:cNvCxnSpPr>
          <p:nvPr/>
        </p:nvCxnSpPr>
        <p:spPr>
          <a:xfrm>
            <a:off x="2585085" y="1160780"/>
            <a:ext cx="1176655" cy="584200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3"/>
            <a:endCxn id="20" idx="1"/>
          </p:cNvCxnSpPr>
          <p:nvPr/>
        </p:nvCxnSpPr>
        <p:spPr>
          <a:xfrm>
            <a:off x="2568575" y="1116330"/>
            <a:ext cx="1193165" cy="103568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" idx="3"/>
            <a:endCxn id="21" idx="1"/>
          </p:cNvCxnSpPr>
          <p:nvPr/>
        </p:nvCxnSpPr>
        <p:spPr>
          <a:xfrm>
            <a:off x="2568575" y="1116330"/>
            <a:ext cx="1193165" cy="145732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3" idx="3"/>
            <a:endCxn id="22" idx="1"/>
          </p:cNvCxnSpPr>
          <p:nvPr/>
        </p:nvCxnSpPr>
        <p:spPr>
          <a:xfrm>
            <a:off x="2568575" y="1116330"/>
            <a:ext cx="1193165" cy="1859280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3" idx="3"/>
            <a:endCxn id="23" idx="1"/>
          </p:cNvCxnSpPr>
          <p:nvPr/>
        </p:nvCxnSpPr>
        <p:spPr>
          <a:xfrm>
            <a:off x="2568575" y="1116330"/>
            <a:ext cx="1193165" cy="2272030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" idx="3"/>
            <a:endCxn id="24" idx="1"/>
          </p:cNvCxnSpPr>
          <p:nvPr/>
        </p:nvCxnSpPr>
        <p:spPr>
          <a:xfrm>
            <a:off x="2568575" y="1116330"/>
            <a:ext cx="1193165" cy="2689225"/>
          </a:xfrm>
          <a:prstGeom prst="bentConnector3">
            <a:avLst>
              <a:gd name="adj1" fmla="val 500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" idx="3"/>
            <a:endCxn id="3" idx="1"/>
          </p:cNvCxnSpPr>
          <p:nvPr/>
        </p:nvCxnSpPr>
        <p:spPr>
          <a:xfrm flipV="1">
            <a:off x="843280" y="1116330"/>
            <a:ext cx="449580" cy="20789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endCxn id="4" idx="1"/>
          </p:cNvCxnSpPr>
          <p:nvPr/>
        </p:nvCxnSpPr>
        <p:spPr>
          <a:xfrm flipV="1">
            <a:off x="882015" y="3032125"/>
            <a:ext cx="410845" cy="160655"/>
          </a:xfrm>
          <a:prstGeom prst="bentConnector3">
            <a:avLst>
              <a:gd name="adj1" fmla="val 500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5" idx="1"/>
          </p:cNvCxnSpPr>
          <p:nvPr/>
        </p:nvCxnSpPr>
        <p:spPr>
          <a:xfrm>
            <a:off x="843280" y="3195320"/>
            <a:ext cx="449580" cy="12922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" idx="3"/>
            <a:endCxn id="6" idx="1"/>
          </p:cNvCxnSpPr>
          <p:nvPr/>
        </p:nvCxnSpPr>
        <p:spPr>
          <a:xfrm>
            <a:off x="843280" y="3195320"/>
            <a:ext cx="449580" cy="31515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761740" y="412877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产品任务书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761740" y="454152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路标规划</a:t>
            </a:r>
            <a:endParaRPr lang="zh-CN" altLang="en-US" sz="2000"/>
          </a:p>
        </p:txBody>
      </p:sp>
      <p:sp>
        <p:nvSpPr>
          <p:cNvPr id="41" name="矩形 40"/>
          <p:cNvSpPr/>
          <p:nvPr/>
        </p:nvSpPr>
        <p:spPr>
          <a:xfrm>
            <a:off x="3761740" y="493839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业务策略</a:t>
            </a:r>
            <a:endParaRPr lang="zh-CN" altLang="en-US" sz="2000"/>
          </a:p>
        </p:txBody>
      </p:sp>
      <p:sp>
        <p:nvSpPr>
          <p:cNvPr id="42" name="矩形 41"/>
          <p:cNvSpPr/>
          <p:nvPr/>
        </p:nvSpPr>
        <p:spPr>
          <a:xfrm>
            <a:off x="3761740" y="536638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路标规划</a:t>
            </a:r>
            <a:endParaRPr lang="zh-CN" altLang="en-US" sz="2000"/>
          </a:p>
        </p:txBody>
      </p:sp>
      <p:sp>
        <p:nvSpPr>
          <p:cNvPr id="43" name="矩形 42"/>
          <p:cNvSpPr/>
          <p:nvPr/>
        </p:nvSpPr>
        <p:spPr>
          <a:xfrm>
            <a:off x="3761740" y="578358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业务策略</a:t>
            </a:r>
            <a:endParaRPr lang="zh-CN" altLang="en-US" sz="2000"/>
          </a:p>
        </p:txBody>
      </p:sp>
      <p:cxnSp>
        <p:nvCxnSpPr>
          <p:cNvPr id="44" name="肘形连接符 43"/>
          <p:cNvCxnSpPr>
            <a:stCxn id="5" idx="3"/>
            <a:endCxn id="39" idx="1"/>
          </p:cNvCxnSpPr>
          <p:nvPr/>
        </p:nvCxnSpPr>
        <p:spPr>
          <a:xfrm flipV="1">
            <a:off x="2881630" y="4314825"/>
            <a:ext cx="880110" cy="17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40" idx="1"/>
          </p:cNvCxnSpPr>
          <p:nvPr/>
        </p:nvCxnSpPr>
        <p:spPr>
          <a:xfrm>
            <a:off x="2914015" y="4485640"/>
            <a:ext cx="847725" cy="24193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5" idx="3"/>
            <a:endCxn id="42" idx="1"/>
          </p:cNvCxnSpPr>
          <p:nvPr/>
        </p:nvCxnSpPr>
        <p:spPr>
          <a:xfrm>
            <a:off x="2881630" y="4487545"/>
            <a:ext cx="880110" cy="1064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" idx="3"/>
            <a:endCxn id="43" idx="1"/>
          </p:cNvCxnSpPr>
          <p:nvPr/>
        </p:nvCxnSpPr>
        <p:spPr>
          <a:xfrm>
            <a:off x="2881630" y="4487545"/>
            <a:ext cx="880110" cy="1482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3"/>
            <a:endCxn id="41" idx="1"/>
          </p:cNvCxnSpPr>
          <p:nvPr/>
        </p:nvCxnSpPr>
        <p:spPr>
          <a:xfrm>
            <a:off x="2881630" y="4487545"/>
            <a:ext cx="880110" cy="636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002780" y="1193800"/>
            <a:ext cx="158877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生产服务开发</a:t>
            </a: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002780" y="3047365"/>
            <a:ext cx="158877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资料表开发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471660" y="102616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技术手册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9471660" y="143891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配置手册</a:t>
            </a:r>
            <a:endParaRPr lang="zh-CN" altLang="en-US" sz="2000"/>
          </a:p>
        </p:txBody>
      </p:sp>
      <p:sp>
        <p:nvSpPr>
          <p:cNvPr id="53" name="矩形 52"/>
          <p:cNvSpPr/>
          <p:nvPr/>
        </p:nvSpPr>
        <p:spPr>
          <a:xfrm>
            <a:off x="9471660" y="183578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过程文档</a:t>
            </a:r>
            <a:endParaRPr lang="zh-CN" altLang="en-US" sz="2000"/>
          </a:p>
        </p:txBody>
      </p:sp>
      <p:sp>
        <p:nvSpPr>
          <p:cNvPr id="54" name="矩形 53"/>
          <p:cNvSpPr/>
          <p:nvPr/>
        </p:nvSpPr>
        <p:spPr>
          <a:xfrm>
            <a:off x="9471660" y="226377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技术白皮书</a:t>
            </a:r>
            <a:endParaRPr lang="zh-CN" altLang="en-US" sz="2000"/>
          </a:p>
        </p:txBody>
      </p:sp>
      <p:cxnSp>
        <p:nvCxnSpPr>
          <p:cNvPr id="56" name="肘形连接符 55"/>
          <p:cNvCxnSpPr>
            <a:stCxn id="49" idx="3"/>
            <a:endCxn id="51" idx="1"/>
          </p:cNvCxnSpPr>
          <p:nvPr/>
        </p:nvCxnSpPr>
        <p:spPr>
          <a:xfrm flipV="1">
            <a:off x="8591550" y="1212215"/>
            <a:ext cx="880110" cy="17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52" idx="1"/>
          </p:cNvCxnSpPr>
          <p:nvPr/>
        </p:nvCxnSpPr>
        <p:spPr>
          <a:xfrm>
            <a:off x="8623935" y="1383030"/>
            <a:ext cx="847725" cy="24193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9" idx="3"/>
            <a:endCxn id="54" idx="1"/>
          </p:cNvCxnSpPr>
          <p:nvPr/>
        </p:nvCxnSpPr>
        <p:spPr>
          <a:xfrm>
            <a:off x="8591550" y="1384935"/>
            <a:ext cx="880110" cy="1064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49" idx="3"/>
            <a:endCxn id="53" idx="1"/>
          </p:cNvCxnSpPr>
          <p:nvPr/>
        </p:nvCxnSpPr>
        <p:spPr>
          <a:xfrm>
            <a:off x="8591550" y="1384935"/>
            <a:ext cx="880110" cy="636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002780" y="4733925"/>
            <a:ext cx="1588770" cy="3816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生产服务开发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471660" y="456628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产品</a:t>
            </a:r>
            <a:r>
              <a:rPr lang="en-US" altLang="zh-CN"/>
              <a:t>“</a:t>
            </a:r>
            <a:r>
              <a:rPr lang="zh-CN" altLang="en-US"/>
              <a:t>一纸</a:t>
            </a:r>
            <a:r>
              <a:rPr lang="zh-CN" altLang="en-US"/>
              <a:t>禅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9471660" y="497903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售前胶片</a:t>
            </a:r>
            <a:endParaRPr lang="zh-CN" altLang="en-US" sz="2000"/>
          </a:p>
        </p:txBody>
      </p:sp>
      <p:sp>
        <p:nvSpPr>
          <p:cNvPr id="64" name="矩形 63"/>
          <p:cNvSpPr/>
          <p:nvPr/>
        </p:nvSpPr>
        <p:spPr>
          <a:xfrm>
            <a:off x="9471660" y="537591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销售指导书</a:t>
            </a:r>
            <a:endParaRPr lang="zh-CN" altLang="en-US" sz="2000"/>
          </a:p>
        </p:txBody>
      </p:sp>
      <p:sp>
        <p:nvSpPr>
          <p:cNvPr id="65" name="矩形 64"/>
          <p:cNvSpPr/>
          <p:nvPr/>
        </p:nvSpPr>
        <p:spPr>
          <a:xfrm>
            <a:off x="9471660" y="580390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销售案例分析</a:t>
            </a:r>
            <a:endParaRPr lang="zh-CN" altLang="en-US" sz="2000"/>
          </a:p>
        </p:txBody>
      </p:sp>
      <p:sp>
        <p:nvSpPr>
          <p:cNvPr id="66" name="矩形 65"/>
          <p:cNvSpPr/>
          <p:nvPr/>
        </p:nvSpPr>
        <p:spPr>
          <a:xfrm>
            <a:off x="9471660" y="622109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软性文章</a:t>
            </a:r>
            <a:endParaRPr lang="zh-CN" altLang="en-US" sz="2000"/>
          </a:p>
        </p:txBody>
      </p:sp>
      <p:cxnSp>
        <p:nvCxnSpPr>
          <p:cNvPr id="67" name="肘形连接符 66"/>
          <p:cNvCxnSpPr>
            <a:stCxn id="61" idx="3"/>
            <a:endCxn id="62" idx="1"/>
          </p:cNvCxnSpPr>
          <p:nvPr/>
        </p:nvCxnSpPr>
        <p:spPr>
          <a:xfrm flipV="1">
            <a:off x="8591550" y="4752340"/>
            <a:ext cx="880110" cy="17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endCxn id="63" idx="1"/>
          </p:cNvCxnSpPr>
          <p:nvPr/>
        </p:nvCxnSpPr>
        <p:spPr>
          <a:xfrm>
            <a:off x="8623935" y="4923155"/>
            <a:ext cx="847725" cy="24193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61" idx="3"/>
            <a:endCxn id="65" idx="1"/>
          </p:cNvCxnSpPr>
          <p:nvPr/>
        </p:nvCxnSpPr>
        <p:spPr>
          <a:xfrm>
            <a:off x="8591550" y="4925060"/>
            <a:ext cx="880110" cy="1064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61" idx="3"/>
            <a:endCxn id="64" idx="1"/>
          </p:cNvCxnSpPr>
          <p:nvPr/>
        </p:nvCxnSpPr>
        <p:spPr>
          <a:xfrm>
            <a:off x="8591550" y="4925060"/>
            <a:ext cx="880110" cy="636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9471660" y="285051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用户手册</a:t>
            </a: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9471660" y="3263265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培训手册</a:t>
            </a:r>
            <a:endParaRPr lang="zh-CN" altLang="en-US" sz="2000"/>
          </a:p>
        </p:txBody>
      </p:sp>
      <p:sp>
        <p:nvSpPr>
          <p:cNvPr id="73" name="矩形 72"/>
          <p:cNvSpPr/>
          <p:nvPr/>
        </p:nvSpPr>
        <p:spPr>
          <a:xfrm>
            <a:off x="9471660" y="366014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安装手册</a:t>
            </a:r>
            <a:endParaRPr lang="zh-CN" altLang="en-US" sz="2000"/>
          </a:p>
        </p:txBody>
      </p:sp>
      <p:sp>
        <p:nvSpPr>
          <p:cNvPr id="74" name="矩形 73"/>
          <p:cNvSpPr/>
          <p:nvPr/>
        </p:nvSpPr>
        <p:spPr>
          <a:xfrm>
            <a:off x="9471660" y="4088130"/>
            <a:ext cx="2209165" cy="372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000"/>
              <a:t>维护手册</a:t>
            </a:r>
            <a:endParaRPr lang="zh-CN" altLang="en-US" sz="2000"/>
          </a:p>
        </p:txBody>
      </p:sp>
      <p:cxnSp>
        <p:nvCxnSpPr>
          <p:cNvPr id="75" name="肘形连接符 74"/>
          <p:cNvCxnSpPr>
            <a:endCxn id="71" idx="1"/>
          </p:cNvCxnSpPr>
          <p:nvPr/>
        </p:nvCxnSpPr>
        <p:spPr>
          <a:xfrm flipV="1">
            <a:off x="8591550" y="3036570"/>
            <a:ext cx="880110" cy="1727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endCxn id="72" idx="1"/>
          </p:cNvCxnSpPr>
          <p:nvPr/>
        </p:nvCxnSpPr>
        <p:spPr>
          <a:xfrm>
            <a:off x="8623935" y="3207385"/>
            <a:ext cx="847725" cy="241935"/>
          </a:xfrm>
          <a:prstGeom prst="bentConnector3">
            <a:avLst>
              <a:gd name="adj1" fmla="val 500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endCxn id="74" idx="1"/>
          </p:cNvCxnSpPr>
          <p:nvPr/>
        </p:nvCxnSpPr>
        <p:spPr>
          <a:xfrm>
            <a:off x="8591550" y="3209290"/>
            <a:ext cx="880110" cy="10648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endCxn id="73" idx="1"/>
          </p:cNvCxnSpPr>
          <p:nvPr/>
        </p:nvCxnSpPr>
        <p:spPr>
          <a:xfrm>
            <a:off x="8591550" y="3209290"/>
            <a:ext cx="880110" cy="6369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61" idx="3"/>
            <a:endCxn id="66" idx="1"/>
          </p:cNvCxnSpPr>
          <p:nvPr/>
        </p:nvCxnSpPr>
        <p:spPr>
          <a:xfrm>
            <a:off x="8591550" y="4925060"/>
            <a:ext cx="880110" cy="148209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6" idx="3"/>
          </p:cNvCxnSpPr>
          <p:nvPr/>
        </p:nvCxnSpPr>
        <p:spPr>
          <a:xfrm flipV="1">
            <a:off x="2881630" y="1365250"/>
            <a:ext cx="5476240" cy="4981575"/>
          </a:xfrm>
          <a:prstGeom prst="bentConnector3">
            <a:avLst>
              <a:gd name="adj1" fmla="val 631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6" idx="3"/>
            <a:endCxn id="50" idx="1"/>
          </p:cNvCxnSpPr>
          <p:nvPr/>
        </p:nvCxnSpPr>
        <p:spPr>
          <a:xfrm flipV="1">
            <a:off x="2881630" y="3238500"/>
            <a:ext cx="4121150" cy="3108325"/>
          </a:xfrm>
          <a:prstGeom prst="bentConnector3">
            <a:avLst>
              <a:gd name="adj1" fmla="val 843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6" idx="3"/>
            <a:endCxn id="61" idx="1"/>
          </p:cNvCxnSpPr>
          <p:nvPr/>
        </p:nvCxnSpPr>
        <p:spPr>
          <a:xfrm flipV="1">
            <a:off x="2881630" y="4925060"/>
            <a:ext cx="4121150" cy="1421765"/>
          </a:xfrm>
          <a:prstGeom prst="bentConnector3">
            <a:avLst>
              <a:gd name="adj1" fmla="val 848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737735" y="172085"/>
            <a:ext cx="1697990" cy="2552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总裁办公会议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4670" y="27051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行政办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75740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技术委员会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716530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研发与市场委员会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9984105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客户关系委员会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8447405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供应链管理委员会</a:t>
            </a:r>
            <a:endParaRPr lang="zh-CN" altLang="en-US" sz="1200"/>
          </a:p>
        </p:txBody>
      </p:sp>
      <p:sp>
        <p:nvSpPr>
          <p:cNvPr id="8" name="矩形 7"/>
          <p:cNvSpPr/>
          <p:nvPr/>
        </p:nvSpPr>
        <p:spPr>
          <a:xfrm>
            <a:off x="6283325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战略与财经委员会</a:t>
            </a:r>
            <a:endParaRPr lang="zh-CN" altLang="en-US" sz="1200"/>
          </a:p>
        </p:txBody>
      </p:sp>
      <p:sp>
        <p:nvSpPr>
          <p:cNvPr id="9" name="矩形 8"/>
          <p:cNvSpPr/>
          <p:nvPr/>
        </p:nvSpPr>
        <p:spPr>
          <a:xfrm>
            <a:off x="4737735" y="85661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绩效管理委员会</a:t>
            </a:r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737735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人力资源</a:t>
            </a:r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5934710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财务部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6938010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/>
              <a:t>企划部</a:t>
            </a:r>
            <a:endParaRPr lang="zh-CN" altLang="en-US" sz="1600"/>
          </a:p>
        </p:txBody>
      </p:sp>
      <p:sp>
        <p:nvSpPr>
          <p:cNvPr id="13" name="矩形 12"/>
          <p:cNvSpPr/>
          <p:nvPr/>
        </p:nvSpPr>
        <p:spPr>
          <a:xfrm>
            <a:off x="8447405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运作支持部</a:t>
            </a:r>
            <a:endParaRPr lang="zh-CN" altLang="en-US" sz="1200"/>
          </a:p>
        </p:txBody>
      </p:sp>
      <p:cxnSp>
        <p:nvCxnSpPr>
          <p:cNvPr id="14" name="肘形连接符 13"/>
          <p:cNvCxnSpPr>
            <a:stCxn id="2" idx="2"/>
            <a:endCxn id="5" idx="0"/>
          </p:cNvCxnSpPr>
          <p:nvPr/>
        </p:nvCxnSpPr>
        <p:spPr>
          <a:xfrm rot="5400000">
            <a:off x="4187825" y="-542290"/>
            <a:ext cx="429260" cy="2368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3" idx="3"/>
          </p:cNvCxnSpPr>
          <p:nvPr/>
        </p:nvCxnSpPr>
        <p:spPr>
          <a:xfrm rot="10800000">
            <a:off x="4077335" y="421640"/>
            <a:ext cx="1491615" cy="127000"/>
          </a:xfrm>
          <a:prstGeom prst="bentConnector3">
            <a:avLst>
              <a:gd name="adj1" fmla="val 71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2" idx="2"/>
            <a:endCxn id="9" idx="0"/>
          </p:cNvCxnSpPr>
          <p:nvPr/>
        </p:nvCxnSpPr>
        <p:spPr>
          <a:xfrm rot="5400000">
            <a:off x="5198110" y="467995"/>
            <a:ext cx="429260" cy="347345"/>
          </a:xfrm>
          <a:prstGeom prst="bentConnector3">
            <a:avLst>
              <a:gd name="adj1" fmla="val 499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2"/>
            <a:endCxn id="8" idx="0"/>
          </p:cNvCxnSpPr>
          <p:nvPr/>
        </p:nvCxnSpPr>
        <p:spPr>
          <a:xfrm rot="5400000" flipV="1">
            <a:off x="5970905" y="42545"/>
            <a:ext cx="429260" cy="1198245"/>
          </a:xfrm>
          <a:prstGeom prst="bentConnector3">
            <a:avLst>
              <a:gd name="adj1" fmla="val 499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" idx="2"/>
            <a:endCxn id="7" idx="0"/>
          </p:cNvCxnSpPr>
          <p:nvPr/>
        </p:nvCxnSpPr>
        <p:spPr>
          <a:xfrm rot="5400000" flipV="1">
            <a:off x="7052945" y="-1039495"/>
            <a:ext cx="429260" cy="3362325"/>
          </a:xfrm>
          <a:prstGeom prst="bentConnector3">
            <a:avLst>
              <a:gd name="adj1" fmla="val 499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" idx="2"/>
            <a:endCxn id="6" idx="0"/>
          </p:cNvCxnSpPr>
          <p:nvPr/>
        </p:nvCxnSpPr>
        <p:spPr>
          <a:xfrm rot="5400000" flipV="1">
            <a:off x="7821295" y="-1807845"/>
            <a:ext cx="429260" cy="4899025"/>
          </a:xfrm>
          <a:prstGeom prst="bentConnector3">
            <a:avLst>
              <a:gd name="adj1" fmla="val 499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>
            <a:off x="5239385" y="1158875"/>
            <a:ext cx="0" cy="12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1" idx="0"/>
          </p:cNvCxnSpPr>
          <p:nvPr/>
        </p:nvCxnSpPr>
        <p:spPr>
          <a:xfrm flipH="1">
            <a:off x="6436360" y="1158875"/>
            <a:ext cx="348615" cy="12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2" idx="0"/>
          </p:cNvCxnSpPr>
          <p:nvPr/>
        </p:nvCxnSpPr>
        <p:spPr>
          <a:xfrm>
            <a:off x="6784975" y="1158875"/>
            <a:ext cx="654685" cy="12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2"/>
            <a:endCxn id="13" idx="0"/>
          </p:cNvCxnSpPr>
          <p:nvPr/>
        </p:nvCxnSpPr>
        <p:spPr>
          <a:xfrm>
            <a:off x="8949055" y="1158875"/>
            <a:ext cx="0" cy="123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677525" y="143319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运作支持部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3437890" y="169291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企业市场部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1475740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企业解决方案部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1475740" y="168021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质量管理部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3437890" y="128206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运作支持部</a:t>
            </a:r>
            <a:endParaRPr lang="zh-CN" altLang="en-US" sz="1200"/>
          </a:p>
        </p:txBody>
      </p:sp>
      <p:cxnSp>
        <p:nvCxnSpPr>
          <p:cNvPr id="34" name="肘形连接符 33"/>
          <p:cNvCxnSpPr>
            <a:stCxn id="5" idx="2"/>
            <a:endCxn id="31" idx="3"/>
          </p:cNvCxnSpPr>
          <p:nvPr/>
        </p:nvCxnSpPr>
        <p:spPr>
          <a:xfrm rot="5400000">
            <a:off x="2711450" y="926465"/>
            <a:ext cx="274320" cy="739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2"/>
            <a:endCxn id="33" idx="1"/>
          </p:cNvCxnSpPr>
          <p:nvPr/>
        </p:nvCxnSpPr>
        <p:spPr>
          <a:xfrm rot="5400000" flipV="1">
            <a:off x="3190875" y="1186180"/>
            <a:ext cx="274320" cy="219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30" idx="1"/>
          </p:cNvCxnSpPr>
          <p:nvPr/>
        </p:nvCxnSpPr>
        <p:spPr>
          <a:xfrm rot="5400000" flipV="1">
            <a:off x="2977515" y="1383030"/>
            <a:ext cx="667385" cy="253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5" idx="2"/>
            <a:endCxn id="32" idx="3"/>
          </p:cNvCxnSpPr>
          <p:nvPr/>
        </p:nvCxnSpPr>
        <p:spPr>
          <a:xfrm rot="5400000">
            <a:off x="2512695" y="1125220"/>
            <a:ext cx="672465" cy="7391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06400" y="235585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预研部</a:t>
            </a:r>
            <a:endParaRPr lang="zh-CN" altLang="en-US" sz="1200"/>
          </a:p>
        </p:txBody>
      </p:sp>
      <p:sp>
        <p:nvSpPr>
          <p:cNvPr id="40" name="矩形 39"/>
          <p:cNvSpPr/>
          <p:nvPr/>
        </p:nvSpPr>
        <p:spPr>
          <a:xfrm>
            <a:off x="2071370" y="235648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产品线</a:t>
            </a:r>
            <a:r>
              <a:rPr lang="en-US" altLang="zh-CN" sz="1200"/>
              <a:t>1~N</a:t>
            </a:r>
            <a:endParaRPr lang="en-US" altLang="zh-CN" sz="1200"/>
          </a:p>
        </p:txBody>
      </p:sp>
      <p:sp>
        <p:nvSpPr>
          <p:cNvPr id="41" name="矩形 40"/>
          <p:cNvSpPr/>
          <p:nvPr/>
        </p:nvSpPr>
        <p:spPr>
          <a:xfrm>
            <a:off x="5085080" y="235648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公共研究部</a:t>
            </a:r>
            <a:endParaRPr lang="zh-CN" altLang="en-US" sz="1200"/>
          </a:p>
        </p:txBody>
      </p:sp>
      <p:sp>
        <p:nvSpPr>
          <p:cNvPr id="42" name="矩形 41"/>
          <p:cNvSpPr/>
          <p:nvPr/>
        </p:nvSpPr>
        <p:spPr>
          <a:xfrm>
            <a:off x="6938010" y="235585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中试部</a:t>
            </a:r>
            <a:endParaRPr lang="zh-CN" altLang="en-US" sz="1200"/>
          </a:p>
        </p:txBody>
      </p:sp>
      <p:sp>
        <p:nvSpPr>
          <p:cNvPr id="43" name="矩形 42"/>
          <p:cNvSpPr/>
          <p:nvPr/>
        </p:nvSpPr>
        <p:spPr>
          <a:xfrm>
            <a:off x="8445500" y="235585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技术支持部</a:t>
            </a:r>
            <a:endParaRPr lang="zh-CN" altLang="en-US" sz="1200"/>
          </a:p>
        </p:txBody>
      </p:sp>
      <p:cxnSp>
        <p:nvCxnSpPr>
          <p:cNvPr id="44" name="肘形连接符 43"/>
          <p:cNvCxnSpPr>
            <a:stCxn id="5" idx="2"/>
            <a:endCxn id="39" idx="0"/>
          </p:cNvCxnSpPr>
          <p:nvPr/>
        </p:nvCxnSpPr>
        <p:spPr>
          <a:xfrm rot="5400000">
            <a:off x="1464628" y="602298"/>
            <a:ext cx="1196975" cy="23101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endCxn id="40" idx="0"/>
          </p:cNvCxnSpPr>
          <p:nvPr/>
        </p:nvCxnSpPr>
        <p:spPr>
          <a:xfrm rot="5400000">
            <a:off x="2296795" y="1437005"/>
            <a:ext cx="1195705" cy="642620"/>
          </a:xfrm>
          <a:prstGeom prst="bentConnector3">
            <a:avLst>
              <a:gd name="adj1" fmla="val 815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30" idx="3"/>
            <a:endCxn id="41" idx="0"/>
          </p:cNvCxnSpPr>
          <p:nvPr/>
        </p:nvCxnSpPr>
        <p:spPr>
          <a:xfrm>
            <a:off x="4441190" y="1844040"/>
            <a:ext cx="1145540" cy="5124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5" idx="2"/>
            <a:endCxn id="42" idx="0"/>
          </p:cNvCxnSpPr>
          <p:nvPr/>
        </p:nvCxnSpPr>
        <p:spPr>
          <a:xfrm rot="5400000" flipV="1">
            <a:off x="4730433" y="-353377"/>
            <a:ext cx="1196975" cy="42214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5" idx="2"/>
            <a:endCxn id="43" idx="0"/>
          </p:cNvCxnSpPr>
          <p:nvPr/>
        </p:nvCxnSpPr>
        <p:spPr>
          <a:xfrm rot="5400000" flipV="1">
            <a:off x="5484178" y="-1107122"/>
            <a:ext cx="1196975" cy="5728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272540" y="276733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产品线解决方案部</a:t>
            </a:r>
            <a:endParaRPr lang="zh-CN" altLang="en-US" sz="1200"/>
          </a:p>
        </p:txBody>
      </p:sp>
      <p:sp>
        <p:nvSpPr>
          <p:cNvPr id="50" name="矩形 49"/>
          <p:cNvSpPr/>
          <p:nvPr/>
        </p:nvSpPr>
        <p:spPr>
          <a:xfrm>
            <a:off x="1272540" y="311531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产品线市场部</a:t>
            </a:r>
            <a:endParaRPr lang="zh-CN" altLang="en-US" sz="1200"/>
          </a:p>
        </p:txBody>
      </p:sp>
      <p:sp>
        <p:nvSpPr>
          <p:cNvPr id="51" name="矩形 50"/>
          <p:cNvSpPr/>
          <p:nvPr/>
        </p:nvSpPr>
        <p:spPr>
          <a:xfrm>
            <a:off x="1272540" y="346583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运作支持部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3074670" y="276733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产品线研发部</a:t>
            </a:r>
            <a:endParaRPr lang="zh-CN" altLang="en-US" sz="1200"/>
          </a:p>
        </p:txBody>
      </p:sp>
      <p:cxnSp>
        <p:nvCxnSpPr>
          <p:cNvPr id="53" name="肘形连接符 52"/>
          <p:cNvCxnSpPr>
            <a:stCxn id="40" idx="2"/>
            <a:endCxn id="49" idx="3"/>
          </p:cNvCxnSpPr>
          <p:nvPr/>
        </p:nvCxnSpPr>
        <p:spPr>
          <a:xfrm rot="5400000">
            <a:off x="2294890" y="2639695"/>
            <a:ext cx="259715" cy="297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40" idx="2"/>
            <a:endCxn id="50" idx="3"/>
          </p:cNvCxnSpPr>
          <p:nvPr/>
        </p:nvCxnSpPr>
        <p:spPr>
          <a:xfrm rot="5400000">
            <a:off x="2120900" y="2813685"/>
            <a:ext cx="607695" cy="297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0" idx="2"/>
            <a:endCxn id="51" idx="3"/>
          </p:cNvCxnSpPr>
          <p:nvPr/>
        </p:nvCxnSpPr>
        <p:spPr>
          <a:xfrm rot="5400000">
            <a:off x="1945640" y="2988945"/>
            <a:ext cx="958215" cy="2971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0" idx="2"/>
            <a:endCxn id="52" idx="1"/>
          </p:cNvCxnSpPr>
          <p:nvPr/>
        </p:nvCxnSpPr>
        <p:spPr>
          <a:xfrm rot="5400000" flipV="1">
            <a:off x="2694305" y="2537460"/>
            <a:ext cx="259715" cy="5016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475740" y="4783455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产品经理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58" name="矩形 57"/>
          <p:cNvSpPr/>
          <p:nvPr/>
        </p:nvSpPr>
        <p:spPr>
          <a:xfrm>
            <a:off x="1476375" y="592836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产品经理</a:t>
            </a:r>
            <a:r>
              <a:rPr lang="en-US" altLang="zh-CN" sz="1200"/>
              <a:t>n</a:t>
            </a:r>
            <a:endParaRPr lang="en-US" altLang="zh-CN" sz="1200"/>
          </a:p>
        </p:txBody>
      </p:sp>
      <p:cxnSp>
        <p:nvCxnSpPr>
          <p:cNvPr id="59" name="肘形连接符 58"/>
          <p:cNvCxnSpPr>
            <a:stCxn id="40" idx="2"/>
            <a:endCxn id="57" idx="3"/>
          </p:cNvCxnSpPr>
          <p:nvPr/>
        </p:nvCxnSpPr>
        <p:spPr>
          <a:xfrm rot="5400000">
            <a:off x="1388110" y="3749675"/>
            <a:ext cx="2275840" cy="939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13435" y="549656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系统经理</a:t>
            </a:r>
            <a:endParaRPr lang="zh-CN" altLang="en-US" sz="1200"/>
          </a:p>
        </p:txBody>
      </p:sp>
      <p:sp>
        <p:nvSpPr>
          <p:cNvPr id="62" name="矩形 61"/>
          <p:cNvSpPr/>
          <p:nvPr/>
        </p:nvSpPr>
        <p:spPr>
          <a:xfrm>
            <a:off x="813435" y="5194300"/>
            <a:ext cx="1003300" cy="302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计划经理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40" idx="2"/>
            <a:endCxn id="58" idx="3"/>
          </p:cNvCxnSpPr>
          <p:nvPr/>
        </p:nvCxnSpPr>
        <p:spPr>
          <a:xfrm rot="5400000">
            <a:off x="815975" y="4322445"/>
            <a:ext cx="3420745" cy="933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57" idx="2"/>
            <a:endCxn id="62" idx="3"/>
          </p:cNvCxnSpPr>
          <p:nvPr/>
        </p:nvCxnSpPr>
        <p:spPr>
          <a:xfrm rot="5400000">
            <a:off x="1767205" y="5150485"/>
            <a:ext cx="259715" cy="160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57" idx="2"/>
            <a:endCxn id="61" idx="3"/>
          </p:cNvCxnSpPr>
          <p:nvPr/>
        </p:nvCxnSpPr>
        <p:spPr>
          <a:xfrm rot="5400000">
            <a:off x="1616075" y="5301615"/>
            <a:ext cx="561975" cy="1606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06400" y="2828925"/>
            <a:ext cx="364490" cy="340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854325" y="326644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产品平台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68" name="矩形 67"/>
          <p:cNvSpPr/>
          <p:nvPr/>
        </p:nvSpPr>
        <p:spPr>
          <a:xfrm>
            <a:off x="3201035" y="326644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产品平台</a:t>
            </a:r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69" name="矩形 68"/>
          <p:cNvSpPr/>
          <p:nvPr/>
        </p:nvSpPr>
        <p:spPr>
          <a:xfrm>
            <a:off x="3498850" y="326644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技术部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70" name="矩形 69"/>
          <p:cNvSpPr/>
          <p:nvPr/>
        </p:nvSpPr>
        <p:spPr>
          <a:xfrm>
            <a:off x="3856990" y="326644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技术部</a:t>
            </a:r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71" name="矩形 70"/>
          <p:cNvSpPr/>
          <p:nvPr/>
        </p:nvSpPr>
        <p:spPr>
          <a:xfrm>
            <a:off x="4220210" y="326644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测试部</a:t>
            </a:r>
            <a:endParaRPr lang="zh-CN" altLang="en-US" sz="1400"/>
          </a:p>
        </p:txBody>
      </p:sp>
      <p:cxnSp>
        <p:nvCxnSpPr>
          <p:cNvPr id="72" name="肘形连接符 71"/>
          <p:cNvCxnSpPr>
            <a:stCxn id="52" idx="2"/>
            <a:endCxn id="67" idx="0"/>
          </p:cNvCxnSpPr>
          <p:nvPr/>
        </p:nvCxnSpPr>
        <p:spPr>
          <a:xfrm rot="5400000">
            <a:off x="3171825" y="2861945"/>
            <a:ext cx="196850" cy="611505"/>
          </a:xfrm>
          <a:prstGeom prst="bentConnector3">
            <a:avLst>
              <a:gd name="adj1" fmla="val 49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2" idx="2"/>
            <a:endCxn id="68" idx="0"/>
          </p:cNvCxnSpPr>
          <p:nvPr/>
        </p:nvCxnSpPr>
        <p:spPr>
          <a:xfrm rot="5400000">
            <a:off x="3345180" y="3035300"/>
            <a:ext cx="196850" cy="264795"/>
          </a:xfrm>
          <a:prstGeom prst="bentConnector3">
            <a:avLst>
              <a:gd name="adj1" fmla="val 49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endCxn id="69" idx="0"/>
          </p:cNvCxnSpPr>
          <p:nvPr/>
        </p:nvCxnSpPr>
        <p:spPr>
          <a:xfrm rot="5400000" flipV="1">
            <a:off x="3521075" y="3178175"/>
            <a:ext cx="175260" cy="3175"/>
          </a:xfrm>
          <a:prstGeom prst="bentConnector3">
            <a:avLst>
              <a:gd name="adj1" fmla="val 503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52" idx="2"/>
            <a:endCxn id="70" idx="0"/>
          </p:cNvCxnSpPr>
          <p:nvPr/>
        </p:nvCxnSpPr>
        <p:spPr>
          <a:xfrm rot="5400000" flipV="1">
            <a:off x="3673475" y="2972435"/>
            <a:ext cx="196850" cy="391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52" idx="2"/>
            <a:endCxn id="71" idx="0"/>
          </p:cNvCxnSpPr>
          <p:nvPr/>
        </p:nvCxnSpPr>
        <p:spPr>
          <a:xfrm rot="5400000" flipV="1">
            <a:off x="3855085" y="2790825"/>
            <a:ext cx="196850" cy="75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87235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产品平台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78" name="矩形 77"/>
          <p:cNvSpPr/>
          <p:nvPr/>
        </p:nvSpPr>
        <p:spPr>
          <a:xfrm>
            <a:off x="521906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产品平台</a:t>
            </a:r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79" name="矩形 78"/>
          <p:cNvSpPr/>
          <p:nvPr/>
        </p:nvSpPr>
        <p:spPr>
          <a:xfrm>
            <a:off x="551688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技术部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80" name="矩形 79"/>
          <p:cNvSpPr/>
          <p:nvPr/>
        </p:nvSpPr>
        <p:spPr>
          <a:xfrm>
            <a:off x="587502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技术部</a:t>
            </a:r>
            <a:r>
              <a:rPr lang="en-US" altLang="zh-CN" sz="1400"/>
              <a:t>n</a:t>
            </a:r>
            <a:endParaRPr lang="en-US" altLang="zh-CN" sz="1400"/>
          </a:p>
        </p:txBody>
      </p:sp>
      <p:sp>
        <p:nvSpPr>
          <p:cNvPr id="81" name="矩形 80"/>
          <p:cNvSpPr/>
          <p:nvPr/>
        </p:nvSpPr>
        <p:spPr>
          <a:xfrm>
            <a:off x="623824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测试部</a:t>
            </a:r>
            <a:endParaRPr lang="zh-CN" altLang="en-US" sz="1400"/>
          </a:p>
        </p:txBody>
      </p:sp>
      <p:cxnSp>
        <p:nvCxnSpPr>
          <p:cNvPr id="82" name="肘形连接符 81"/>
          <p:cNvCxnSpPr>
            <a:stCxn id="41" idx="2"/>
            <a:endCxn id="77" idx="0"/>
          </p:cNvCxnSpPr>
          <p:nvPr/>
        </p:nvCxnSpPr>
        <p:spPr>
          <a:xfrm rot="5400000">
            <a:off x="4969510" y="2672080"/>
            <a:ext cx="630555" cy="60388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41" idx="2"/>
            <a:endCxn id="78" idx="0"/>
          </p:cNvCxnSpPr>
          <p:nvPr/>
        </p:nvCxnSpPr>
        <p:spPr>
          <a:xfrm rot="5400000">
            <a:off x="5142865" y="2845435"/>
            <a:ext cx="630555" cy="25717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41" idx="2"/>
            <a:endCxn id="79" idx="0"/>
          </p:cNvCxnSpPr>
          <p:nvPr/>
        </p:nvCxnSpPr>
        <p:spPr>
          <a:xfrm rot="5400000" flipV="1">
            <a:off x="5291773" y="2953703"/>
            <a:ext cx="630555" cy="40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80" idx="0"/>
          </p:cNvCxnSpPr>
          <p:nvPr/>
        </p:nvCxnSpPr>
        <p:spPr>
          <a:xfrm rot="5400000" flipV="1">
            <a:off x="5471160" y="2774315"/>
            <a:ext cx="630555" cy="398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41" idx="2"/>
            <a:endCxn id="81" idx="0"/>
          </p:cNvCxnSpPr>
          <p:nvPr/>
        </p:nvCxnSpPr>
        <p:spPr>
          <a:xfrm rot="5400000" flipV="1">
            <a:off x="5652453" y="2593023"/>
            <a:ext cx="630555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72528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系统测试中心</a:t>
            </a:r>
            <a:endParaRPr lang="zh-CN" altLang="en-US" sz="1400"/>
          </a:p>
        </p:txBody>
      </p:sp>
      <p:sp>
        <p:nvSpPr>
          <p:cNvPr id="88" name="矩形 87"/>
          <p:cNvSpPr/>
          <p:nvPr/>
        </p:nvSpPr>
        <p:spPr>
          <a:xfrm>
            <a:off x="707199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工艺中心</a:t>
            </a:r>
            <a:endParaRPr lang="zh-CN" altLang="en-US" sz="1400"/>
          </a:p>
        </p:txBody>
      </p:sp>
      <p:sp>
        <p:nvSpPr>
          <p:cNvPr id="89" name="矩形 88"/>
          <p:cNvSpPr/>
          <p:nvPr/>
        </p:nvSpPr>
        <p:spPr>
          <a:xfrm>
            <a:off x="736981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总装中心</a:t>
            </a:r>
            <a:endParaRPr lang="zh-CN" altLang="en-US" sz="1400"/>
          </a:p>
        </p:txBody>
      </p:sp>
      <p:sp>
        <p:nvSpPr>
          <p:cNvPr id="90" name="矩形 89"/>
          <p:cNvSpPr/>
          <p:nvPr/>
        </p:nvSpPr>
        <p:spPr>
          <a:xfrm>
            <a:off x="772795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结构中心</a:t>
            </a:r>
            <a:endParaRPr lang="zh-CN" altLang="en-US" sz="1400"/>
          </a:p>
        </p:txBody>
      </p:sp>
      <p:sp>
        <p:nvSpPr>
          <p:cNvPr id="91" name="矩形 90"/>
          <p:cNvSpPr/>
          <p:nvPr/>
        </p:nvSpPr>
        <p:spPr>
          <a:xfrm>
            <a:off x="8091170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试制中</a:t>
            </a:r>
            <a:endParaRPr lang="zh-CN" altLang="en-US" sz="1400"/>
          </a:p>
        </p:txBody>
      </p:sp>
      <p:cxnSp>
        <p:nvCxnSpPr>
          <p:cNvPr id="92" name="肘形连接符 91"/>
          <p:cNvCxnSpPr>
            <a:endCxn id="87" idx="0"/>
          </p:cNvCxnSpPr>
          <p:nvPr/>
        </p:nvCxnSpPr>
        <p:spPr>
          <a:xfrm rot="5400000">
            <a:off x="6822440" y="2672080"/>
            <a:ext cx="630555" cy="60388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endCxn id="88" idx="0"/>
          </p:cNvCxnSpPr>
          <p:nvPr/>
        </p:nvCxnSpPr>
        <p:spPr>
          <a:xfrm rot="5400000">
            <a:off x="6995795" y="2845435"/>
            <a:ext cx="630555" cy="257175"/>
          </a:xfrm>
          <a:prstGeom prst="bentConnector3">
            <a:avLst>
              <a:gd name="adj1" fmla="val 500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endCxn id="89" idx="0"/>
          </p:cNvCxnSpPr>
          <p:nvPr/>
        </p:nvCxnSpPr>
        <p:spPr>
          <a:xfrm rot="5400000" flipV="1">
            <a:off x="7144703" y="2953703"/>
            <a:ext cx="630555" cy="406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endCxn id="90" idx="0"/>
          </p:cNvCxnSpPr>
          <p:nvPr/>
        </p:nvCxnSpPr>
        <p:spPr>
          <a:xfrm rot="5400000" flipV="1">
            <a:off x="7323455" y="2774315"/>
            <a:ext cx="630555" cy="3987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endCxn id="91" idx="0"/>
          </p:cNvCxnSpPr>
          <p:nvPr/>
        </p:nvCxnSpPr>
        <p:spPr>
          <a:xfrm rot="5400000" flipV="1">
            <a:off x="7505383" y="2593023"/>
            <a:ext cx="630555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8975090" y="330962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结构中心</a:t>
            </a:r>
            <a:endParaRPr lang="zh-CN" altLang="en-US" sz="1400"/>
          </a:p>
        </p:txBody>
      </p:sp>
      <p:sp>
        <p:nvSpPr>
          <p:cNvPr id="104" name="矩形 103"/>
          <p:cNvSpPr/>
          <p:nvPr/>
        </p:nvSpPr>
        <p:spPr>
          <a:xfrm>
            <a:off x="9338310" y="330962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试制中</a:t>
            </a:r>
            <a:endParaRPr lang="zh-CN" altLang="en-US" sz="1400"/>
          </a:p>
        </p:txBody>
      </p:sp>
      <p:cxnSp>
        <p:nvCxnSpPr>
          <p:cNvPr id="105" name="肘形连接符 104"/>
          <p:cNvCxnSpPr>
            <a:endCxn id="108" idx="0"/>
          </p:cNvCxnSpPr>
          <p:nvPr/>
        </p:nvCxnSpPr>
        <p:spPr>
          <a:xfrm rot="5400000">
            <a:off x="8499475" y="2825750"/>
            <a:ext cx="691515" cy="276225"/>
          </a:xfrm>
          <a:prstGeom prst="bentConnector3">
            <a:avLst>
              <a:gd name="adj1" fmla="val 500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endCxn id="103" idx="0"/>
          </p:cNvCxnSpPr>
          <p:nvPr/>
        </p:nvCxnSpPr>
        <p:spPr>
          <a:xfrm rot="5400000" flipV="1">
            <a:off x="8688705" y="2927985"/>
            <a:ext cx="644525" cy="149225"/>
          </a:xfrm>
          <a:prstGeom prst="bentConnector3">
            <a:avLst>
              <a:gd name="adj1" fmla="val 500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43" idx="2"/>
            <a:endCxn id="104" idx="0"/>
          </p:cNvCxnSpPr>
          <p:nvPr/>
        </p:nvCxnSpPr>
        <p:spPr>
          <a:xfrm rot="5400000" flipV="1">
            <a:off x="8872220" y="2733040"/>
            <a:ext cx="651510" cy="501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8596630" y="330962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结构中心</a:t>
            </a:r>
            <a:endParaRPr lang="zh-CN" altLang="en-US" sz="1400"/>
          </a:p>
        </p:txBody>
      </p:sp>
      <p:sp>
        <p:nvSpPr>
          <p:cNvPr id="113" name="矩形 112"/>
          <p:cNvSpPr/>
          <p:nvPr/>
        </p:nvSpPr>
        <p:spPr>
          <a:xfrm>
            <a:off x="976439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结构中心</a:t>
            </a:r>
            <a:endParaRPr lang="zh-CN" altLang="en-US" sz="1400"/>
          </a:p>
        </p:txBody>
      </p:sp>
      <p:sp>
        <p:nvSpPr>
          <p:cNvPr id="114" name="矩形 113"/>
          <p:cNvSpPr/>
          <p:nvPr/>
        </p:nvSpPr>
        <p:spPr>
          <a:xfrm>
            <a:off x="10127615" y="328930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试制中</a:t>
            </a:r>
            <a:endParaRPr lang="zh-CN" altLang="en-US" sz="1400"/>
          </a:p>
        </p:txBody>
      </p:sp>
      <p:cxnSp>
        <p:nvCxnSpPr>
          <p:cNvPr id="119" name="曲线连接符 118"/>
          <p:cNvCxnSpPr>
            <a:stCxn id="7" idx="3"/>
            <a:endCxn id="113" idx="0"/>
          </p:cNvCxnSpPr>
          <p:nvPr/>
        </p:nvCxnSpPr>
        <p:spPr>
          <a:xfrm>
            <a:off x="9450705" y="1007745"/>
            <a:ext cx="424180" cy="2281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7" idx="3"/>
            <a:endCxn id="114" idx="0"/>
          </p:cNvCxnSpPr>
          <p:nvPr/>
        </p:nvCxnSpPr>
        <p:spPr>
          <a:xfrm>
            <a:off x="9450705" y="1007745"/>
            <a:ext cx="787400" cy="22815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0958195" y="330962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结构中心</a:t>
            </a:r>
            <a:endParaRPr lang="zh-CN" altLang="en-US" sz="1400"/>
          </a:p>
        </p:txBody>
      </p:sp>
      <p:sp>
        <p:nvSpPr>
          <p:cNvPr id="123" name="矩形 122"/>
          <p:cNvSpPr/>
          <p:nvPr/>
        </p:nvSpPr>
        <p:spPr>
          <a:xfrm>
            <a:off x="11321415" y="3309620"/>
            <a:ext cx="220980" cy="1209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试制中</a:t>
            </a:r>
            <a:endParaRPr lang="zh-CN" altLang="en-US" sz="1400"/>
          </a:p>
        </p:txBody>
      </p:sp>
      <p:cxnSp>
        <p:nvCxnSpPr>
          <p:cNvPr id="124" name="曲线连接符 123"/>
          <p:cNvCxnSpPr>
            <a:stCxn id="6" idx="2"/>
            <a:endCxn id="122" idx="0"/>
          </p:cNvCxnSpPr>
          <p:nvPr/>
        </p:nvCxnSpPr>
        <p:spPr>
          <a:xfrm rot="5400000" flipV="1">
            <a:off x="9702165" y="1942465"/>
            <a:ext cx="2150745" cy="5829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endCxn id="123" idx="0"/>
          </p:cNvCxnSpPr>
          <p:nvPr/>
        </p:nvCxnSpPr>
        <p:spPr>
          <a:xfrm rot="5400000" flipV="1">
            <a:off x="9881235" y="1758950"/>
            <a:ext cx="2142490" cy="958850"/>
          </a:xfrm>
          <a:prstGeom prst="curved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6" idx="2"/>
            <a:endCxn id="27" idx="0"/>
          </p:cNvCxnSpPr>
          <p:nvPr/>
        </p:nvCxnSpPr>
        <p:spPr>
          <a:xfrm rot="5400000" flipV="1">
            <a:off x="10695305" y="949325"/>
            <a:ext cx="274320" cy="6934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左右箭头 126"/>
          <p:cNvSpPr/>
          <p:nvPr/>
        </p:nvSpPr>
        <p:spPr>
          <a:xfrm>
            <a:off x="777240" y="5987415"/>
            <a:ext cx="698500" cy="243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左右箭头 127"/>
          <p:cNvSpPr/>
          <p:nvPr/>
        </p:nvSpPr>
        <p:spPr>
          <a:xfrm>
            <a:off x="770890" y="4783455"/>
            <a:ext cx="698500" cy="243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矩形 128"/>
          <p:cNvSpPr/>
          <p:nvPr/>
        </p:nvSpPr>
        <p:spPr>
          <a:xfrm>
            <a:off x="285432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0" name="矩形 129"/>
          <p:cNvSpPr/>
          <p:nvPr/>
        </p:nvSpPr>
        <p:spPr>
          <a:xfrm>
            <a:off x="315976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1" name="矩形 130"/>
          <p:cNvSpPr/>
          <p:nvPr/>
        </p:nvSpPr>
        <p:spPr>
          <a:xfrm>
            <a:off x="346583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2" name="矩形 131"/>
          <p:cNvSpPr/>
          <p:nvPr/>
        </p:nvSpPr>
        <p:spPr>
          <a:xfrm>
            <a:off x="374650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3" name="矩形 132"/>
          <p:cNvSpPr/>
          <p:nvPr/>
        </p:nvSpPr>
        <p:spPr>
          <a:xfrm>
            <a:off x="403098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4" name="矩形 133"/>
          <p:cNvSpPr/>
          <p:nvPr/>
        </p:nvSpPr>
        <p:spPr>
          <a:xfrm>
            <a:off x="433070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5" name="矩形 134"/>
          <p:cNvSpPr/>
          <p:nvPr/>
        </p:nvSpPr>
        <p:spPr>
          <a:xfrm>
            <a:off x="487235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6" name="矩形 135"/>
          <p:cNvSpPr/>
          <p:nvPr/>
        </p:nvSpPr>
        <p:spPr>
          <a:xfrm>
            <a:off x="517779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7" name="矩形 136"/>
          <p:cNvSpPr/>
          <p:nvPr/>
        </p:nvSpPr>
        <p:spPr>
          <a:xfrm>
            <a:off x="548386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8" name="矩形 137"/>
          <p:cNvSpPr/>
          <p:nvPr/>
        </p:nvSpPr>
        <p:spPr>
          <a:xfrm>
            <a:off x="576453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39" name="矩形 138"/>
          <p:cNvSpPr/>
          <p:nvPr/>
        </p:nvSpPr>
        <p:spPr>
          <a:xfrm>
            <a:off x="604901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0" name="矩形 139"/>
          <p:cNvSpPr/>
          <p:nvPr/>
        </p:nvSpPr>
        <p:spPr>
          <a:xfrm>
            <a:off x="634873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1" name="矩形 140"/>
          <p:cNvSpPr/>
          <p:nvPr/>
        </p:nvSpPr>
        <p:spPr>
          <a:xfrm>
            <a:off x="683577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2" name="矩形 141"/>
          <p:cNvSpPr/>
          <p:nvPr/>
        </p:nvSpPr>
        <p:spPr>
          <a:xfrm>
            <a:off x="714121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3" name="矩形 142"/>
          <p:cNvSpPr/>
          <p:nvPr/>
        </p:nvSpPr>
        <p:spPr>
          <a:xfrm>
            <a:off x="744728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4" name="矩形 143"/>
          <p:cNvSpPr/>
          <p:nvPr/>
        </p:nvSpPr>
        <p:spPr>
          <a:xfrm>
            <a:off x="772795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5" name="矩形 144"/>
          <p:cNvSpPr/>
          <p:nvPr/>
        </p:nvSpPr>
        <p:spPr>
          <a:xfrm>
            <a:off x="801243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6" name="矩形 145"/>
          <p:cNvSpPr/>
          <p:nvPr/>
        </p:nvSpPr>
        <p:spPr>
          <a:xfrm>
            <a:off x="831215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7" name="矩形 146"/>
          <p:cNvSpPr/>
          <p:nvPr/>
        </p:nvSpPr>
        <p:spPr>
          <a:xfrm>
            <a:off x="878903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8" name="矩形 147"/>
          <p:cNvSpPr/>
          <p:nvPr/>
        </p:nvSpPr>
        <p:spPr>
          <a:xfrm>
            <a:off x="909447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49" name="矩形 148"/>
          <p:cNvSpPr/>
          <p:nvPr/>
        </p:nvSpPr>
        <p:spPr>
          <a:xfrm>
            <a:off x="940054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50" name="矩形 149"/>
          <p:cNvSpPr/>
          <p:nvPr/>
        </p:nvSpPr>
        <p:spPr>
          <a:xfrm>
            <a:off x="968121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51" name="矩形 150"/>
          <p:cNvSpPr/>
          <p:nvPr/>
        </p:nvSpPr>
        <p:spPr>
          <a:xfrm>
            <a:off x="1009269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52" name="矩形 151"/>
          <p:cNvSpPr/>
          <p:nvPr/>
        </p:nvSpPr>
        <p:spPr>
          <a:xfrm>
            <a:off x="10392410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59" name="矩形 158"/>
          <p:cNvSpPr/>
          <p:nvPr/>
        </p:nvSpPr>
        <p:spPr>
          <a:xfrm>
            <a:off x="1091120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60" name="矩形 159"/>
          <p:cNvSpPr/>
          <p:nvPr/>
        </p:nvSpPr>
        <p:spPr>
          <a:xfrm>
            <a:off x="11210925" y="4869815"/>
            <a:ext cx="220980" cy="1209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 sz="1400"/>
          </a:p>
        </p:txBody>
      </p:sp>
      <p:sp>
        <p:nvSpPr>
          <p:cNvPr id="161" name="矩形 160"/>
          <p:cNvSpPr/>
          <p:nvPr/>
        </p:nvSpPr>
        <p:spPr>
          <a:xfrm>
            <a:off x="2711450" y="5067300"/>
            <a:ext cx="8907780" cy="167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2711450" y="5662930"/>
            <a:ext cx="8907780" cy="167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2888615" y="50742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3193415" y="50673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3500120" y="50673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3769360" y="50742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074160" y="50673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380865" y="50673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>
            <a:off x="4910455" y="508825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5215255" y="50812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521960" y="50812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791200" y="508825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6096000" y="50812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6402705" y="50812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6853555" y="506412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7158355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7465060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7734300" y="506412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8039100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8345805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8836025" y="506412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9140825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9447530" y="505714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9716770" y="506412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10130155" y="507238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10426700" y="50742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10955655" y="50673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11252200" y="506920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2875280" y="566293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3180080" y="565594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3486785" y="565594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3756025" y="566293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4060825" y="565594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4367530" y="565594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4897120" y="56769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201920" y="566991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08625" y="566991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777865" y="567690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6082665" y="566991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6389370" y="566991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6840220" y="56527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7145020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7451725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7720965" y="56527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8025765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8332470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8822690" y="56527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9127490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9434195" y="564578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9703435" y="565277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10116820" y="566102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10413365" y="566293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10942320" y="5655945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11238865" y="5657850"/>
            <a:ext cx="153035" cy="1530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梯形 2"/>
          <p:cNvSpPr/>
          <p:nvPr/>
        </p:nvSpPr>
        <p:spPr>
          <a:xfrm rot="5400000">
            <a:off x="2454910" y="760730"/>
            <a:ext cx="914400" cy="855980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40100" y="927100"/>
            <a:ext cx="91440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>
                <a:solidFill>
                  <a:schemeClr val="accent4"/>
                </a:solidFill>
                <a:effectLst/>
              </a:rPr>
              <a:t> </a:t>
            </a:r>
            <a:r>
              <a:rPr lang="zh-CN" altLang="en-US">
                <a:solidFill>
                  <a:schemeClr val="accent4"/>
                </a:solidFill>
                <a:effectLst/>
              </a:rPr>
              <a:t>计划阶段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4120" y="86614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概念</a:t>
            </a:r>
            <a:endParaRPr lang="zh-CN" altLang="en-US">
              <a:solidFill>
                <a:schemeClr val="accent4"/>
              </a:solidFill>
              <a:effectLst/>
            </a:endParaRPr>
          </a:p>
          <a:p>
            <a:r>
              <a:rPr lang="zh-CN" altLang="en-US">
                <a:solidFill>
                  <a:schemeClr val="accent4"/>
                </a:solidFill>
                <a:effectLst/>
              </a:rPr>
              <a:t>阶段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54500" y="926465"/>
            <a:ext cx="135382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计划阶段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8320" y="927100"/>
            <a:ext cx="75755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验证阶段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65875" y="926465"/>
            <a:ext cx="75755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发布阶段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23430" y="926465"/>
            <a:ext cx="1807845" cy="52387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生命周期管理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梯形 15"/>
          <p:cNvSpPr/>
          <p:nvPr/>
        </p:nvSpPr>
        <p:spPr>
          <a:xfrm rot="5400000">
            <a:off x="1906905" y="2441575"/>
            <a:ext cx="914400" cy="855980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792095" y="2607945"/>
            <a:ext cx="91440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立项</a:t>
            </a:r>
            <a:endParaRPr lang="zh-CN" altLang="en-US">
              <a:solidFill>
                <a:schemeClr val="accent4"/>
              </a:solidFill>
              <a:effectLst/>
            </a:endParaRPr>
          </a:p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阶段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25469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预立项</a:t>
            </a:r>
            <a:endParaRPr lang="zh-CN" altLang="en-US"/>
          </a:p>
          <a:p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06495" y="2607310"/>
            <a:ext cx="202882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>
                <a:solidFill>
                  <a:schemeClr val="accent4"/>
                </a:solidFill>
                <a:effectLst/>
              </a:rPr>
              <a:t>招投标与合同签订阶段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34685" y="2607945"/>
            <a:ext cx="121285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实施阶段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47535" y="2607310"/>
            <a:ext cx="154559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项目运维及利润</a:t>
            </a:r>
            <a:r>
              <a:rPr lang="zh-CN" altLang="en-US">
                <a:solidFill>
                  <a:schemeClr val="tx1"/>
                </a:solidFill>
              </a:rPr>
              <a:t>核算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菱形 21"/>
          <p:cNvSpPr/>
          <p:nvPr/>
        </p:nvSpPr>
        <p:spPr>
          <a:xfrm>
            <a:off x="3213735" y="73342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菱形 22"/>
          <p:cNvSpPr/>
          <p:nvPr/>
        </p:nvSpPr>
        <p:spPr>
          <a:xfrm>
            <a:off x="4163695" y="73850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菱形 23"/>
          <p:cNvSpPr/>
          <p:nvPr/>
        </p:nvSpPr>
        <p:spPr>
          <a:xfrm>
            <a:off x="6266815" y="73850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8847455" y="72834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00020" y="49784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概念决策评审</a:t>
            </a:r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3706495" y="49784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计划决策评审</a:t>
            </a:r>
            <a:endParaRPr lang="zh-CN" altLang="en-US" sz="1000"/>
          </a:p>
        </p:txBody>
      </p:sp>
      <p:sp>
        <p:nvSpPr>
          <p:cNvPr id="28" name="文本框 27"/>
          <p:cNvSpPr txBox="1"/>
          <p:nvPr/>
        </p:nvSpPr>
        <p:spPr>
          <a:xfrm>
            <a:off x="5890895" y="48323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发布决策评审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8471535" y="48323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退市决策评审</a:t>
            </a:r>
            <a:endParaRPr lang="zh-CN" altLang="en-US" sz="1000"/>
          </a:p>
        </p:txBody>
      </p:sp>
      <p:sp>
        <p:nvSpPr>
          <p:cNvPr id="30" name="菱形 29"/>
          <p:cNvSpPr/>
          <p:nvPr/>
        </p:nvSpPr>
        <p:spPr>
          <a:xfrm>
            <a:off x="3589655" y="231965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539615" y="232473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5541010" y="233616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菱形 32"/>
          <p:cNvSpPr/>
          <p:nvPr/>
        </p:nvSpPr>
        <p:spPr>
          <a:xfrm>
            <a:off x="6754495" y="231457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075940" y="208407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立项决策评审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4082415" y="208407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标前决策评审</a:t>
            </a:r>
            <a:endParaRPr lang="zh-CN" altLang="en-US" sz="1000"/>
          </a:p>
        </p:txBody>
      </p:sp>
      <p:sp>
        <p:nvSpPr>
          <p:cNvPr id="36" name="文本框 35"/>
          <p:cNvSpPr txBox="1"/>
          <p:nvPr/>
        </p:nvSpPr>
        <p:spPr>
          <a:xfrm>
            <a:off x="5169535" y="206946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中标决策评审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6378575" y="2069465"/>
            <a:ext cx="1452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生命周期维护决策评审</a:t>
            </a:r>
            <a:endParaRPr lang="zh-CN" altLang="en-US" sz="1000"/>
          </a:p>
        </p:txBody>
      </p:sp>
      <p:cxnSp>
        <p:nvCxnSpPr>
          <p:cNvPr id="38" name="肘形连接符 37"/>
          <p:cNvCxnSpPr>
            <a:stCxn id="9" idx="0"/>
            <a:endCxn id="18" idx="1"/>
          </p:cNvCxnSpPr>
          <p:nvPr/>
        </p:nvCxnSpPr>
        <p:spPr>
          <a:xfrm rot="16200000" flipH="1" flipV="1">
            <a:off x="4010025" y="-1147445"/>
            <a:ext cx="1943100" cy="6091555"/>
          </a:xfrm>
          <a:prstGeom prst="bentConnector4">
            <a:avLst>
              <a:gd name="adj1" fmla="val -25996"/>
              <a:gd name="adj2" fmla="val 1185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42" idx="1"/>
          </p:cNvCxnSpPr>
          <p:nvPr/>
        </p:nvCxnSpPr>
        <p:spPr>
          <a:xfrm rot="5400000">
            <a:off x="898525" y="2907665"/>
            <a:ext cx="5507990" cy="507365"/>
          </a:xfrm>
          <a:prstGeom prst="bentConnector4">
            <a:avLst>
              <a:gd name="adj1" fmla="val -4490"/>
              <a:gd name="adj2" fmla="val 694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梯形 39"/>
          <p:cNvSpPr/>
          <p:nvPr/>
        </p:nvSpPr>
        <p:spPr>
          <a:xfrm rot="5400000">
            <a:off x="3369945" y="5487670"/>
            <a:ext cx="914400" cy="855980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4255135" y="5654040"/>
            <a:ext cx="91440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开发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399155" y="5593080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立项</a:t>
            </a:r>
            <a:endParaRPr lang="zh-CN" altLang="en-US"/>
          </a:p>
          <a:p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69535" y="5653405"/>
            <a:ext cx="2028825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验证阶段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197725" y="5654040"/>
            <a:ext cx="121285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发布及结果转化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5052695" y="5365750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7110730" y="5382260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4538980" y="513016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立项决策评审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6734810" y="512064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交付</a:t>
            </a:r>
            <a:r>
              <a:rPr lang="zh-CN" altLang="en-US" sz="1000"/>
              <a:t>决策评审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469265" y="5586095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D:</a:t>
            </a:r>
            <a:r>
              <a:rPr lang="zh-CN" altLang="en-US" sz="1200"/>
              <a:t>产品委托预研</a:t>
            </a:r>
            <a:endParaRPr lang="zh-CN" altLang="en-US" sz="1200"/>
          </a:p>
        </p:txBody>
      </p:sp>
      <p:sp>
        <p:nvSpPr>
          <p:cNvPr id="53" name="文本框 52"/>
          <p:cNvSpPr txBox="1"/>
          <p:nvPr/>
        </p:nvSpPr>
        <p:spPr>
          <a:xfrm>
            <a:off x="929640" y="5114925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技术开发流程</a:t>
            </a:r>
            <a:endParaRPr lang="zh-CN" altLang="en-US" sz="1200"/>
          </a:p>
        </p:txBody>
      </p:sp>
      <p:sp>
        <p:nvSpPr>
          <p:cNvPr id="54" name="文本框 53"/>
          <p:cNvSpPr txBox="1"/>
          <p:nvPr/>
        </p:nvSpPr>
        <p:spPr>
          <a:xfrm>
            <a:off x="697865" y="302387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定制</a:t>
            </a:r>
            <a:r>
              <a:rPr lang="zh-CN" altLang="en-US" sz="1200"/>
              <a:t>开发流程</a:t>
            </a:r>
            <a:endParaRPr lang="zh-CN" altLang="en-US" sz="1200"/>
          </a:p>
        </p:txBody>
      </p:sp>
      <p:sp>
        <p:nvSpPr>
          <p:cNvPr id="55" name="文本框 54"/>
          <p:cNvSpPr txBox="1"/>
          <p:nvPr/>
        </p:nvSpPr>
        <p:spPr>
          <a:xfrm>
            <a:off x="929640" y="497840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产品</a:t>
            </a:r>
            <a:r>
              <a:rPr lang="zh-CN" altLang="en-US" sz="1200"/>
              <a:t>开发流程</a:t>
            </a:r>
            <a:endParaRPr lang="zh-CN" altLang="en-US" sz="1200"/>
          </a:p>
        </p:txBody>
      </p:sp>
      <p:sp>
        <p:nvSpPr>
          <p:cNvPr id="56" name="文本框 55"/>
          <p:cNvSpPr txBox="1"/>
          <p:nvPr/>
        </p:nvSpPr>
        <p:spPr>
          <a:xfrm>
            <a:off x="5890895" y="132080"/>
            <a:ext cx="21729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G:</a:t>
            </a:r>
            <a:r>
              <a:rPr lang="zh-CN" altLang="en-US" sz="1200"/>
              <a:t>成熟产品的定制化营销</a:t>
            </a:r>
            <a:endParaRPr lang="zh-CN" altLang="en-US" sz="1200"/>
          </a:p>
        </p:txBody>
      </p:sp>
      <p:sp>
        <p:nvSpPr>
          <p:cNvPr id="57" name="梯形 56"/>
          <p:cNvSpPr/>
          <p:nvPr/>
        </p:nvSpPr>
        <p:spPr>
          <a:xfrm rot="5400000">
            <a:off x="5588635" y="4027805"/>
            <a:ext cx="914400" cy="855980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6473825" y="4194175"/>
            <a:ext cx="91440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计划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617845" y="4133215"/>
            <a:ext cx="64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概念</a:t>
            </a:r>
            <a:endParaRPr lang="zh-CN" altLang="en-US"/>
          </a:p>
          <a:p>
            <a:r>
              <a:rPr lang="zh-CN" altLang="en-US"/>
              <a:t>阶段</a:t>
            </a: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388225" y="4193540"/>
            <a:ext cx="154305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开发阶段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931275" y="4194175"/>
            <a:ext cx="121285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验证</a:t>
            </a:r>
            <a:r>
              <a:rPr lang="zh-CN" altLang="en-US">
                <a:solidFill>
                  <a:schemeClr val="tx1"/>
                </a:solidFill>
              </a:rPr>
              <a:t>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144125" y="4194175"/>
            <a:ext cx="1545590" cy="52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成果化及货架化阶段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菱形 62"/>
          <p:cNvSpPr/>
          <p:nvPr/>
        </p:nvSpPr>
        <p:spPr>
          <a:xfrm>
            <a:off x="7271385" y="390588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菱形 63"/>
          <p:cNvSpPr/>
          <p:nvPr/>
        </p:nvSpPr>
        <p:spPr>
          <a:xfrm>
            <a:off x="8221345" y="391096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菱形 64"/>
          <p:cNvSpPr/>
          <p:nvPr/>
        </p:nvSpPr>
        <p:spPr>
          <a:xfrm>
            <a:off x="9222740" y="392239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菱形 65"/>
          <p:cNvSpPr/>
          <p:nvPr/>
        </p:nvSpPr>
        <p:spPr>
          <a:xfrm>
            <a:off x="10436225" y="3900805"/>
            <a:ext cx="193675" cy="19367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6757670" y="367030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立项决策评审</a:t>
            </a:r>
            <a:endParaRPr lang="zh-CN" altLang="en-US" sz="1000"/>
          </a:p>
        </p:txBody>
      </p:sp>
      <p:sp>
        <p:nvSpPr>
          <p:cNvPr id="68" name="文本框 67"/>
          <p:cNvSpPr txBox="1"/>
          <p:nvPr/>
        </p:nvSpPr>
        <p:spPr>
          <a:xfrm>
            <a:off x="7764145" y="367030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标前决策评审</a:t>
            </a:r>
            <a:endParaRPr lang="zh-CN" altLang="en-US" sz="1000"/>
          </a:p>
        </p:txBody>
      </p:sp>
      <p:sp>
        <p:nvSpPr>
          <p:cNvPr id="69" name="文本框 68"/>
          <p:cNvSpPr txBox="1"/>
          <p:nvPr/>
        </p:nvSpPr>
        <p:spPr>
          <a:xfrm>
            <a:off x="8851265" y="3655695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中标决策评审</a:t>
            </a:r>
            <a:endParaRPr lang="zh-CN" altLang="en-US" sz="1000"/>
          </a:p>
        </p:txBody>
      </p:sp>
      <p:sp>
        <p:nvSpPr>
          <p:cNvPr id="70" name="文本框 69"/>
          <p:cNvSpPr txBox="1"/>
          <p:nvPr/>
        </p:nvSpPr>
        <p:spPr>
          <a:xfrm>
            <a:off x="10060305" y="3655695"/>
            <a:ext cx="1452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生命周期维护决策评审</a:t>
            </a:r>
            <a:endParaRPr lang="zh-CN" altLang="en-US" sz="1000"/>
          </a:p>
        </p:txBody>
      </p:sp>
      <p:sp>
        <p:nvSpPr>
          <p:cNvPr id="71" name="右大括号 70"/>
          <p:cNvSpPr/>
          <p:nvPr/>
        </p:nvSpPr>
        <p:spPr>
          <a:xfrm rot="5400000">
            <a:off x="3719830" y="2919095"/>
            <a:ext cx="154305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肘形连接符 71"/>
          <p:cNvCxnSpPr>
            <a:stCxn id="71" idx="1"/>
            <a:endCxn id="42" idx="1"/>
          </p:cNvCxnSpPr>
          <p:nvPr/>
        </p:nvCxnSpPr>
        <p:spPr>
          <a:xfrm rot="16200000" flipH="1" flipV="1">
            <a:off x="2366645" y="4485640"/>
            <a:ext cx="2461895" cy="398145"/>
          </a:xfrm>
          <a:prstGeom prst="bentConnector4">
            <a:avLst>
              <a:gd name="adj1" fmla="val 30822"/>
              <a:gd name="adj2" fmla="val 17464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/>
          <p:cNvCxnSpPr>
            <a:stCxn id="19" idx="0"/>
            <a:endCxn id="5" idx="1"/>
          </p:cNvCxnSpPr>
          <p:nvPr/>
        </p:nvCxnSpPr>
        <p:spPr>
          <a:xfrm rot="16200000" flipV="1">
            <a:off x="2893060" y="779780"/>
            <a:ext cx="1418590" cy="2237105"/>
          </a:xfrm>
          <a:prstGeom prst="bentConnector4">
            <a:avLst>
              <a:gd name="adj1" fmla="val 38653"/>
              <a:gd name="adj2" fmla="val 11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548255" y="1760855"/>
            <a:ext cx="13938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A:</a:t>
            </a:r>
            <a:r>
              <a:rPr lang="zh-CN" altLang="en-US" sz="1200"/>
              <a:t>项目产品化</a:t>
            </a:r>
            <a:endParaRPr lang="zh-CN" altLang="en-US" sz="1200"/>
          </a:p>
        </p:txBody>
      </p:sp>
      <p:cxnSp>
        <p:nvCxnSpPr>
          <p:cNvPr id="76" name="肘形连接符 75"/>
          <p:cNvCxnSpPr>
            <a:stCxn id="9" idx="2"/>
            <a:endCxn id="59" idx="1"/>
          </p:cNvCxnSpPr>
          <p:nvPr/>
        </p:nvCxnSpPr>
        <p:spPr>
          <a:xfrm rot="5400000">
            <a:off x="5320030" y="1747520"/>
            <a:ext cx="3005455" cy="2409825"/>
          </a:xfrm>
          <a:prstGeom prst="bentConnector4">
            <a:avLst>
              <a:gd name="adj1" fmla="val 65138"/>
              <a:gd name="adj2" fmla="val 1105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8063865" y="1808480"/>
            <a:ext cx="16986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E:</a:t>
            </a:r>
            <a:r>
              <a:rPr lang="zh-CN" altLang="en-US" sz="1200"/>
              <a:t>产品项目平台化</a:t>
            </a:r>
            <a:endParaRPr lang="zh-CN" altLang="en-US" sz="1200"/>
          </a:p>
        </p:txBody>
      </p:sp>
      <p:cxnSp>
        <p:nvCxnSpPr>
          <p:cNvPr id="78" name="肘形连接符 77"/>
          <p:cNvCxnSpPr>
            <a:stCxn id="44" idx="0"/>
            <a:endCxn id="59" idx="2"/>
          </p:cNvCxnSpPr>
          <p:nvPr/>
        </p:nvCxnSpPr>
        <p:spPr>
          <a:xfrm rot="16200000" flipV="1">
            <a:off x="6432550" y="4283075"/>
            <a:ext cx="875665" cy="1866265"/>
          </a:xfrm>
          <a:prstGeom prst="bentConnector3">
            <a:avLst>
              <a:gd name="adj1" fmla="val 68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1" idx="3"/>
            <a:endCxn id="57" idx="1"/>
          </p:cNvCxnSpPr>
          <p:nvPr/>
        </p:nvCxnSpPr>
        <p:spPr>
          <a:xfrm flipH="1">
            <a:off x="6045835" y="2869565"/>
            <a:ext cx="2447290" cy="1236345"/>
          </a:xfrm>
          <a:prstGeom prst="bentConnector4">
            <a:avLst>
              <a:gd name="adj1" fmla="val -9730"/>
              <a:gd name="adj2" fmla="val 562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8737600" y="3051175"/>
            <a:ext cx="1706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C:</a:t>
            </a:r>
            <a:r>
              <a:rPr lang="zh-CN" altLang="en-US" sz="1200"/>
              <a:t>定制项目平台化</a:t>
            </a:r>
            <a:endParaRPr lang="zh-CN" altLang="en-US" sz="1200"/>
          </a:p>
        </p:txBody>
      </p:sp>
      <p:sp>
        <p:nvSpPr>
          <p:cNvPr id="81" name="文本框 80"/>
          <p:cNvSpPr txBox="1"/>
          <p:nvPr/>
        </p:nvSpPr>
        <p:spPr>
          <a:xfrm>
            <a:off x="2026920" y="3900805"/>
            <a:ext cx="15462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B:</a:t>
            </a:r>
            <a:r>
              <a:rPr lang="zh-CN" altLang="en-US" sz="1200"/>
              <a:t>项目委托预研</a:t>
            </a:r>
            <a:endParaRPr lang="zh-CN" altLang="en-US" sz="1200"/>
          </a:p>
        </p:txBody>
      </p:sp>
      <p:sp>
        <p:nvSpPr>
          <p:cNvPr id="82" name="文本框 81"/>
          <p:cNvSpPr txBox="1"/>
          <p:nvPr/>
        </p:nvSpPr>
        <p:spPr>
          <a:xfrm>
            <a:off x="7853045" y="5141595"/>
            <a:ext cx="1385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路径</a:t>
            </a:r>
            <a:r>
              <a:rPr lang="en-US" altLang="zh-CN" sz="1200"/>
              <a:t>F:</a:t>
            </a:r>
            <a:r>
              <a:rPr lang="zh-CN" altLang="en-US" sz="1200"/>
              <a:t>预研平台化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1036320" y="2297430"/>
            <a:ext cx="10307955" cy="1753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19320" y="443230"/>
            <a:ext cx="2752725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/>
              <a:t>公司质量管理部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9955" y="1433830"/>
            <a:ext cx="2752725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研发体系负责人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19320" y="2409825"/>
            <a:ext cx="2752725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资源线或产品线经理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983095" y="3223260"/>
            <a:ext cx="2752725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测试及验证部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33650" y="3223260"/>
            <a:ext cx="231267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系统级工程师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9030" y="4481195"/>
            <a:ext cx="231267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项目组（</a:t>
            </a:r>
            <a:r>
              <a:rPr lang="en-US" altLang="zh-CN"/>
              <a:t>1~n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097145" y="5692775"/>
            <a:ext cx="19989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PQA</a:t>
            </a:r>
            <a:r>
              <a:rPr lang="zh-CN" altLang="en-US"/>
              <a:t>（</a:t>
            </a:r>
            <a:r>
              <a:rPr lang="en-US" altLang="zh-CN"/>
              <a:t>1~n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5513705" y="883920"/>
            <a:ext cx="15240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566535" y="883285"/>
            <a:ext cx="15875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529580" y="1860550"/>
            <a:ext cx="15240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6582410" y="1859915"/>
            <a:ext cx="15875" cy="54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 flipH="1">
            <a:off x="3689985" y="2799715"/>
            <a:ext cx="1823720" cy="423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5" idx="0"/>
          </p:cNvCxnSpPr>
          <p:nvPr/>
        </p:nvCxnSpPr>
        <p:spPr>
          <a:xfrm>
            <a:off x="6629400" y="2799715"/>
            <a:ext cx="1730375" cy="4235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838065" y="3302635"/>
            <a:ext cx="21056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4869180" y="3523615"/>
            <a:ext cx="207391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2"/>
          </p:cNvCxnSpPr>
          <p:nvPr/>
        </p:nvCxnSpPr>
        <p:spPr>
          <a:xfrm>
            <a:off x="3689985" y="3634740"/>
            <a:ext cx="2028190" cy="798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6598285" y="3648075"/>
            <a:ext cx="1555115" cy="785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2"/>
            <a:endCxn id="9" idx="0"/>
          </p:cNvCxnSpPr>
          <p:nvPr/>
        </p:nvCxnSpPr>
        <p:spPr>
          <a:xfrm>
            <a:off x="6095365" y="4892675"/>
            <a:ext cx="1270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49630" y="1158240"/>
            <a:ext cx="1049464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49630" y="2134870"/>
            <a:ext cx="1049464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49630" y="4263390"/>
            <a:ext cx="10494645" cy="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885055" y="11195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指导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868545" y="1784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指示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82410" y="11195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11620" y="17843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882505" y="751205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制定质量方针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82505" y="176657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贯彻</a:t>
            </a:r>
            <a:r>
              <a:rPr lang="zh-CN" altLang="en-US"/>
              <a:t>质量方针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086975" y="2409825"/>
            <a:ext cx="1257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组织产品</a:t>
            </a:r>
            <a:endParaRPr lang="zh-CN" altLang="en-US"/>
          </a:p>
          <a:p>
            <a:r>
              <a:rPr lang="zh-CN" altLang="en-US"/>
              <a:t>质量控制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731125" y="2431415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过程质量控制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020685" y="363474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技术质量保证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035810" y="3634740"/>
            <a:ext cx="179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设计质量保证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753485" y="426339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业务指导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472680" y="4263390"/>
            <a:ext cx="1115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汇报反馈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WPS 演示</Application>
  <PresentationFormat>宽屏</PresentationFormat>
  <Paragraphs>546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猛猛小蚂蚁</cp:lastModifiedBy>
  <cp:revision>128</cp:revision>
  <dcterms:created xsi:type="dcterms:W3CDTF">2019-06-19T02:08:00Z</dcterms:created>
  <dcterms:modified xsi:type="dcterms:W3CDTF">2020-04-07T08:35:35Z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