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7"/>
  </p:normalViewPr>
  <p:slideViewPr>
    <p:cSldViewPr snapToGrid="0" snapToObjects="1">
      <p:cViewPr>
        <p:scale>
          <a:sx n="86" d="100"/>
          <a:sy n="86" d="100"/>
        </p:scale>
        <p:origin x="159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C4CDD-93B9-1C4C-BFB6-F85E59A8C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F13F1-050A-DB4B-80D0-50C309180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BC034-21D4-5E4F-B0F3-2C90E3B7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94AF-3849-434C-91F7-E1561715D51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573B2-6BEC-5741-BAFD-078A893D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C202B-BD76-F74D-8318-06D7A4E7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5111-94B7-F14D-A6FD-05D7B2F503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2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3EA4-63BA-A049-9CA4-27E94C1E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F5CD6-8B2F-E446-A4E0-12B34E5C2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57C05-E2BF-FF4A-BF4A-85329EF6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94AF-3849-434C-91F7-E1561715D51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C4A6-6279-FE4B-9456-BD39EAD1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1D0E9-809F-C34B-BED5-E0B6B6755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5111-94B7-F14D-A6FD-05D7B2F503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79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BB830F-4A15-7F4B-87F7-B45F4A86A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6E698-4F82-3942-8072-CA9B8AF93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D6175-B278-AE46-B231-E3DF7ABE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94AF-3849-434C-91F7-E1561715D51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B8A56-ACCA-3049-949F-FB9DBF46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318A7-4EB2-E940-A2B9-B550EA85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5111-94B7-F14D-A6FD-05D7B2F503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97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83F4-281C-414C-8103-94CA739F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86282-2011-9641-A212-51C78D437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43F8E-FC03-B34D-9267-8F381D1C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94AF-3849-434C-91F7-E1561715D51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C82F3-F831-FF45-9BF1-BE45D071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17B44-87EF-174D-A254-2C4317DF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5111-94B7-F14D-A6FD-05D7B2F503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99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92BEC-0EF7-2544-A717-16278F46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59D61-EFD5-B947-B40C-7555C5115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727A6-F620-1B44-B856-AD880E67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94AF-3849-434C-91F7-E1561715D51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4D7FB-C2E3-984C-9F64-5A1E1EB0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0F024-13D9-A04F-8A44-53E32318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5111-94B7-F14D-A6FD-05D7B2F503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24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9973-0F99-E346-88A8-B3F00DF2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3174F-DEF7-3E4A-A212-B739DEF95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08F15-264D-A44D-99F5-B7C1A6676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2D1C1-7C8E-2F4E-9607-85ED0CDD7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94AF-3849-434C-91F7-E1561715D51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9DF84-463C-304E-ADB0-E07502C72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9184D-4AAB-D744-844E-A0083B7B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5111-94B7-F14D-A6FD-05D7B2F503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29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E275-86B4-3145-8462-0D80CD5B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FAB99-7375-C942-96A8-A673F65E4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7791E-AA32-4F4D-9583-38CA89F7F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F9947-0423-484E-B160-733AB3272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B3A5BF-C1FA-E74B-8CE9-4BA0FA197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CDA99-8906-5B49-812D-D0742DCE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94AF-3849-434C-91F7-E1561715D51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F82ED7-AAAB-9645-83CD-568887B8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4A8396-48FB-A742-BAFD-FF660CF8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5111-94B7-F14D-A6FD-05D7B2F503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98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AA7B-D253-3642-82AE-DAF5AD26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A56A3-DB10-B740-814C-18587AD23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94AF-3849-434C-91F7-E1561715D51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141C2-3096-574C-829E-78B48E62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886EC-0C41-BD44-B3DD-9EE5C022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5111-94B7-F14D-A6FD-05D7B2F503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7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0A757-0911-8841-8053-B9B146F0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94AF-3849-434C-91F7-E1561715D51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F7910-BC6E-244C-8DA0-48A2846C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49144-E21D-834D-BE63-D1EA5A27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5111-94B7-F14D-A6FD-05D7B2F503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20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4CD7-F1BD-9344-84B9-59FA39FD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716D3-CF49-7D48-8D30-F2A670D07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547A6-E45F-8F4C-9648-39352D7AB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BF515-78C4-1041-A777-B60E4413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94AF-3849-434C-91F7-E1561715D51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750F2-9522-D74F-8203-73C14F6D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B830A-2BBA-9747-8375-FB70B250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5111-94B7-F14D-A6FD-05D7B2F503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90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0724C-DD9C-F14E-B056-AA993F6A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C85D4-72ED-B54A-BB85-2E29C27AF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CA6BD-E74C-084F-AD88-AFC738957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88E11-EE45-2648-8C68-F41376B5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94AF-3849-434C-91F7-E1561715D51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128E3-10C0-1745-A516-90E54728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1208D-2C53-4A40-B7B6-016E6A2A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5111-94B7-F14D-A6FD-05D7B2F503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50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6B7B1-0966-F544-9A20-83A48199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88E97-6BFA-B146-9B66-823B8AF9A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D869C-AD67-9749-9418-B9A5824A7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694AF-3849-434C-91F7-E1561715D51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11D88-0490-CB4B-911F-C4E5A1562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2B974-D347-3D43-A796-DA0063654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A5111-94B7-F14D-A6FD-05D7B2F503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01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AA97-4067-834C-8D83-0A9DCF801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28900-49C1-F947-BFF0-1142FAC52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B583AAE-AC68-2C42-96DB-9973657E9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535"/>
            <a:ext cx="12192000" cy="502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2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3CAF95-1674-8D4B-B3C6-115ECDBDB4FB}"/>
              </a:ext>
            </a:extLst>
          </p:cNvPr>
          <p:cNvSpPr txBox="1"/>
          <p:nvPr/>
        </p:nvSpPr>
        <p:spPr>
          <a:xfrm>
            <a:off x="2132016" y="1307663"/>
            <a:ext cx="199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CZ2002</a:t>
            </a:r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E2485F7-C9F3-4A4E-83EF-D22B5D0A87A9}"/>
              </a:ext>
            </a:extLst>
          </p:cNvPr>
          <p:cNvSpPr/>
          <p:nvPr/>
        </p:nvSpPr>
        <p:spPr>
          <a:xfrm rot="16200000">
            <a:off x="1485108" y="2326263"/>
            <a:ext cx="2628900" cy="1884363"/>
          </a:xfrm>
          <a:prstGeom prst="rightBrace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783E8F-84EA-EC49-A53F-18BB2D265D2A}"/>
              </a:ext>
            </a:extLst>
          </p:cNvPr>
          <p:cNvSpPr txBox="1"/>
          <p:nvPr/>
        </p:nvSpPr>
        <p:spPr>
          <a:xfrm>
            <a:off x="1320013" y="5642671"/>
            <a:ext cx="242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Student1-10</a:t>
            </a:r>
            <a:endParaRPr lang="en-GB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F2D00-0CB5-544B-A113-60BF56765CE7}"/>
              </a:ext>
            </a:extLst>
          </p:cNvPr>
          <p:cNvSpPr txBox="1"/>
          <p:nvPr/>
        </p:nvSpPr>
        <p:spPr>
          <a:xfrm>
            <a:off x="3023398" y="4682690"/>
            <a:ext cx="199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10402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7566E-CCF0-D944-B900-CBD4CD8CAF77}"/>
              </a:ext>
            </a:extLst>
          </p:cNvPr>
          <p:cNvSpPr txBox="1"/>
          <p:nvPr/>
        </p:nvSpPr>
        <p:spPr>
          <a:xfrm>
            <a:off x="79375" y="1030663"/>
            <a:ext cx="2195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Course Code</a:t>
            </a:r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E5E65-7E99-1140-9718-0B609316A365}"/>
              </a:ext>
            </a:extLst>
          </p:cNvPr>
          <p:cNvSpPr txBox="1"/>
          <p:nvPr/>
        </p:nvSpPr>
        <p:spPr>
          <a:xfrm>
            <a:off x="1136653" y="4682689"/>
            <a:ext cx="199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10401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2CF719-C5E3-9F47-BBFE-35CBA671C9AB}"/>
              </a:ext>
            </a:extLst>
          </p:cNvPr>
          <p:cNvSpPr txBox="1"/>
          <p:nvPr/>
        </p:nvSpPr>
        <p:spPr>
          <a:xfrm>
            <a:off x="3023398" y="5642670"/>
            <a:ext cx="242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Student11--15</a:t>
            </a:r>
            <a:endParaRPr lang="en-GB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04267E-2718-DD44-AEC7-A0A04025C477}"/>
              </a:ext>
            </a:extLst>
          </p:cNvPr>
          <p:cNvSpPr txBox="1"/>
          <p:nvPr/>
        </p:nvSpPr>
        <p:spPr>
          <a:xfrm>
            <a:off x="4532316" y="1292639"/>
            <a:ext cx="199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CZ2001</a:t>
            </a:r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10DC3D-C2A9-2442-9D02-A3E89F960F88}"/>
              </a:ext>
            </a:extLst>
          </p:cNvPr>
          <p:cNvCxnSpPr>
            <a:cxnSpLocks/>
          </p:cNvCxnSpPr>
          <p:nvPr/>
        </p:nvCxnSpPr>
        <p:spPr>
          <a:xfrm flipV="1">
            <a:off x="5194300" y="1854200"/>
            <a:ext cx="0" cy="29718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265E3D0-223C-A949-B55F-202760AEBB11}"/>
              </a:ext>
            </a:extLst>
          </p:cNvPr>
          <p:cNvSpPr txBox="1"/>
          <p:nvPr/>
        </p:nvSpPr>
        <p:spPr>
          <a:xfrm>
            <a:off x="4532316" y="4682689"/>
            <a:ext cx="199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13801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B3E712-3E5B-684F-A7DF-C3ABC016AFB1}"/>
              </a:ext>
            </a:extLst>
          </p:cNvPr>
          <p:cNvSpPr txBox="1"/>
          <p:nvPr/>
        </p:nvSpPr>
        <p:spPr>
          <a:xfrm>
            <a:off x="4532316" y="5613501"/>
            <a:ext cx="242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Student7-14</a:t>
            </a:r>
            <a:endParaRPr lang="en-GB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DAE9D-D274-9448-9448-F9D4D2450AA2}"/>
              </a:ext>
            </a:extLst>
          </p:cNvPr>
          <p:cNvSpPr txBox="1"/>
          <p:nvPr/>
        </p:nvSpPr>
        <p:spPr>
          <a:xfrm>
            <a:off x="6175382" y="1292639"/>
            <a:ext cx="199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LS9001</a:t>
            </a:r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EEA637-6D16-CF47-AFFE-0FD6AF524811}"/>
              </a:ext>
            </a:extLst>
          </p:cNvPr>
          <p:cNvCxnSpPr>
            <a:cxnSpLocks/>
          </p:cNvCxnSpPr>
          <p:nvPr/>
        </p:nvCxnSpPr>
        <p:spPr>
          <a:xfrm flipV="1">
            <a:off x="6837366" y="1854200"/>
            <a:ext cx="0" cy="29718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5AE753-1FC4-0E4A-9DA3-B0408AE300DB}"/>
              </a:ext>
            </a:extLst>
          </p:cNvPr>
          <p:cNvSpPr txBox="1"/>
          <p:nvPr/>
        </p:nvSpPr>
        <p:spPr>
          <a:xfrm>
            <a:off x="6175382" y="4682689"/>
            <a:ext cx="199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13008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64F420-0969-EE44-BDBD-96B6C48D016D}"/>
              </a:ext>
            </a:extLst>
          </p:cNvPr>
          <p:cNvSpPr txBox="1"/>
          <p:nvPr/>
        </p:nvSpPr>
        <p:spPr>
          <a:xfrm>
            <a:off x="6175382" y="5613501"/>
            <a:ext cx="242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Student3-10</a:t>
            </a:r>
            <a:endParaRPr lang="en-GB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9C58B1-1346-9F4B-86E6-65AAE6C7F73B}"/>
              </a:ext>
            </a:extLst>
          </p:cNvPr>
          <p:cNvSpPr txBox="1"/>
          <p:nvPr/>
        </p:nvSpPr>
        <p:spPr>
          <a:xfrm>
            <a:off x="155572" y="4682689"/>
            <a:ext cx="199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Course </a:t>
            </a:r>
          </a:p>
          <a:p>
            <a:r>
              <a:rPr lang="en-GB" dirty="0"/>
              <a:t>Index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333F56-77FB-D04F-AFFE-616D1A9ACE0F}"/>
              </a:ext>
            </a:extLst>
          </p:cNvPr>
          <p:cNvSpPr txBox="1"/>
          <p:nvPr/>
        </p:nvSpPr>
        <p:spPr>
          <a:xfrm>
            <a:off x="141290" y="5416114"/>
            <a:ext cx="199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Student </a:t>
            </a:r>
          </a:p>
          <a:p>
            <a:r>
              <a:rPr lang="en-GB" dirty="0"/>
              <a:t>Enrolled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16ED83-8094-A348-9BBC-80F4208000B8}"/>
              </a:ext>
            </a:extLst>
          </p:cNvPr>
          <p:cNvSpPr txBox="1"/>
          <p:nvPr/>
        </p:nvSpPr>
        <p:spPr>
          <a:xfrm>
            <a:off x="8062125" y="1282353"/>
            <a:ext cx="199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MH2500</a:t>
            </a:r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AFCE7B-87D9-1F44-881F-9078A7572AE4}"/>
              </a:ext>
            </a:extLst>
          </p:cNvPr>
          <p:cNvSpPr txBox="1"/>
          <p:nvPr/>
        </p:nvSpPr>
        <p:spPr>
          <a:xfrm>
            <a:off x="7485069" y="4682689"/>
            <a:ext cx="199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10197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24C794-E61D-804C-B784-8AB471DF7045}"/>
              </a:ext>
            </a:extLst>
          </p:cNvPr>
          <p:cNvSpPr txBox="1"/>
          <p:nvPr/>
        </p:nvSpPr>
        <p:spPr>
          <a:xfrm>
            <a:off x="7677159" y="5613501"/>
            <a:ext cx="242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Student1-10</a:t>
            </a:r>
            <a:endParaRPr lang="en-GB" sz="1050" dirty="0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6CB50677-F9D2-974E-B375-9DC936DFAFE3}"/>
              </a:ext>
            </a:extLst>
          </p:cNvPr>
          <p:cNvSpPr/>
          <p:nvPr/>
        </p:nvSpPr>
        <p:spPr>
          <a:xfrm rot="16200000">
            <a:off x="7640649" y="2283816"/>
            <a:ext cx="2628900" cy="1884363"/>
          </a:xfrm>
          <a:prstGeom prst="rightBrace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FCE975-1ED7-2F49-9894-269E9E3F9A95}"/>
              </a:ext>
            </a:extLst>
          </p:cNvPr>
          <p:cNvSpPr txBox="1"/>
          <p:nvPr/>
        </p:nvSpPr>
        <p:spPr>
          <a:xfrm>
            <a:off x="9029311" y="4659978"/>
            <a:ext cx="199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10198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B6F7D8-5DF6-6348-B60C-8C41EF43E677}"/>
              </a:ext>
            </a:extLst>
          </p:cNvPr>
          <p:cNvSpPr txBox="1"/>
          <p:nvPr/>
        </p:nvSpPr>
        <p:spPr>
          <a:xfrm>
            <a:off x="9057487" y="5613501"/>
            <a:ext cx="242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Student13-14</a:t>
            </a:r>
            <a:endParaRPr lang="en-GB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2F567E-3867-C545-85CC-CC49E894C6CC}"/>
              </a:ext>
            </a:extLst>
          </p:cNvPr>
          <p:cNvSpPr txBox="1"/>
          <p:nvPr/>
        </p:nvSpPr>
        <p:spPr>
          <a:xfrm>
            <a:off x="10573553" y="1265216"/>
            <a:ext cx="199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BU8401</a:t>
            </a:r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767015-6F9F-3840-BAD9-523FD5C62B74}"/>
              </a:ext>
            </a:extLst>
          </p:cNvPr>
          <p:cNvCxnSpPr>
            <a:cxnSpLocks/>
          </p:cNvCxnSpPr>
          <p:nvPr/>
        </p:nvCxnSpPr>
        <p:spPr>
          <a:xfrm flipV="1">
            <a:off x="11235537" y="1826777"/>
            <a:ext cx="0" cy="29718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8B14FEE-81A5-9849-B30A-15E3CE0DFC98}"/>
              </a:ext>
            </a:extLst>
          </p:cNvPr>
          <p:cNvSpPr txBox="1"/>
          <p:nvPr/>
        </p:nvSpPr>
        <p:spPr>
          <a:xfrm>
            <a:off x="10573553" y="4655266"/>
            <a:ext cx="199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19352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CB41A7-C15B-604B-AA10-04F2F293A6C3}"/>
              </a:ext>
            </a:extLst>
          </p:cNvPr>
          <p:cNvSpPr txBox="1"/>
          <p:nvPr/>
        </p:nvSpPr>
        <p:spPr>
          <a:xfrm>
            <a:off x="10590809" y="5642670"/>
            <a:ext cx="242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Student 5-10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276590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AFCDE-FB78-2A41-9B61-D4622A62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CBF79-1622-3C4D-88E0-90CDA128B54D}"/>
              </a:ext>
            </a:extLst>
          </p:cNvPr>
          <p:cNvSpPr txBox="1"/>
          <p:nvPr/>
        </p:nvSpPr>
        <p:spPr>
          <a:xfrm>
            <a:off x="1019332" y="2101120"/>
            <a:ext cx="3672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Start:</a:t>
            </a:r>
          </a:p>
          <a:p>
            <a:r>
              <a:rPr lang="en-GB" dirty="0"/>
              <a:t>16 Nov 2020      09:00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D2112-30B4-FB4C-B4E5-547D24C98850}"/>
              </a:ext>
            </a:extLst>
          </p:cNvPr>
          <p:cNvSpPr txBox="1"/>
          <p:nvPr/>
        </p:nvSpPr>
        <p:spPr>
          <a:xfrm>
            <a:off x="7500079" y="2101120"/>
            <a:ext cx="3672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End: </a:t>
            </a:r>
            <a:r>
              <a:rPr lang="en-GB" dirty="0">
                <a:solidFill>
                  <a:srgbClr val="FF0000"/>
                </a:solidFill>
              </a:rPr>
              <a:t>(changed by admin</a:t>
            </a:r>
            <a:r>
              <a:rPr lang="en-GB" dirty="0"/>
              <a:t>)</a:t>
            </a:r>
          </a:p>
          <a:p>
            <a:r>
              <a:rPr lang="en-GB" dirty="0"/>
              <a:t>28 Nov 2020      09:00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E6B0F-0A14-E843-979C-A4A9696C0A5E}"/>
              </a:ext>
            </a:extLst>
          </p:cNvPr>
          <p:cNvSpPr txBox="1"/>
          <p:nvPr/>
        </p:nvSpPr>
        <p:spPr>
          <a:xfrm>
            <a:off x="4591987" y="2101121"/>
            <a:ext cx="3672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End</a:t>
            </a:r>
            <a:r>
              <a:rPr lang="en-GB" dirty="0">
                <a:sym typeface="Wingdings" pitchFamily="2" charset="2"/>
              </a:rPr>
              <a:t>:   (before the test)</a:t>
            </a:r>
            <a:endParaRPr lang="en-GB" dirty="0"/>
          </a:p>
          <a:p>
            <a:r>
              <a:rPr lang="en-GB" dirty="0"/>
              <a:t>17 Nov 2020      09:00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425B35-3208-1C4F-81DD-35B9D08E5DFF}"/>
              </a:ext>
            </a:extLst>
          </p:cNvPr>
          <p:cNvSpPr txBox="1">
            <a:spLocks/>
          </p:cNvSpPr>
          <p:nvPr/>
        </p:nvSpPr>
        <p:spPr>
          <a:xfrm>
            <a:off x="838200" y="1233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SCSE: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8642D38-4B0E-1449-91CA-F734C913D242}"/>
              </a:ext>
            </a:extLst>
          </p:cNvPr>
          <p:cNvSpPr txBox="1">
            <a:spLocks/>
          </p:cNvSpPr>
          <p:nvPr/>
        </p:nvSpPr>
        <p:spPr>
          <a:xfrm>
            <a:off x="838200" y="29691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SPMS: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AB2BDD-D987-6C4E-B753-798CC76D9C03}"/>
              </a:ext>
            </a:extLst>
          </p:cNvPr>
          <p:cNvSpPr txBox="1"/>
          <p:nvPr/>
        </p:nvSpPr>
        <p:spPr>
          <a:xfrm>
            <a:off x="1019332" y="3971514"/>
            <a:ext cx="3672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Start:</a:t>
            </a:r>
          </a:p>
          <a:p>
            <a:r>
              <a:rPr lang="en-GB" dirty="0"/>
              <a:t>10 Nov 2020      09:00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949A8-7985-E54A-B443-A356E423131E}"/>
              </a:ext>
            </a:extLst>
          </p:cNvPr>
          <p:cNvSpPr txBox="1"/>
          <p:nvPr/>
        </p:nvSpPr>
        <p:spPr>
          <a:xfrm>
            <a:off x="4591987" y="3958509"/>
            <a:ext cx="3672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Start:</a:t>
            </a:r>
          </a:p>
          <a:p>
            <a:r>
              <a:rPr lang="en-GB" dirty="0"/>
              <a:t>30 Nov 2020      09:00</a:t>
            </a:r>
          </a:p>
        </p:txBody>
      </p:sp>
    </p:spTree>
    <p:extLst>
      <p:ext uri="{BB962C8B-B14F-4D97-AF65-F5344CB8AC3E}">
        <p14:creationId xmlns:p14="http://schemas.microsoft.com/office/powerpoint/2010/main" val="277799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4592-60CE-354D-8993-3D2F575C9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Table, Excel&#10;&#10;Description automatically generated">
            <a:extLst>
              <a:ext uri="{FF2B5EF4-FFF2-40B4-BE49-F238E27FC236}">
                <a16:creationId xmlns:a16="http://schemas.microsoft.com/office/drawing/2014/main" id="{1AB2C318-DA08-D34E-86C5-2DF6CBA4F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6735"/>
            <a:ext cx="10859125" cy="6781265"/>
          </a:xfrm>
        </p:spPr>
      </p:pic>
    </p:spTree>
    <p:extLst>
      <p:ext uri="{BB962C8B-B14F-4D97-AF65-F5344CB8AC3E}">
        <p14:creationId xmlns:p14="http://schemas.microsoft.com/office/powerpoint/2010/main" val="121260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74</Words>
  <Application>Microsoft Macintosh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Access Time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#ZHANG ZHU YAN#</dc:creator>
  <cp:lastModifiedBy>#ZHANG ZHU YAN#</cp:lastModifiedBy>
  <cp:revision>4</cp:revision>
  <dcterms:created xsi:type="dcterms:W3CDTF">2020-11-16T10:41:22Z</dcterms:created>
  <dcterms:modified xsi:type="dcterms:W3CDTF">2020-11-16T12:05:04Z</dcterms:modified>
</cp:coreProperties>
</file>