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0" r:id="rId5"/>
    <p:sldId id="261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  <p:cmAuthor id="2" name="TY" initials="T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1" autoAdjust="0"/>
    <p:restoredTop sz="93443" autoAdjust="0"/>
  </p:normalViewPr>
  <p:slideViewPr>
    <p:cSldViewPr>
      <p:cViewPr varScale="1">
        <p:scale>
          <a:sx n="66" d="100"/>
          <a:sy n="66" d="100"/>
        </p:scale>
        <p:origin x="-1380" y="-96"/>
      </p:cViewPr>
      <p:guideLst>
        <p:guide orient="horz" pos="2160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8060402020202020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35785" y="476885"/>
            <a:ext cx="4918075" cy="647700"/>
          </a:xfrm>
        </p:spPr>
        <p:txBody>
          <a:bodyPr/>
          <a:lstStyle/>
          <a:p>
            <a:r>
              <a:rPr lang="x-none" altLang="zh-CN">
                <a:sym typeface="+mn-ea"/>
              </a:rPr>
              <a:t>redis集群+哨兵模式</a:t>
            </a:r>
            <a:endParaRPr lang="x-none" altLang="zh-CN"/>
          </a:p>
          <a:p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35" y="3425292"/>
            <a:ext cx="522000" cy="522000"/>
          </a:xfrm>
          <a:prstGeom prst="rect">
            <a:avLst/>
          </a:prstGeom>
        </p:spPr>
      </p:pic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1987012" y="3957305"/>
            <a:ext cx="1369846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x-none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192.168.4.51</a:t>
            </a:r>
            <a:endParaRPr kumimoji="0" lang="x-none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05" y="3425292"/>
            <a:ext cx="522000" cy="522000"/>
          </a:xfrm>
          <a:prstGeom prst="rect">
            <a:avLst/>
          </a:prstGeom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499582" y="3957305"/>
            <a:ext cx="1369846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x-none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192.168.4.52</a:t>
            </a:r>
            <a:endParaRPr kumimoji="0" lang="x-none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85" y="3425292"/>
            <a:ext cx="522000" cy="522000"/>
          </a:xfrm>
          <a:prstGeom prst="rect">
            <a:avLst/>
          </a:prstGeom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4939762" y="3957305"/>
            <a:ext cx="1369846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x-none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192.168.4.53</a:t>
            </a:r>
            <a:endParaRPr kumimoji="0" lang="x-none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25" y="5059147"/>
            <a:ext cx="522000" cy="522000"/>
          </a:xfrm>
          <a:prstGeom prst="rect">
            <a:avLst/>
          </a:prstGeom>
        </p:spPr>
      </p:pic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1970502" y="5591160"/>
            <a:ext cx="1369846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x-none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192.168.4.51</a:t>
            </a:r>
            <a:endParaRPr kumimoji="0" lang="x-none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95" y="5059147"/>
            <a:ext cx="522000" cy="522000"/>
          </a:xfrm>
          <a:prstGeom prst="rect">
            <a:avLst/>
          </a:prstGeom>
        </p:spPr>
      </p:pic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3483072" y="5591160"/>
            <a:ext cx="1369846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x-none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192.168.4.52</a:t>
            </a:r>
            <a:endParaRPr kumimoji="0" lang="x-none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75" y="5059147"/>
            <a:ext cx="522000" cy="522000"/>
          </a:xfrm>
          <a:prstGeom prst="rect">
            <a:avLst/>
          </a:prstGeom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4923252" y="5591160"/>
            <a:ext cx="1369846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x-none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192.168.4.53</a:t>
            </a:r>
            <a:endParaRPr kumimoji="0" lang="x-none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2376170" y="4401185"/>
            <a:ext cx="6477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3888105" y="4401185"/>
            <a:ext cx="6477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5328285" y="4401185"/>
            <a:ext cx="6477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占位符 3"/>
          <p:cNvSpPr>
            <a:spLocks noGrp="1"/>
          </p:cNvSpPr>
          <p:nvPr/>
        </p:nvSpPr>
        <p:spPr>
          <a:xfrm>
            <a:off x="1332865" y="3573780"/>
            <a:ext cx="1017905" cy="376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anose="02080604020202020204" charset="0"/>
              <a:buNone/>
              <a:defRPr sz="40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400">
                <a:sym typeface="+mn-ea"/>
              </a:rPr>
              <a:t>主库1</a:t>
            </a:r>
            <a:endParaRPr lang="x-none" altLang="zh-CN" sz="2400" dirty="0">
              <a:sym typeface="+mn-ea"/>
            </a:endParaRPr>
          </a:p>
        </p:txBody>
      </p:sp>
      <p:sp>
        <p:nvSpPr>
          <p:cNvPr id="24" name="文本占位符 3"/>
          <p:cNvSpPr>
            <a:spLocks noGrp="1"/>
          </p:cNvSpPr>
          <p:nvPr/>
        </p:nvSpPr>
        <p:spPr>
          <a:xfrm>
            <a:off x="2905125" y="3574415"/>
            <a:ext cx="1108710" cy="376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anose="02080604020202020204" charset="0"/>
              <a:buNone/>
              <a:defRPr sz="40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400">
                <a:sym typeface="+mn-ea"/>
              </a:rPr>
              <a:t>主库2</a:t>
            </a:r>
            <a:endParaRPr lang="x-none" altLang="zh-CN" sz="2400" dirty="0">
              <a:sym typeface="+mn-ea"/>
            </a:endParaRPr>
          </a:p>
        </p:txBody>
      </p:sp>
      <p:sp>
        <p:nvSpPr>
          <p:cNvPr id="25" name="文本占位符 3"/>
          <p:cNvSpPr>
            <a:spLocks noGrp="1"/>
          </p:cNvSpPr>
          <p:nvPr/>
        </p:nvSpPr>
        <p:spPr>
          <a:xfrm>
            <a:off x="3998595" y="3573780"/>
            <a:ext cx="1464310" cy="376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anose="02080604020202020204" charset="0"/>
              <a:buNone/>
              <a:defRPr sz="40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400">
                <a:sym typeface="+mn-ea"/>
              </a:rPr>
              <a:t>主库3</a:t>
            </a:r>
            <a:endParaRPr lang="x-none" altLang="zh-CN" sz="2400" dirty="0">
              <a:sym typeface="+mn-ea"/>
            </a:endParaRPr>
          </a:p>
        </p:txBody>
      </p:sp>
      <p:sp>
        <p:nvSpPr>
          <p:cNvPr id="26" name="文本占位符 3"/>
          <p:cNvSpPr>
            <a:spLocks noGrp="1"/>
          </p:cNvSpPr>
          <p:nvPr/>
        </p:nvSpPr>
        <p:spPr>
          <a:xfrm>
            <a:off x="1469390" y="5137150"/>
            <a:ext cx="864870" cy="376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anose="02080604020202020204" charset="0"/>
              <a:buNone/>
              <a:defRPr sz="40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400">
                <a:sym typeface="+mn-ea"/>
              </a:rPr>
              <a:t>从库</a:t>
            </a:r>
            <a:endParaRPr lang="x-none" altLang="zh-CN" sz="2400" dirty="0">
              <a:sym typeface="+mn-ea"/>
            </a:endParaRPr>
          </a:p>
        </p:txBody>
      </p:sp>
      <p:pic>
        <p:nvPicPr>
          <p:cNvPr id="37" name="Picture 15" descr="web_ser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5" y="177268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/>
          <p:cNvSpPr>
            <a:spLocks noGrp="1"/>
          </p:cNvSpPr>
          <p:nvPr/>
        </p:nvSpPr>
        <p:spPr>
          <a:xfrm>
            <a:off x="4645025" y="1846580"/>
            <a:ext cx="3198495" cy="376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anose="02080604020202020204" charset="0"/>
              <a:buNone/>
              <a:defRPr sz="40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400">
                <a:sym typeface="+mn-ea"/>
              </a:rPr>
              <a:t>nginx+zabbix+哨兵</a:t>
            </a:r>
            <a:endParaRPr lang="x-none" altLang="zh-CN" sz="2400" dirty="0"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4283710" y="2421255"/>
            <a:ext cx="72390" cy="1007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500245" y="2205355"/>
            <a:ext cx="935990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555875" y="2348865"/>
            <a:ext cx="1656080" cy="936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605" y="189230"/>
            <a:ext cx="758698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哨兵配置</a:t>
            </a:r>
            <a:r>
              <a:rPr lang="zh-CN" altLang="en-US"/>
              <a:t>:</a:t>
            </a:r>
            <a:r>
              <a:rPr lang="x-none" altLang="zh-CN"/>
              <a:t>sentinel.conf</a:t>
            </a:r>
            <a:endParaRPr lang="x-none" altLang="zh-CN"/>
          </a:p>
          <a:p>
            <a:r>
              <a:rPr lang="zh-CN" altLang="en-US"/>
              <a:t>logfile "/var/log/sentinel_log.log"</a:t>
            </a:r>
            <a:endParaRPr lang="zh-CN" altLang="en-US"/>
          </a:p>
          <a:p>
            <a:r>
              <a:rPr lang="zh-CN" altLang="en-US"/>
              <a:t>sentinel monitor mymaster2 192.168.4.52 6351 1</a:t>
            </a:r>
            <a:endParaRPr lang="zh-CN" altLang="en-US"/>
          </a:p>
          <a:p>
            <a:r>
              <a:rPr lang="zh-CN" altLang="en-US"/>
              <a:t>sentinel monitor mymaster3 192.168.4.55 6351 1</a:t>
            </a:r>
            <a:endParaRPr lang="zh-CN" altLang="en-US"/>
          </a:p>
          <a:p>
            <a:r>
              <a:rPr lang="zh-CN" altLang="en-US"/>
              <a:t>sentinel monitor mymaster1 192.168.4.54 6351 1</a:t>
            </a:r>
            <a:endParaRPr lang="zh-CN" altLang="en-US"/>
          </a:p>
          <a:p>
            <a:r>
              <a:rPr lang="zh-CN" altLang="en-US"/>
              <a:t>dir "/root"</a:t>
            </a:r>
            <a:endParaRPr lang="zh-CN" altLang="en-US"/>
          </a:p>
          <a:p>
            <a:r>
              <a:rPr lang="x-none" altLang="zh-CN"/>
              <a:t>运行之后的配置文件</a:t>
            </a:r>
            <a:endParaRPr lang="x-none" altLang="zh-CN"/>
          </a:p>
          <a:p>
            <a:r>
              <a:rPr lang="zh-CN" altLang="en-US" sz="1600"/>
              <a:t>sentinel myid 829ec60a3cf3bb88c4559bf41d43157923ba4b6a</a:t>
            </a:r>
            <a:endParaRPr lang="zh-CN" altLang="en-US" sz="1600"/>
          </a:p>
          <a:p>
            <a:r>
              <a:rPr lang="zh-CN" altLang="en-US" sz="1600"/>
              <a:t>sentinel monitor mymaster1 192.168.4.54 6351 1</a:t>
            </a:r>
            <a:endParaRPr lang="zh-CN" altLang="en-US" sz="1600"/>
          </a:p>
          <a:p>
            <a:r>
              <a:rPr lang="zh-CN" altLang="en-US" sz="1600"/>
              <a:t>sentinel config-epoch mymaster1 1</a:t>
            </a:r>
            <a:endParaRPr lang="zh-CN" altLang="en-US" sz="1600"/>
          </a:p>
          <a:p>
            <a:r>
              <a:rPr lang="zh-CN" altLang="en-US" sz="1600"/>
              <a:t>logfile "/var/log/sentinel_log.log"</a:t>
            </a:r>
            <a:endParaRPr lang="zh-CN" altLang="en-US" sz="1600"/>
          </a:p>
          <a:p>
            <a:r>
              <a:rPr lang="zh-CN" altLang="en-US" sz="1600"/>
              <a:t># Generated by CONFIG REWRITE</a:t>
            </a:r>
            <a:endParaRPr lang="zh-CN" altLang="en-US" sz="1600"/>
          </a:p>
          <a:p>
            <a:r>
              <a:rPr lang="zh-CN" altLang="en-US" sz="1600"/>
              <a:t>port 26379</a:t>
            </a:r>
            <a:endParaRPr lang="zh-CN" altLang="en-US" sz="1600"/>
          </a:p>
          <a:p>
            <a:r>
              <a:rPr lang="zh-CN" altLang="en-US" sz="1600"/>
              <a:t>dir "/root"</a:t>
            </a:r>
            <a:endParaRPr lang="zh-CN" altLang="en-US" sz="1600"/>
          </a:p>
          <a:p>
            <a:r>
              <a:rPr lang="zh-CN" altLang="en-US" sz="1600"/>
              <a:t>sentinel leader-epoch mymaster1 1</a:t>
            </a:r>
            <a:endParaRPr lang="zh-CN" altLang="en-US" sz="1600"/>
          </a:p>
          <a:p>
            <a:r>
              <a:rPr lang="zh-CN" altLang="en-US" sz="1600"/>
              <a:t>sentinel known-slave mymaster1 192.168.4.53 6351</a:t>
            </a:r>
            <a:endParaRPr lang="zh-CN" altLang="en-US" sz="1600"/>
          </a:p>
          <a:p>
            <a:r>
              <a:rPr lang="zh-CN" altLang="en-US" sz="1600"/>
              <a:t>sentinel monitor mymaster3 192.168.4.55 6351 1</a:t>
            </a:r>
            <a:endParaRPr lang="zh-CN" altLang="en-US" sz="1600"/>
          </a:p>
          <a:p>
            <a:r>
              <a:rPr lang="zh-CN" altLang="en-US" sz="1600"/>
              <a:t>sentinel config-epoch mymaster3 0</a:t>
            </a:r>
            <a:endParaRPr lang="zh-CN" altLang="en-US" sz="1600"/>
          </a:p>
          <a:p>
            <a:r>
              <a:rPr lang="zh-CN" altLang="en-US" sz="1600"/>
              <a:t>sentinel leader-epoch mymaster3 0</a:t>
            </a:r>
            <a:endParaRPr lang="zh-CN" altLang="en-US" sz="1600"/>
          </a:p>
          <a:p>
            <a:r>
              <a:rPr lang="zh-CN" altLang="en-US" sz="1600"/>
              <a:t>sentinel known-slave mymaster3 192.168.4.51 6351</a:t>
            </a:r>
            <a:endParaRPr lang="zh-CN" altLang="en-US" sz="1600"/>
          </a:p>
          <a:p>
            <a:r>
              <a:rPr lang="zh-CN" altLang="en-US" sz="1600"/>
              <a:t>sentinel monitor mymaster2 192.168.4.56 6351 1</a:t>
            </a:r>
            <a:endParaRPr lang="zh-CN" altLang="en-US" sz="1600"/>
          </a:p>
          <a:p>
            <a:r>
              <a:rPr lang="zh-CN" altLang="en-US" sz="1600"/>
              <a:t>sentinel config-epoch mymaster2 2</a:t>
            </a:r>
            <a:endParaRPr lang="zh-CN" altLang="en-US" sz="1600"/>
          </a:p>
          <a:p>
            <a:r>
              <a:rPr lang="zh-CN" altLang="en-US" sz="1600"/>
              <a:t>sentinel leader-epoch mymaster2 2</a:t>
            </a:r>
            <a:endParaRPr lang="zh-CN" altLang="en-US" sz="1600"/>
          </a:p>
          <a:p>
            <a:r>
              <a:rPr lang="zh-CN" altLang="en-US" sz="1600"/>
              <a:t>sentinel known-slave mymaster2 192.168.4.52 6351</a:t>
            </a:r>
            <a:endParaRPr lang="zh-CN" altLang="en-US" sz="1600"/>
          </a:p>
          <a:p>
            <a:r>
              <a:rPr lang="zh-CN" altLang="en-US" sz="1600"/>
              <a:t>sentinel current-epoch 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605" y="189230"/>
            <a:ext cx="7586980" cy="603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集群存储数据的测试</a:t>
            </a:r>
            <a:endParaRPr lang="x-none" altLang="zh-CN" sz="1400"/>
          </a:p>
          <a:p>
            <a:r>
              <a:rPr lang="x-none" altLang="zh-CN" sz="1400"/>
              <a:t>[root@redis01 ~]# redis-trib.rb call 192.168.4.51:6351 keys \*</a:t>
            </a:r>
            <a:endParaRPr lang="x-none" altLang="zh-CN" sz="1400"/>
          </a:p>
          <a:p>
            <a:r>
              <a:rPr lang="x-none" altLang="zh-CN" sz="1400"/>
              <a:t>&gt;&gt;&gt; Calling KEYS *</a:t>
            </a:r>
            <a:endParaRPr lang="x-none" altLang="zh-CN" sz="1400"/>
          </a:p>
          <a:p>
            <a:r>
              <a:rPr lang="x-none" altLang="zh-CN" sz="1400"/>
              <a:t>192.168.4.51:6351: ["v9", "v1", "v12", "v5", "v4"]</a:t>
            </a:r>
            <a:endParaRPr lang="x-none" altLang="zh-CN" sz="1400"/>
          </a:p>
          <a:p>
            <a:r>
              <a:rPr lang="x-none" altLang="zh-CN" sz="1400"/>
              <a:t>192.168.4.54:6351: ["v11", "v2", "v6"]</a:t>
            </a:r>
            <a:endParaRPr lang="x-none" altLang="zh-CN" sz="1400"/>
          </a:p>
          <a:p>
            <a:r>
              <a:rPr lang="x-none" altLang="zh-CN" sz="1400"/>
              <a:t>192.168.4.56:6351: ["v7", "v10", "v8", "v3"]</a:t>
            </a:r>
            <a:endParaRPr lang="x-none" altLang="zh-CN" sz="1400"/>
          </a:p>
          <a:p>
            <a:r>
              <a:rPr lang="x-none" altLang="zh-CN" sz="1400"/>
              <a:t>192.168.4.52:6351: ["v7", "v8", "v10", "v3"]</a:t>
            </a:r>
            <a:endParaRPr lang="x-none" altLang="zh-CN" sz="1400"/>
          </a:p>
          <a:p>
            <a:r>
              <a:rPr lang="x-none" altLang="zh-CN" sz="1400"/>
              <a:t>192.168.4.55:6351: ["v1", "v12", "v4", "v9", "v5"]</a:t>
            </a:r>
            <a:endParaRPr lang="x-none" altLang="zh-CN" sz="1400"/>
          </a:p>
          <a:p>
            <a:r>
              <a:rPr lang="x-none" altLang="zh-CN" sz="1400"/>
              <a:t>192.168.4.53:6351: ["v2", "v6", "v11"]</a:t>
            </a:r>
            <a:endParaRPr lang="x-none" altLang="zh-CN" sz="1400"/>
          </a:p>
          <a:p>
            <a:r>
              <a:rPr lang="x-none" altLang="zh-CN" sz="1400"/>
              <a:t>[root@redis01 ~]# redis-cli -p 6351 -h 192.168.4.51 shutdown</a:t>
            </a:r>
            <a:endParaRPr lang="x-none" altLang="zh-CN" sz="1400"/>
          </a:p>
          <a:p>
            <a:endParaRPr lang="x-none" altLang="zh-CN" sz="1200"/>
          </a:p>
          <a:p>
            <a:r>
              <a:rPr lang="x-none" altLang="zh-CN" sz="1400"/>
              <a:t>[root@redis01 ~]#  redis-trib.rb call 192.168.4.52:6351 keys \*</a:t>
            </a:r>
            <a:endParaRPr lang="x-none" altLang="zh-CN" sz="1400"/>
          </a:p>
          <a:p>
            <a:r>
              <a:rPr lang="x-none" altLang="zh-CN" sz="1400"/>
              <a:t>&gt;&gt;&gt; Calling KEYS *</a:t>
            </a:r>
            <a:endParaRPr lang="x-none" altLang="zh-CN" sz="1400"/>
          </a:p>
          <a:p>
            <a:r>
              <a:rPr lang="x-none" altLang="zh-CN" sz="1400"/>
              <a:t>192.168.4.52:6351: ["v7", "v8", "v10", "v3"]</a:t>
            </a:r>
            <a:endParaRPr lang="x-none" altLang="zh-CN" sz="1400"/>
          </a:p>
          <a:p>
            <a:r>
              <a:rPr lang="x-none" altLang="zh-CN" sz="1400"/>
              <a:t>192.168.4.54:6351: ["v11", "v2", "v6"]</a:t>
            </a:r>
            <a:endParaRPr lang="x-none" altLang="zh-CN" sz="1400"/>
          </a:p>
          <a:p>
            <a:r>
              <a:rPr lang="x-none" altLang="zh-CN" sz="1400"/>
              <a:t>192.168.4.53:6351: ["v2", "v6", "v11"]</a:t>
            </a:r>
            <a:endParaRPr lang="x-none" altLang="zh-CN" sz="1400"/>
          </a:p>
          <a:p>
            <a:r>
              <a:rPr lang="x-none" altLang="zh-CN" sz="1400"/>
              <a:t>192.168.4.56:6351: ["v7", "v10", "v8", "v3"]</a:t>
            </a:r>
            <a:endParaRPr lang="x-none" altLang="zh-CN" sz="1400"/>
          </a:p>
          <a:p>
            <a:r>
              <a:rPr lang="x-none" altLang="zh-CN" sz="1400"/>
              <a:t>192.168.4.55:6351: ["v1", "v12", "v4", "v9", "v5"]</a:t>
            </a:r>
            <a:endParaRPr lang="x-none" altLang="zh-CN" sz="1400"/>
          </a:p>
          <a:p>
            <a:endParaRPr lang="x-none" altLang="zh-CN" sz="1400"/>
          </a:p>
          <a:p>
            <a:r>
              <a:rPr lang="x-none" altLang="zh-CN" sz="1400"/>
              <a:t>1192.168.4.52:6351&gt; CLUSTER NODES</a:t>
            </a:r>
            <a:endParaRPr lang="x-none" altLang="zh-CN" sz="1400"/>
          </a:p>
          <a:p>
            <a:r>
              <a:rPr lang="x-none" altLang="zh-CN" sz="1400"/>
              <a:t> 192.168.4.54:6351@16351 master - 0 1551235311533 12 connected 10923-16383</a:t>
            </a:r>
            <a:endParaRPr lang="x-none" altLang="zh-CN" sz="1400"/>
          </a:p>
          <a:p>
            <a:r>
              <a:rPr lang="x-none" altLang="zh-CN" sz="1400"/>
              <a:t> 192.168.4.53:6351@16351 slave 471d4c5c1a188ba8b61013c476fad47c3cc0d27c 0 1551235311533 12 connected</a:t>
            </a:r>
            <a:endParaRPr lang="x-none" altLang="zh-CN" sz="1400"/>
          </a:p>
          <a:p>
            <a:r>
              <a:rPr lang="x-none" altLang="zh-CN" sz="1400"/>
              <a:t> 192.168.4.51:6351@16351 master,fail - 1551235197977 1551235196873 13 disconnected</a:t>
            </a:r>
            <a:endParaRPr lang="x-none" altLang="zh-CN" sz="1400"/>
          </a:p>
          <a:p>
            <a:r>
              <a:rPr lang="x-none" altLang="zh-CN" sz="1400"/>
              <a:t> 192.168.4.56:6351@16351 slave 25d24f786a8694c8b3733a597d9a59c0c444124c 0 1551235311000 6 connected</a:t>
            </a:r>
            <a:endParaRPr lang="x-none" altLang="zh-CN" sz="1400"/>
          </a:p>
          <a:p>
            <a:r>
              <a:rPr lang="x-none" altLang="zh-CN" sz="1400"/>
              <a:t> 192.168.4.55:6351@16351 master - 0 1551235310528 15 connected 0-5460</a:t>
            </a:r>
            <a:endParaRPr lang="x-none" altLang="zh-CN" sz="1400"/>
          </a:p>
          <a:p>
            <a:r>
              <a:rPr lang="x-none" altLang="zh-CN" sz="1400"/>
              <a:t> 192.168.4.52:6351@16351 myself,master - 0 1551235309000 2 connected 5461-10922</a:t>
            </a:r>
            <a:endParaRPr lang="x-none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605" y="189230"/>
            <a:ext cx="7586980" cy="627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配置哨兵后</a:t>
            </a:r>
            <a:endParaRPr lang="x-none" altLang="zh-CN" sz="1200"/>
          </a:p>
          <a:p>
            <a:endParaRPr lang="x-none" altLang="zh-CN" sz="1600"/>
          </a:p>
          <a:p>
            <a:r>
              <a:rPr lang="x-none" altLang="zh-CN" sz="1400"/>
              <a:t>2102:X 27 Feb 10:52:41.024 # +failover-state-select-slave master mymaster2 192.168.4.52 6351</a:t>
            </a:r>
            <a:endParaRPr lang="x-none" altLang="zh-CN" sz="1400"/>
          </a:p>
          <a:p>
            <a:r>
              <a:rPr lang="x-none" altLang="zh-CN" sz="1400"/>
              <a:t>2102:X 27 Feb 10:52:41.101 # +selected-slave slave 192.168.4.56:6351 192.168.4.56 6351 @ mymaster2 192.168.4.52 6351</a:t>
            </a:r>
            <a:endParaRPr lang="x-none" altLang="zh-CN" sz="1400"/>
          </a:p>
          <a:p>
            <a:r>
              <a:rPr lang="x-none" altLang="zh-CN" sz="1400"/>
              <a:t>2102:X 27 Feb 10:52:41.101 * +failover-state-send-slaveof-noone slave 192.168.4.56:6351 192.168.4.56 6351 @ mymaster2 192.168.4.52 6351</a:t>
            </a:r>
            <a:endParaRPr lang="x-none" altLang="zh-CN" sz="1400"/>
          </a:p>
          <a:p>
            <a:r>
              <a:rPr lang="x-none" altLang="zh-CN" sz="1400"/>
              <a:t>2102:X 27 Feb 10:52:41.159 * +failover-state-wait-promotion slave 192.168.4.56:6351 192.168.4.56 6351 @ mymaster2 192.168.4.52 6351</a:t>
            </a:r>
            <a:endParaRPr lang="x-none" altLang="zh-CN" sz="1400"/>
          </a:p>
          <a:p>
            <a:r>
              <a:rPr lang="x-none" altLang="zh-CN" sz="1400"/>
              <a:t>2102:X 27 Feb 10:52:42.069 # +promoted-slave slave 192.168.4.56:6351 192.168.4.56 6351 @ mymaster2 192.168.4.52 6351</a:t>
            </a:r>
            <a:endParaRPr lang="x-none" altLang="zh-CN" sz="1400"/>
          </a:p>
          <a:p>
            <a:r>
              <a:rPr lang="x-none" altLang="zh-CN" sz="1400"/>
              <a:t>2102:X 27 Feb 10:52:42.069 # +failover-state-reconf-slaves master mymaster2 192.168.4.52 6351</a:t>
            </a:r>
            <a:endParaRPr lang="x-none" altLang="zh-CN" sz="1400"/>
          </a:p>
          <a:p>
            <a:r>
              <a:rPr lang="x-none" altLang="zh-CN" sz="1400"/>
              <a:t>2102:X 27 Feb 10:52:42.086 # +failover-end master mymaster2 192.168.4.52 6351</a:t>
            </a:r>
            <a:endParaRPr lang="x-none" altLang="zh-CN" sz="1400"/>
          </a:p>
          <a:p>
            <a:r>
              <a:rPr lang="x-none" altLang="zh-CN" sz="1400"/>
              <a:t>2102:X 27 Feb 10:52:42.086 # +switch-master mymaster2 192.168.4.52 6351 192.168.4.56 6351</a:t>
            </a:r>
            <a:endParaRPr lang="x-none" altLang="zh-CN" sz="1400"/>
          </a:p>
          <a:p>
            <a:r>
              <a:rPr lang="x-none" altLang="zh-CN" sz="1400"/>
              <a:t>2102:X 27 Feb 10:52:42.086 * +slave slave 192.168.4.52:6351 192.168.4.52 6351 @ mymaster2 192.168.4.56 6351</a:t>
            </a:r>
            <a:endParaRPr lang="x-none" altLang="zh-CN" sz="1400"/>
          </a:p>
          <a:p>
            <a:r>
              <a:rPr lang="x-none" altLang="zh-CN" sz="1400"/>
              <a:t>2102:X 27 Feb 10:53:12.156 # +sdown slave 192.168.4.52:6351 192.168.4.52 6351 @ mymaster2 192.168.4.56 6351</a:t>
            </a:r>
            <a:endParaRPr lang="x-none" altLang="zh-CN" sz="1400"/>
          </a:p>
          <a:p>
            <a:r>
              <a:rPr lang="x-none" altLang="zh-CN" sz="1400"/>
              <a:t>2102:X 27 Feb 10:58:35.915 # -sdown slave 192.168.4.52:6351 192.168.4.52 6351 @ mymaster2 192.168.4.56 6351</a:t>
            </a:r>
            <a:endParaRPr lang="x-none" altLang="zh-CN" sz="1400"/>
          </a:p>
          <a:p>
            <a:r>
              <a:rPr lang="x-none" altLang="zh-CN" sz="1400"/>
              <a:t>2102:X 27 Feb 11:00:34.943 # +sdown slave 192.168.4.52:6351 192.168.4.52 6351 @ mymaster2 192.168.4.56 6351</a:t>
            </a:r>
            <a:endParaRPr lang="x-none" altLang="zh-CN" sz="1400"/>
          </a:p>
          <a:p>
            <a:r>
              <a:rPr lang="x-none" altLang="zh-CN" sz="1400"/>
              <a:t>2102:X 27 Feb 11:01:48.693 * +reboot slave 192.168.4.52:6351 192.168.4.52 6351 @ mymaster2 192.168.4.56 6351</a:t>
            </a:r>
            <a:endParaRPr lang="x-none" altLang="zh-CN" sz="1400"/>
          </a:p>
          <a:p>
            <a:r>
              <a:rPr lang="x-none" altLang="zh-CN" sz="1400"/>
              <a:t>2102:X 27 Feb 11:01:48.776 # -sdown slave 192.168.4.52:6351 192.168.4.52 6351 @ mymaster2 192.168.4.56 6351</a:t>
            </a:r>
            <a:endParaRPr lang="x-none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650" y="621030"/>
            <a:ext cx="7586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020" y="477520"/>
            <a:ext cx="737870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PHP操作redis cluster集群</a:t>
            </a:r>
            <a:r>
              <a:rPr lang="x-none" altLang="zh-CN"/>
              <a:t>:</a:t>
            </a:r>
            <a:endParaRPr lang="x-none" altLang="zh-CN"/>
          </a:p>
          <a:p>
            <a:r>
              <a:rPr lang="x-none" altLang="zh-CN"/>
              <a:t>使用predis，纯php开发，使用了命名空间，需要php5.3+，灵活性高</a:t>
            </a:r>
            <a:endParaRPr lang="x-none" altLang="zh-CN"/>
          </a:p>
          <a:p>
            <a:r>
              <a:rPr lang="x-none" altLang="zh-CN" sz="1200"/>
              <a:t>下载地址https://github.com/nrk/predis/zipball/master</a:t>
            </a:r>
            <a:endParaRPr lang="x-none" altLang="zh-CN" sz="1200"/>
          </a:p>
          <a:p>
            <a:r>
              <a:rPr lang="x-none" altLang="zh-CN" sz="1400"/>
              <a:t>&lt;?php  </a:t>
            </a:r>
            <a:endParaRPr lang="x-none" altLang="zh-CN" sz="1400"/>
          </a:p>
          <a:p>
            <a:r>
              <a:rPr lang="x-none" altLang="zh-CN" sz="1400"/>
              <a:t>require '/root/nrk-predis-d72f067/autoload.php';//引入predis相关包  </a:t>
            </a:r>
            <a:endParaRPr lang="x-none" altLang="zh-CN" sz="1400"/>
          </a:p>
          <a:p>
            <a:r>
              <a:rPr lang="x-none" altLang="zh-CN" sz="1400"/>
              <a:t>//redis实例  </a:t>
            </a:r>
            <a:endParaRPr lang="x-none" altLang="zh-CN" sz="1400"/>
          </a:p>
          <a:p>
            <a:r>
              <a:rPr lang="x-none" altLang="zh-CN" sz="1400"/>
              <a:t>$servers = array(  </a:t>
            </a:r>
            <a:endParaRPr lang="x-none" altLang="zh-CN" sz="1400"/>
          </a:p>
          <a:p>
            <a:r>
              <a:rPr lang="x-none" altLang="zh-CN" sz="1400"/>
              <a:t>    'tcp://192.168.4.51:6351',  </a:t>
            </a:r>
            <a:endParaRPr lang="x-none" altLang="zh-CN" sz="1400"/>
          </a:p>
          <a:p>
            <a:r>
              <a:rPr lang="x-none" altLang="zh-CN" sz="1400"/>
              <a:t>    'tcp://192.168.</a:t>
            </a:r>
            <a:r>
              <a:rPr lang="x-none" altLang="zh-CN" sz="1400">
                <a:sym typeface="+mn-ea"/>
              </a:rPr>
              <a:t>4.52:6351</a:t>
            </a:r>
            <a:r>
              <a:rPr lang="x-none" altLang="zh-CN" sz="1400"/>
              <a:t>',  </a:t>
            </a:r>
            <a:endParaRPr lang="x-none" altLang="zh-CN" sz="1400"/>
          </a:p>
          <a:p>
            <a:r>
              <a:rPr lang="x-none" altLang="zh-CN" sz="1400"/>
              <a:t>    'tcp://192.168.</a:t>
            </a:r>
            <a:r>
              <a:rPr lang="x-none" altLang="zh-CN" sz="1400">
                <a:sym typeface="+mn-ea"/>
              </a:rPr>
              <a:t>4.53:6351</a:t>
            </a:r>
            <a:r>
              <a:rPr lang="x-none" altLang="zh-CN" sz="1400"/>
              <a:t>',  </a:t>
            </a:r>
            <a:endParaRPr lang="x-none" altLang="zh-CN" sz="1400"/>
          </a:p>
          <a:p>
            <a:r>
              <a:rPr lang="x-none" altLang="zh-CN" sz="1400"/>
              <a:t>    'tcp://192.168.</a:t>
            </a:r>
            <a:r>
              <a:rPr lang="x-none" altLang="zh-CN" sz="1400">
                <a:sym typeface="+mn-ea"/>
              </a:rPr>
              <a:t>4.54:6351</a:t>
            </a:r>
            <a:r>
              <a:rPr lang="x-none" altLang="zh-CN" sz="1400"/>
              <a:t>',  </a:t>
            </a:r>
            <a:endParaRPr lang="x-none" altLang="zh-CN" sz="1400"/>
          </a:p>
          <a:p>
            <a:r>
              <a:rPr lang="x-none" altLang="zh-CN" sz="1400"/>
              <a:t>    'tcp://192.168.</a:t>
            </a:r>
            <a:r>
              <a:rPr lang="x-none" altLang="zh-CN" sz="1400">
                <a:sym typeface="+mn-ea"/>
              </a:rPr>
              <a:t>4.55:6351</a:t>
            </a:r>
            <a:r>
              <a:rPr lang="x-none" altLang="zh-CN" sz="1400"/>
              <a:t>',  </a:t>
            </a:r>
            <a:endParaRPr lang="x-none" altLang="zh-CN" sz="1400"/>
          </a:p>
          <a:p>
            <a:r>
              <a:rPr lang="x-none" altLang="zh-CN" sz="1400"/>
              <a:t>    'tcp://192.168.</a:t>
            </a:r>
            <a:r>
              <a:rPr lang="x-none" altLang="zh-CN" sz="1400">
                <a:sym typeface="+mn-ea"/>
              </a:rPr>
              <a:t>4.56:6351</a:t>
            </a:r>
            <a:r>
              <a:rPr lang="x-none" altLang="zh-CN" sz="1400"/>
              <a:t>',  </a:t>
            </a:r>
            <a:endParaRPr lang="x-none" altLang="zh-CN" sz="1400"/>
          </a:p>
          <a:p>
            <a:r>
              <a:rPr lang="x-none" altLang="zh-CN" sz="1400"/>
              <a:t>);  </a:t>
            </a:r>
            <a:endParaRPr lang="x-none" altLang="zh-CN" sz="1400"/>
          </a:p>
          <a:p>
            <a:r>
              <a:rPr lang="x-none" altLang="zh-CN" sz="1400"/>
              <a:t>  </a:t>
            </a:r>
            <a:endParaRPr lang="x-none" altLang="zh-CN" sz="1400"/>
          </a:p>
          <a:p>
            <a:r>
              <a:rPr lang="x-none" altLang="zh-CN" sz="1400"/>
              <a:t>$client = new Predis\Client($servers, array('cluster' =&gt; 'redis'));  </a:t>
            </a:r>
            <a:endParaRPr lang="x-none" altLang="zh-CN" sz="1400"/>
          </a:p>
          <a:p>
            <a:r>
              <a:rPr lang="x-none" altLang="zh-CN" sz="1400"/>
              <a:t>  </a:t>
            </a:r>
            <a:endParaRPr lang="x-none" altLang="zh-CN" sz="1400"/>
          </a:p>
          <a:p>
            <a:r>
              <a:rPr lang="x-none" altLang="zh-CN" sz="1400"/>
              <a:t>$client-&gt;set("name1", "11");  </a:t>
            </a:r>
            <a:endParaRPr lang="x-none" altLang="zh-CN" sz="1400"/>
          </a:p>
          <a:p>
            <a:r>
              <a:rPr lang="x-none" altLang="zh-CN" sz="1400"/>
              <a:t>$client-&gt;set("name2", "22");  </a:t>
            </a:r>
            <a:endParaRPr lang="x-none" altLang="zh-CN" sz="1400"/>
          </a:p>
          <a:p>
            <a:r>
              <a:rPr lang="x-none" altLang="zh-CN" sz="1400"/>
              <a:t>$client-&gt;set("name3", "33");  </a:t>
            </a:r>
            <a:endParaRPr lang="x-none" altLang="zh-CN" sz="1400"/>
          </a:p>
          <a:p>
            <a:r>
              <a:rPr lang="x-none" altLang="zh-CN" sz="1400"/>
              <a:t>  </a:t>
            </a:r>
            <a:endParaRPr lang="x-none" altLang="zh-CN" sz="1400"/>
          </a:p>
          <a:p>
            <a:r>
              <a:rPr lang="x-none" altLang="zh-CN" sz="1400"/>
              <a:t>$name1 = $client-&gt;get('name1');  </a:t>
            </a:r>
            <a:endParaRPr lang="x-none" altLang="zh-CN" sz="1400"/>
          </a:p>
          <a:p>
            <a:r>
              <a:rPr lang="x-none" altLang="zh-CN" sz="1400"/>
              <a:t>$name2 = $client-&gt;get('name2');  </a:t>
            </a:r>
            <a:endParaRPr lang="x-none" altLang="zh-CN" sz="1400"/>
          </a:p>
          <a:p>
            <a:r>
              <a:rPr lang="x-none" altLang="zh-CN" sz="1400"/>
              <a:t>$name3 = $client-&gt;get('name3');  </a:t>
            </a:r>
            <a:endParaRPr lang="x-none" altLang="zh-CN" sz="1400"/>
          </a:p>
          <a:p>
            <a:r>
              <a:rPr lang="x-none" altLang="zh-CN" sz="1400"/>
              <a:t>var_dump($name1, $name2, $name3);die;  </a:t>
            </a:r>
            <a:endParaRPr lang="x-none" altLang="zh-CN" sz="1400"/>
          </a:p>
          <a:p>
            <a:r>
              <a:rPr lang="x-none" altLang="zh-CN" sz="1400"/>
              <a:t>?&gt;  </a:t>
            </a:r>
            <a:endParaRPr lang="x-none" altLang="zh-CN" sz="1400"/>
          </a:p>
          <a:p>
            <a:endParaRPr lang="x-none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095" y="691515"/>
            <a:ext cx="859409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结果测试</a:t>
            </a:r>
            <a:endParaRPr lang="x-none"/>
          </a:p>
          <a:p>
            <a:r>
              <a:t>[root@redis01 ~]# redis-trib.rb call 192.168.4.51:6351 keys \*</a:t>
            </a:r>
          </a:p>
          <a:p>
            <a:r>
              <a:t>&gt;&gt;&gt; Calling KEYS *</a:t>
            </a:r>
          </a:p>
          <a:p>
            <a:r>
              <a:t>192.168.4.51:6351: [</a:t>
            </a:r>
            <a:r>
              <a:rPr>
                <a:solidFill>
                  <a:srgbClr val="FFC000"/>
                </a:solidFill>
              </a:rPr>
              <a:t>"name2"</a:t>
            </a:r>
            <a:r>
              <a:t>, "v9", "v5", </a:t>
            </a:r>
            <a:r>
              <a:rPr>
                <a:solidFill>
                  <a:srgbClr val="FFC000"/>
                </a:solidFill>
              </a:rPr>
              <a:t>"name3"</a:t>
            </a:r>
            <a:r>
              <a:t>, "v1", "v4", "v12"]</a:t>
            </a:r>
          </a:p>
          <a:p>
            <a:r>
              <a:t>192.168.4.56:6351: ["v7", "v10", "v8", "v3"]</a:t>
            </a:r>
          </a:p>
          <a:p>
            <a:r>
              <a:t>192.168.4.54:6351: ["v11", "v2", </a:t>
            </a:r>
            <a:r>
              <a:rPr>
                <a:solidFill>
                  <a:srgbClr val="FFC000"/>
                </a:solidFill>
              </a:rPr>
              <a:t>"name1"</a:t>
            </a:r>
            <a:r>
              <a:t>, "v6"]</a:t>
            </a:r>
          </a:p>
          <a:p>
            <a:r>
              <a:t>192.168.4.53:6351: ["v2", "name1", "v6", "v11"]</a:t>
            </a:r>
          </a:p>
          <a:p>
            <a:r>
              <a:t>192.168.4.55:6351: [</a:t>
            </a:r>
            <a:r>
              <a:rPr>
                <a:solidFill>
                  <a:srgbClr val="FFC000"/>
                </a:solidFill>
              </a:rPr>
              <a:t>"name3"</a:t>
            </a:r>
            <a:r>
              <a:t>,</a:t>
            </a:r>
            <a:r>
              <a:rPr>
                <a:solidFill>
                  <a:srgbClr val="FFC000"/>
                </a:solidFill>
              </a:rPr>
              <a:t> "name2"</a:t>
            </a:r>
            <a:r>
              <a:t>, "v1", "v12", "v4", "v9", "v5"]</a:t>
            </a:r>
          </a:p>
          <a:p>
            <a:r>
              <a:t>192.168.4.52:6351: ["v3", "v10", "v7", "v8"]</a:t>
            </a:r>
          </a:p>
          <a:p>
            <a:r>
              <a:t>[root@redis01 ~]#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095" y="691515"/>
            <a:ext cx="859409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结果测试</a:t>
            </a:r>
            <a:endParaRPr lang="x-none"/>
          </a:p>
          <a:p>
            <a:r>
              <a:t>[root@redis01 ~]# redis-trib.rb call 192.168.4.51:6351 keys \*</a:t>
            </a:r>
          </a:p>
          <a:p>
            <a:r>
              <a:t>&gt;&gt;&gt; Calling KEYS *</a:t>
            </a:r>
          </a:p>
          <a:p>
            <a:r>
              <a:t>192.168.4.51:6351: [</a:t>
            </a:r>
            <a:r>
              <a:rPr>
                <a:solidFill>
                  <a:srgbClr val="FFC000"/>
                </a:solidFill>
              </a:rPr>
              <a:t>"name2"</a:t>
            </a:r>
            <a:r>
              <a:t>, "v9", "v5", </a:t>
            </a:r>
            <a:r>
              <a:rPr>
                <a:solidFill>
                  <a:srgbClr val="FFC000"/>
                </a:solidFill>
              </a:rPr>
              <a:t>"name3"</a:t>
            </a:r>
            <a:r>
              <a:t>, "v1", "v4", "v12"]</a:t>
            </a:r>
          </a:p>
          <a:p>
            <a:r>
              <a:t>192.168.4.56:6351: ["v7", "v10", "v8", "v3"]</a:t>
            </a:r>
          </a:p>
          <a:p>
            <a:r>
              <a:t>192.168.4.54:6351: ["v11", "v2", </a:t>
            </a:r>
            <a:r>
              <a:rPr>
                <a:solidFill>
                  <a:srgbClr val="FFC000"/>
                </a:solidFill>
              </a:rPr>
              <a:t>"name1"</a:t>
            </a:r>
            <a:r>
              <a:t>, "v6"]</a:t>
            </a:r>
          </a:p>
          <a:p>
            <a:r>
              <a:t>192.168.4.53:6351: ["v2", "name1", "v6", "v11"]</a:t>
            </a:r>
          </a:p>
          <a:p>
            <a:r>
              <a:t>192.168.4.55:6351: [</a:t>
            </a:r>
            <a:r>
              <a:rPr>
                <a:solidFill>
                  <a:srgbClr val="FFC000"/>
                </a:solidFill>
              </a:rPr>
              <a:t>"name3"</a:t>
            </a:r>
            <a:r>
              <a:t>,</a:t>
            </a:r>
            <a:r>
              <a:rPr>
                <a:solidFill>
                  <a:srgbClr val="FFC000"/>
                </a:solidFill>
              </a:rPr>
              <a:t> "name2"</a:t>
            </a:r>
            <a:r>
              <a:t>, "v1", "v12", "v4", "v9", "v5"]</a:t>
            </a:r>
          </a:p>
          <a:p>
            <a:r>
              <a:t>192.168.4.52:6351: ["v3", "v10", "v7", "v8"]</a:t>
            </a:r>
          </a:p>
          <a:p>
            <a:r>
              <a:t>[root@redis01 ~]#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5255</Words>
  <Application>Kingsoft Office WPP</Application>
  <PresentationFormat>全屏显示(4:3)</PresentationFormat>
  <Paragraphs>145</Paragraphs>
  <Slides>7</Slides>
  <Notes>59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root</cp:lastModifiedBy>
  <cp:revision>2557</cp:revision>
  <cp:lastPrinted>2019-02-28T03:28:42Z</cp:lastPrinted>
  <dcterms:created xsi:type="dcterms:W3CDTF">2019-02-28T03:28:42Z</dcterms:created>
  <dcterms:modified xsi:type="dcterms:W3CDTF">2019-02-28T03:28:42Z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