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前端自动化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1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65530"/>
            <a:ext cx="8386445" cy="1152525"/>
          </a:xfrm>
        </p:spPr>
        <p:txBody>
          <a:bodyPr>
            <a:normAutofit fontScale="90000"/>
          </a:bodyPr>
          <a:p>
            <a:r>
              <a:rPr lang="zh-CN" altLang="en-US"/>
              <a:t>前端自动化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1673860"/>
            <a:ext cx="5890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  简介</a:t>
            </a:r>
            <a:endParaRPr lang="zh-CN" altLang="en-US" sz="3200"/>
          </a:p>
          <a:p>
            <a:r>
              <a:rPr lang="zh-CN" altLang="en-US" sz="3200"/>
              <a:t>二</a:t>
            </a:r>
            <a:r>
              <a:rPr lang="en-US" altLang="zh-CN" sz="3200"/>
              <a:t>.  nodeJS</a:t>
            </a:r>
            <a:r>
              <a:rPr lang="zh-CN" altLang="en-US" sz="3200"/>
              <a:t>和</a:t>
            </a:r>
            <a:r>
              <a:rPr lang="en-US" altLang="zh-CN" sz="3200"/>
              <a:t>npm</a:t>
            </a:r>
            <a:endParaRPr lang="zh-CN" altLang="en-US" sz="3200"/>
          </a:p>
          <a:p>
            <a:r>
              <a:rPr lang="zh-CN" altLang="en-US" sz="3200"/>
              <a:t>三</a:t>
            </a:r>
            <a:r>
              <a:rPr lang="en-US" altLang="zh-CN" sz="3200"/>
              <a:t>.  gulp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 前端自动化简介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1691005"/>
            <a:ext cx="8465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     “</a:t>
            </a:r>
            <a:r>
              <a:rPr lang="zh-CN" altLang="en-US">
                <a:sym typeface="+mn-ea"/>
              </a:rPr>
              <a:t>自动化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，简而言之，就是让工具来自动完成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如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优化、压缩、合并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ym typeface="+mn-ea"/>
              </a:rPr>
              <a:t>任务</a:t>
            </a:r>
            <a:r>
              <a:rPr lang="zh-CN" altLang="en-US">
                <a:sym typeface="+mn-ea"/>
              </a:rPr>
              <a:t>。省的一步一步完成这些繁琐的操作。</a:t>
            </a:r>
            <a:r>
              <a:rPr lang="en-US" altLang="zh-CN">
                <a:sym typeface="+mn-ea"/>
              </a:rPr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 </a:t>
            </a:r>
            <a:r>
              <a:rPr lang="en-US" altLang="zh-CN"/>
              <a:t>nodejs</a:t>
            </a:r>
            <a:r>
              <a:rPr lang="zh-CN" altLang="en-US"/>
              <a:t>与</a:t>
            </a:r>
            <a:r>
              <a:rPr lang="en-US" altLang="zh-CN"/>
              <a:t>npm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1301115"/>
            <a:ext cx="8465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百度百科：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Node.js 是一个基于 Chrome V8 引擎的 JavaScript 运行环境。 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/>
              <a:t>Node.js 使用了一个事件驱动、非阻塞式 I/O 的模型，使其轻量又高效。 </a:t>
            </a:r>
            <a:endParaRPr lang="en-US" altLang="zh-CN"/>
          </a:p>
          <a:p>
            <a:pPr lvl="1" algn="l"/>
            <a:r>
              <a:rPr lang="en-US" altLang="zh-CN"/>
              <a:t>Node.js 的包管理器 npm，是全球最大的开源库生态系统。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2698750"/>
            <a:ext cx="773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Nodejs</a:t>
            </a:r>
            <a:r>
              <a:rPr lang="zh-CN" altLang="en-US"/>
              <a:t>很强大，因为我们接下来用的自动化工具都是基于</a:t>
            </a:r>
            <a:r>
              <a:rPr lang="en-US" altLang="zh-CN"/>
              <a:t>nodejs</a:t>
            </a:r>
            <a:r>
              <a:rPr lang="zh-CN" altLang="en-US"/>
              <a:t>开发的，所以得安装一下它，具体的使用我们暂且</a:t>
            </a:r>
            <a:r>
              <a:rPr lang="zh-CN" altLang="en-US">
                <a:solidFill>
                  <a:schemeClr val="tx1"/>
                </a:solidFill>
              </a:rPr>
              <a:t>不管它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3624580"/>
            <a:ext cx="790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npm</a:t>
            </a:r>
            <a:r>
              <a:rPr lang="zh-CN" altLang="en-US"/>
              <a:t>主要是用于能够很方便的</a:t>
            </a:r>
            <a:r>
              <a:rPr lang="zh-CN" altLang="en-US">
                <a:solidFill>
                  <a:schemeClr val="accent5"/>
                </a:solidFill>
              </a:rPr>
              <a:t>下载和管理</a:t>
            </a:r>
            <a:r>
              <a:rPr lang="zh-CN" altLang="en-US"/>
              <a:t>一些</a:t>
            </a:r>
            <a:r>
              <a:rPr lang="en-US" altLang="zh-CN"/>
              <a:t>js</a:t>
            </a:r>
            <a:r>
              <a:rPr lang="zh-CN" altLang="en-US"/>
              <a:t>库，比如</a:t>
            </a:r>
            <a:r>
              <a:rPr lang="en-US" altLang="zh-CN"/>
              <a:t>jquery,bootstrap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 </a:t>
            </a:r>
            <a:r>
              <a:rPr lang="en-US" altLang="zh-CN"/>
              <a:t>gulp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1130300"/>
            <a:ext cx="10904220" cy="2838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0440" y="4300220"/>
            <a:ext cx="8505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用法：使用</a:t>
            </a:r>
            <a:r>
              <a:rPr lang="en-US" altLang="zh-CN"/>
              <a:t>gulp</a:t>
            </a:r>
            <a:r>
              <a:rPr lang="zh-CN" altLang="en-US"/>
              <a:t>布置一些任务，然后</a:t>
            </a:r>
            <a:r>
              <a:rPr lang="zh-CN" altLang="en-US">
                <a:solidFill>
                  <a:schemeClr val="accent5"/>
                </a:solidFill>
              </a:rPr>
              <a:t>监听</a:t>
            </a:r>
            <a:r>
              <a:rPr lang="zh-CN" altLang="en-US"/>
              <a:t>文件改动，文件改动后，</a:t>
            </a:r>
            <a:r>
              <a:rPr lang="zh-CN" altLang="en-US">
                <a:solidFill>
                  <a:schemeClr val="accent5"/>
                </a:solidFill>
              </a:rPr>
              <a:t>触发</a:t>
            </a:r>
            <a:r>
              <a:rPr lang="zh-CN" altLang="en-US"/>
              <a:t>这些</a:t>
            </a:r>
            <a:r>
              <a:rPr lang="zh-CN" altLang="en-US">
                <a:solidFill>
                  <a:schemeClr val="accent5"/>
                </a:solidFill>
              </a:rPr>
              <a:t>任务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打个比方：每个任务就像是一个污水处理管道，</a:t>
            </a:r>
            <a:r>
              <a:rPr lang="zh-CN" altLang="en-US">
                <a:solidFill>
                  <a:schemeClr val="accent5"/>
                </a:solidFill>
              </a:rPr>
              <a:t>管道</a:t>
            </a:r>
            <a:r>
              <a:rPr lang="zh-CN" altLang="en-US"/>
              <a:t>中有几个</a:t>
            </a:r>
            <a:r>
              <a:rPr lang="zh-CN" altLang="en-US">
                <a:solidFill>
                  <a:schemeClr val="accent5"/>
                </a:solidFill>
              </a:rPr>
              <a:t>过滤</a:t>
            </a:r>
            <a:r>
              <a:rPr lang="zh-CN" altLang="en-US"/>
              <a:t>脏东西的节点。污水（处理前的文件）从一头流向另一头，最后变成干净的水（处理后的文件）。（跟</a:t>
            </a:r>
            <a:r>
              <a:rPr lang="en-US" altLang="zh-CN"/>
              <a:t>java8</a:t>
            </a:r>
            <a:r>
              <a:rPr lang="zh-CN" altLang="en-US"/>
              <a:t>中的流差不多）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前端自动化 </vt:lpstr>
      <vt:lpstr>一 前端自动化简介 </vt:lpstr>
      <vt:lpstr>二 nodejs与npm </vt:lpstr>
      <vt:lpstr>三 gulp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36</cp:revision>
  <dcterms:created xsi:type="dcterms:W3CDTF">2015-05-05T08:02:00Z</dcterms:created>
  <dcterms:modified xsi:type="dcterms:W3CDTF">2017-10-26T12:47:17Z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