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前端自动化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1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 Light</vt:lpstr>
      <vt:lpstr>Calibri</vt:lpstr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John</cp:lastModifiedBy>
  <cp:revision>3</cp:revision>
  <dcterms:created xsi:type="dcterms:W3CDTF">2015-05-05T08:02:00Z</dcterms:created>
  <dcterms:modified xsi:type="dcterms:W3CDTF">2017-10-10T09:52:36Z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