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2" r:id="rId2"/>
    <p:sldId id="326" r:id="rId3"/>
    <p:sldId id="344" r:id="rId4"/>
    <p:sldId id="348" r:id="rId5"/>
    <p:sldId id="346" r:id="rId6"/>
    <p:sldId id="347" r:id="rId7"/>
    <p:sldId id="32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8"/>
    <a:srgbClr val="AEAFB4"/>
    <a:srgbClr val="CFD5EA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85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82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89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316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JS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数据结构与算法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JS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数据结构与算法</a:t>
            </a: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7456438" y="156556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学习前提</a:t>
            </a:r>
            <a:endParaRPr lang="zh-CN" altLang="en-US" sz="4000" b="1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88B73-C134-481B-83B9-CF2B5D566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89" y="2779471"/>
            <a:ext cx="3276768" cy="19622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11474F-C59A-4F1F-8025-77A8F955B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344" y="2562263"/>
            <a:ext cx="2780873" cy="256260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JS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数据结构与算法</a:t>
            </a: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5852831" y="12865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94049F-66FF-420D-BAB4-D310737B2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53" y="2992819"/>
            <a:ext cx="3276768" cy="19622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CB0D42-0711-486D-9479-CF847D581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538" y="2216727"/>
            <a:ext cx="2121211" cy="43859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420ACF-F990-4A7E-9667-51A2FE0BF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898" y="2216727"/>
            <a:ext cx="1720938" cy="45277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D8C1A4-6144-40A4-BC1F-F1A28B022D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0985" y="2216727"/>
            <a:ext cx="2425825" cy="3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333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JS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数据结构与算法</a:t>
            </a: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096000" y="1510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课程特点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4697E-6527-4A28-A6A4-CAD82164274D}"/>
              </a:ext>
            </a:extLst>
          </p:cNvPr>
          <p:cNvSpPr/>
          <p:nvPr/>
        </p:nvSpPr>
        <p:spPr>
          <a:xfrm>
            <a:off x="6096000" y="3068936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1. 知识最新</a:t>
            </a:r>
            <a:r>
              <a:rPr lang="en-US" altLang="zh-CN" sz="2800" dirty="0"/>
              <a:t>+</a:t>
            </a:r>
            <a:r>
              <a:rPr lang="zh-CN" altLang="en-US" sz="2800" dirty="0"/>
              <a:t>最全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2. 风格通俗</a:t>
            </a:r>
            <a:r>
              <a:rPr lang="en-US" altLang="zh-CN" sz="2800" dirty="0"/>
              <a:t>+</a:t>
            </a:r>
            <a:r>
              <a:rPr lang="zh-CN" altLang="en-US" sz="2800" dirty="0"/>
              <a:t>互动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3. </a:t>
            </a:r>
            <a:r>
              <a:rPr lang="zh-CN" altLang="en-US" sz="2800" dirty="0"/>
              <a:t>内容干货</a:t>
            </a:r>
            <a:r>
              <a:rPr lang="en-US" altLang="zh-CN" sz="2800" dirty="0"/>
              <a:t>+</a:t>
            </a:r>
            <a:r>
              <a:rPr lang="zh-CN" altLang="en-US" sz="2800" dirty="0"/>
              <a:t>实战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B84008-C52A-4E68-93C2-4B32D6B0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26" y="2808092"/>
            <a:ext cx="3276768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2342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JS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数据结构与算法</a:t>
            </a: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096000" y="1510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课程收获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4697E-6527-4A28-A6A4-CAD82164274D}"/>
              </a:ext>
            </a:extLst>
          </p:cNvPr>
          <p:cNvSpPr/>
          <p:nvPr/>
        </p:nvSpPr>
        <p:spPr>
          <a:xfrm>
            <a:off x="6096000" y="3004281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1.提升</a:t>
            </a:r>
            <a:r>
              <a:rPr lang="en-US" altLang="zh-CN" sz="2800" dirty="0"/>
              <a:t>JS</a:t>
            </a:r>
            <a:r>
              <a:rPr lang="zh-CN" altLang="en-US" sz="2800" dirty="0"/>
              <a:t>编程的稳定性和高效性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2.提高复杂代码的设计和开发能力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3.面试进入大厂的底气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EB6FBE-CCCF-4AEE-9362-49BB283AD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89" y="2779471"/>
            <a:ext cx="3276768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603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05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JS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数据结构与算法</a:t>
            </a: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482619" y="162003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资料获取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759343-64A0-4DE3-A6FC-A927D4B0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62" y="3276272"/>
            <a:ext cx="2042424" cy="19616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3388B1-39BE-4F1A-A1DA-B153604B2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89" y="2779471"/>
            <a:ext cx="3276768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6055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100</Words>
  <Application>Microsoft Office PowerPoint</Application>
  <PresentationFormat>宽屏</PresentationFormat>
  <Paragraphs>40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684</cp:revision>
  <dcterms:created xsi:type="dcterms:W3CDTF">2021-09-22T09:14:56Z</dcterms:created>
  <dcterms:modified xsi:type="dcterms:W3CDTF">2022-12-29T01:12:49Z</dcterms:modified>
</cp:coreProperties>
</file>