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2" r:id="rId2"/>
    <p:sldId id="358" r:id="rId3"/>
    <p:sldId id="357" r:id="rId4"/>
    <p:sldId id="356" r:id="rId5"/>
    <p:sldId id="359" r:id="rId6"/>
    <p:sldId id="360" r:id="rId7"/>
    <p:sldId id="32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7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73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60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20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1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74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网页为啥叫</a:t>
              </a:r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HTML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？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屏幕录制 1">
            <a:hlinkClick r:id="" action="ppaction://media"/>
            <a:extLst>
              <a:ext uri="{FF2B5EF4-FFF2-40B4-BE49-F238E27FC236}">
                <a16:creationId xmlns:a16="http://schemas.microsoft.com/office/drawing/2014/main" id="{EC71AA2A-78EB-45C2-A651-BA4AB6091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04356" y="1265043"/>
            <a:ext cx="2569846" cy="490183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53899" y="443322"/>
            <a:ext cx="2391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/>
                </a:solidFill>
              </a:rPr>
              <a:t>生活中的网页有哪些？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C6720E-8DD2-48D2-9B93-6D6393C0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58" y="1107359"/>
            <a:ext cx="2799842" cy="526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2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63A951D-BD07-4423-97D7-EC1F271C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02" y="1818805"/>
            <a:ext cx="4341773" cy="636885"/>
          </a:xfrm>
          <a:prstGeom prst="rect">
            <a:avLst/>
          </a:prstGeom>
        </p:spPr>
      </p:pic>
      <p:sp>
        <p:nvSpPr>
          <p:cNvPr id="3" name="箭头: 上 2">
            <a:extLst>
              <a:ext uri="{FF2B5EF4-FFF2-40B4-BE49-F238E27FC236}">
                <a16:creationId xmlns:a16="http://schemas.microsoft.com/office/drawing/2014/main" id="{C7BAAC96-7878-408A-B140-7DA2E2CB1752}"/>
              </a:ext>
            </a:extLst>
          </p:cNvPr>
          <p:cNvSpPr/>
          <p:nvPr/>
        </p:nvSpPr>
        <p:spPr>
          <a:xfrm>
            <a:off x="4646940" y="2852512"/>
            <a:ext cx="744904" cy="1241825"/>
          </a:xfrm>
          <a:prstGeom prst="upArrow">
            <a:avLst>
              <a:gd name="adj1" fmla="val 50000"/>
              <a:gd name="adj2" fmla="val 73539"/>
            </a:avLst>
          </a:prstGeom>
          <a:solidFill>
            <a:srgbClr val="095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58F111FA-C3A1-4E23-AE1F-82BE41D84075}"/>
              </a:ext>
            </a:extLst>
          </p:cNvPr>
          <p:cNvSpPr/>
          <p:nvPr/>
        </p:nvSpPr>
        <p:spPr>
          <a:xfrm rot="5400000">
            <a:off x="2765496" y="1656225"/>
            <a:ext cx="744904" cy="1241825"/>
          </a:xfrm>
          <a:prstGeom prst="upArrow">
            <a:avLst>
              <a:gd name="adj1" fmla="val 50000"/>
              <a:gd name="adj2" fmla="val 73539"/>
            </a:avLst>
          </a:prstGeom>
          <a:solidFill>
            <a:srgbClr val="095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上 27">
            <a:extLst>
              <a:ext uri="{FF2B5EF4-FFF2-40B4-BE49-F238E27FC236}">
                <a16:creationId xmlns:a16="http://schemas.microsoft.com/office/drawing/2014/main" id="{F8AE9F4D-21E9-4643-8666-F391F246B0FF}"/>
              </a:ext>
            </a:extLst>
          </p:cNvPr>
          <p:cNvSpPr/>
          <p:nvPr/>
        </p:nvSpPr>
        <p:spPr>
          <a:xfrm rot="5400000">
            <a:off x="6440260" y="1576078"/>
            <a:ext cx="744904" cy="1241825"/>
          </a:xfrm>
          <a:prstGeom prst="upArrow">
            <a:avLst>
              <a:gd name="adj1" fmla="val 50000"/>
              <a:gd name="adj2" fmla="val 73539"/>
            </a:avLst>
          </a:prstGeom>
          <a:solidFill>
            <a:srgbClr val="095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箭头: 上 28">
            <a:extLst>
              <a:ext uri="{FF2B5EF4-FFF2-40B4-BE49-F238E27FC236}">
                <a16:creationId xmlns:a16="http://schemas.microsoft.com/office/drawing/2014/main" id="{89571C35-6E5B-4551-ABF7-17AB6EA047E2}"/>
              </a:ext>
            </a:extLst>
          </p:cNvPr>
          <p:cNvSpPr/>
          <p:nvPr/>
        </p:nvSpPr>
        <p:spPr>
          <a:xfrm>
            <a:off x="9402747" y="3522811"/>
            <a:ext cx="744904" cy="1241825"/>
          </a:xfrm>
          <a:prstGeom prst="upArrow">
            <a:avLst>
              <a:gd name="adj1" fmla="val 50000"/>
              <a:gd name="adj2" fmla="val 73539"/>
            </a:avLst>
          </a:prstGeom>
          <a:solidFill>
            <a:srgbClr val="0957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09B1AC-B253-4DF7-A87C-6A4AAEE9E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439" y="195672"/>
            <a:ext cx="1201383" cy="7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644255-6C18-4B83-86D6-542FCABC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804" y="195672"/>
            <a:ext cx="968925" cy="7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4931592B-1763-4D4F-B461-D4EE76B1C5ED}"/>
              </a:ext>
            </a:extLst>
          </p:cNvPr>
          <p:cNvSpPr/>
          <p:nvPr/>
        </p:nvSpPr>
        <p:spPr>
          <a:xfrm rot="16200000">
            <a:off x="9334549" y="-62088"/>
            <a:ext cx="997528" cy="2434644"/>
          </a:xfrm>
          <a:prstGeom prst="rightBrace">
            <a:avLst>
              <a:gd name="adj1" fmla="val 0"/>
              <a:gd name="adj2" fmla="val 49241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372627-FC14-4486-BFCA-A77AD01B30D7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55CAC98-0E64-4B63-AB2D-6D82ADFE677F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03C575F-683A-4ADC-8017-84EC874DAF56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05CD54E-EB52-4E5E-A18C-6CA676A2504B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EFB1C40B-85AF-4C95-8F0F-D73BB291ACE1}"/>
              </a:ext>
            </a:extLst>
          </p:cNvPr>
          <p:cNvSpPr txBox="1"/>
          <p:nvPr/>
        </p:nvSpPr>
        <p:spPr bwMode="auto">
          <a:xfrm>
            <a:off x="702585" y="441736"/>
            <a:ext cx="2099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网页是怎么形成的？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6D2162A2-66DE-4DBD-A920-62C553528D77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533429-A489-4787-B483-1499B33C1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9536" y="2695452"/>
            <a:ext cx="3645087" cy="730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916A3A-BC73-445A-9A03-A75DF083D4E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194" b="12401"/>
          <a:stretch/>
        </p:blipFill>
        <p:spPr>
          <a:xfrm>
            <a:off x="3801454" y="1126836"/>
            <a:ext cx="2305802" cy="163682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EB021C72-C792-4814-9CFE-84AC42A71E75}"/>
              </a:ext>
            </a:extLst>
          </p:cNvPr>
          <p:cNvGrpSpPr/>
          <p:nvPr/>
        </p:nvGrpSpPr>
        <p:grpSpPr>
          <a:xfrm>
            <a:off x="3841634" y="4288558"/>
            <a:ext cx="2521080" cy="2363526"/>
            <a:chOff x="3841634" y="4288558"/>
            <a:chExt cx="2521080" cy="236352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A8E90FD-ED50-4585-989A-9536C82C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41634" y="4288558"/>
              <a:ext cx="2521080" cy="174634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1DC5740-BECC-451A-8075-F8E733E98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0867" y="6137708"/>
              <a:ext cx="2222614" cy="514376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9F35B6B-8676-4C59-A365-75D46DD8573D}"/>
              </a:ext>
            </a:extLst>
          </p:cNvPr>
          <p:cNvGrpSpPr/>
          <p:nvPr/>
        </p:nvGrpSpPr>
        <p:grpSpPr>
          <a:xfrm>
            <a:off x="100155" y="1319391"/>
            <a:ext cx="2863997" cy="2587590"/>
            <a:chOff x="100155" y="1319391"/>
            <a:chExt cx="2863997" cy="258759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7F1FD89-0287-4D0A-AB35-988238EC1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33266"/>
            <a:stretch/>
          </p:blipFill>
          <p:spPr>
            <a:xfrm flipH="1">
              <a:off x="100155" y="1319391"/>
              <a:ext cx="2863997" cy="191549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BA06F14-68AB-446E-8B46-34A13FC7D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9887" y="3364052"/>
              <a:ext cx="1509344" cy="542929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3E8F4DE-2855-4967-85F3-4FE66AF3D311}"/>
              </a:ext>
            </a:extLst>
          </p:cNvPr>
          <p:cNvGrpSpPr/>
          <p:nvPr/>
        </p:nvGrpSpPr>
        <p:grpSpPr>
          <a:xfrm>
            <a:off x="9096131" y="4864016"/>
            <a:ext cx="1358136" cy="1969274"/>
            <a:chOff x="9096131" y="4864016"/>
            <a:chExt cx="1358136" cy="196927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0E71E7A-B894-47A1-9F69-14E79D9F2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105" b="97514" l="9845" r="88601">
                          <a14:foregroundMark x1="39637" y1="5525" x2="59067" y2="5249"/>
                          <a14:foregroundMark x1="59067" y1="5249" x2="59067" y2="5249"/>
                          <a14:foregroundMark x1="35233" y1="89779" x2="58290" y2="91160"/>
                          <a14:foregroundMark x1="46632" y1="3039" x2="54404" y2="1657"/>
                          <a14:foregroundMark x1="26684" y1="23757" x2="29534" y2="32044"/>
                          <a14:foregroundMark x1="61658" y1="25967" x2="64767" y2="30939"/>
                          <a14:foregroundMark x1="41710" y1="36188" x2="49482" y2="46961"/>
                          <a14:foregroundMark x1="21762" y1="34530" x2="30829" y2="47790"/>
                          <a14:foregroundMark x1="66062" y1="35912" x2="65803" y2="53039"/>
                          <a14:foregroundMark x1="53886" y1="65193" x2="56736" y2="78729"/>
                          <a14:foregroundMark x1="33679" y1="69061" x2="33938" y2="85083"/>
                          <a14:foregroundMark x1="32383" y1="66575" x2="30829" y2="74862"/>
                          <a14:foregroundMark x1="32383" y1="72928" x2="31606" y2="80663"/>
                          <a14:foregroundMark x1="33938" y1="66851" x2="29275" y2="69613"/>
                          <a14:foregroundMark x1="32124" y1="60497" x2="20725" y2="65746"/>
                          <a14:foregroundMark x1="20984" y1="54972" x2="17876" y2="61878"/>
                          <a14:foregroundMark x1="13472" y1="47514" x2="19430" y2="58840"/>
                          <a14:foregroundMark x1="11658" y1="45856" x2="12435" y2="59945"/>
                          <a14:foregroundMark x1="12435" y1="37017" x2="12176" y2="27624"/>
                          <a14:foregroundMark x1="17876" y1="21547" x2="20207" y2="14641"/>
                          <a14:foregroundMark x1="20725" y1="17127" x2="39378" y2="6906"/>
                          <a14:foregroundMark x1="39378" y1="6906" x2="40415" y2="5249"/>
                          <a14:foregroundMark x1="19948" y1="16851" x2="37306" y2="4696"/>
                          <a14:foregroundMark x1="37306" y1="4696" x2="41451" y2="3315"/>
                          <a14:foregroundMark x1="20207" y1="14641" x2="36788" y2="2486"/>
                          <a14:foregroundMark x1="42228" y1="1657" x2="61917" y2="1105"/>
                          <a14:foregroundMark x1="61917" y1="1105" x2="76684" y2="9392"/>
                          <a14:foregroundMark x1="85492" y1="50552" x2="67358" y2="67680"/>
                          <a14:foregroundMark x1="48964" y1="94751" x2="58808" y2="95856"/>
                          <a14:foregroundMark x1="25130" y1="88122" x2="43005" y2="97514"/>
                          <a14:foregroundMark x1="43005" y1="97514" x2="52332" y2="972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96131" y="4864016"/>
              <a:ext cx="1358136" cy="127369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3C4ED99-E452-46B2-B260-973998FAF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45395" y="6201530"/>
              <a:ext cx="1090095" cy="631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4586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29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099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网页是怎么形成的？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E32AB5-8DF0-47B7-940D-46509BFB8E5C}"/>
              </a:ext>
            </a:extLst>
          </p:cNvPr>
          <p:cNvSpPr txBox="1"/>
          <p:nvPr/>
        </p:nvSpPr>
        <p:spPr>
          <a:xfrm>
            <a:off x="1506938" y="3293579"/>
            <a:ext cx="576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网页是网站中的</a:t>
            </a:r>
            <a:r>
              <a:rPr lang="zh-CN" altLang="en-US" dirty="0">
                <a:solidFill>
                  <a:srgbClr val="09578C"/>
                </a:solidFill>
              </a:rPr>
              <a:t>一“页”</a:t>
            </a:r>
            <a:endParaRPr lang="en-US" altLang="zh-CN" dirty="0">
              <a:solidFill>
                <a:srgbClr val="09578C"/>
              </a:solidFill>
            </a:endParaRP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C8E7BE-0588-4DCD-8C44-666575EEC70A}"/>
              </a:ext>
            </a:extLst>
          </p:cNvPr>
          <p:cNvSpPr/>
          <p:nvPr/>
        </p:nvSpPr>
        <p:spPr>
          <a:xfrm>
            <a:off x="1506938" y="3939910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文件扩展名</a:t>
            </a:r>
            <a:r>
              <a:rPr lang="en-US" altLang="zh-CN" dirty="0">
                <a:solidFill>
                  <a:srgbClr val="09578C"/>
                </a:solidFill>
              </a:rPr>
              <a:t>.html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7DE450-4486-4C6A-95A2-9A83804DA274}"/>
              </a:ext>
            </a:extLst>
          </p:cNvPr>
          <p:cNvSpPr/>
          <p:nvPr/>
        </p:nvSpPr>
        <p:spPr>
          <a:xfrm>
            <a:off x="1506938" y="2625330"/>
            <a:ext cx="3421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网页通过</a:t>
            </a:r>
            <a:r>
              <a:rPr lang="zh-CN" altLang="en-US" dirty="0">
                <a:solidFill>
                  <a:srgbClr val="09578C"/>
                </a:solidFill>
              </a:rPr>
              <a:t>浏览器</a:t>
            </a:r>
            <a:r>
              <a:rPr lang="zh-CN" altLang="en-US" dirty="0"/>
              <a:t>才能访问阅读</a:t>
            </a:r>
          </a:p>
        </p:txBody>
      </p:sp>
    </p:spTree>
    <p:extLst>
      <p:ext uri="{BB962C8B-B14F-4D97-AF65-F5344CB8AC3E}">
        <p14:creationId xmlns:p14="http://schemas.microsoft.com/office/powerpoint/2010/main" val="21294548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099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是什么？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78A30D-2D95-4D1C-9F67-D913C359C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36" y="1829201"/>
            <a:ext cx="7776631" cy="11601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E078440-F482-400B-9269-D48C4615A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91" y="3100052"/>
            <a:ext cx="6961666" cy="5066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0543B8F-9F18-483A-B750-B039C48D1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391" y="3715032"/>
            <a:ext cx="6915005" cy="4190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44E0841-20AA-4C9A-8526-E7E8D26BE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791" y="4242433"/>
            <a:ext cx="6624027" cy="4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86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702585" y="441736"/>
            <a:ext cx="20999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0528A7-3FAE-44C0-9BB3-B5323745ADFE}"/>
              </a:ext>
            </a:extLst>
          </p:cNvPr>
          <p:cNvSpPr txBox="1"/>
          <p:nvPr/>
        </p:nvSpPr>
        <p:spPr>
          <a:xfrm>
            <a:off x="1506938" y="3293579"/>
            <a:ext cx="576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网页的扩展名是</a:t>
            </a:r>
            <a:r>
              <a:rPr lang="en-US" altLang="zh-CN" b="1" dirty="0">
                <a:solidFill>
                  <a:srgbClr val="09578C"/>
                </a:solidFill>
              </a:rPr>
              <a:t>.html</a:t>
            </a:r>
          </a:p>
          <a:p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B5E8B1-4782-4411-B7A6-2FFC6685F95E}"/>
              </a:ext>
            </a:extLst>
          </p:cNvPr>
          <p:cNvSpPr/>
          <p:nvPr/>
        </p:nvSpPr>
        <p:spPr>
          <a:xfrm>
            <a:off x="1506938" y="2625330"/>
            <a:ext cx="711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网页是</a:t>
            </a:r>
            <a:r>
              <a:rPr lang="zh-CN" altLang="en-US" b="1" dirty="0">
                <a:solidFill>
                  <a:srgbClr val="09578C"/>
                </a:solidFill>
              </a:rPr>
              <a:t>前端开发人员</a:t>
            </a:r>
            <a:r>
              <a:rPr lang="zh-CN" altLang="en-US" dirty="0"/>
              <a:t>写的，通过</a:t>
            </a:r>
            <a:r>
              <a:rPr lang="zh-CN" altLang="en-US" b="1" dirty="0">
                <a:solidFill>
                  <a:srgbClr val="09578C"/>
                </a:solidFill>
              </a:rPr>
              <a:t>浏览器</a:t>
            </a:r>
            <a:r>
              <a:rPr lang="zh-CN" altLang="en-US" dirty="0"/>
              <a:t>转成普通人眼中的美丽页面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1E1076-07A9-459F-A590-F93A8BDF58EF}"/>
              </a:ext>
            </a:extLst>
          </p:cNvPr>
          <p:cNvSpPr/>
          <p:nvPr/>
        </p:nvSpPr>
        <p:spPr>
          <a:xfrm>
            <a:off x="1506938" y="3939910"/>
            <a:ext cx="7096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 Html</a:t>
            </a:r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09578C"/>
                </a:solidFill>
              </a:rPr>
              <a:t>标记标签</a:t>
            </a:r>
            <a:r>
              <a:rPr lang="zh-CN" altLang="en-US" dirty="0"/>
              <a:t>来描述网页，包含视频，音频，图片，等等</a:t>
            </a:r>
            <a:r>
              <a:rPr lang="en-US" altLang="zh-CN" dirty="0"/>
              <a:t>………</a:t>
            </a:r>
            <a:endParaRPr lang="en-US" altLang="zh-CN" dirty="0">
              <a:solidFill>
                <a:srgbClr val="0957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47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126</Words>
  <Application>Microsoft Office PowerPoint</Application>
  <PresentationFormat>宽屏</PresentationFormat>
  <Paragraphs>27</Paragraphs>
  <Slides>7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汉仪菱心体简</vt:lpstr>
      <vt:lpstr>摄图摩登小方体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128</cp:revision>
  <dcterms:created xsi:type="dcterms:W3CDTF">2021-09-22T09:14:56Z</dcterms:created>
  <dcterms:modified xsi:type="dcterms:W3CDTF">2021-10-15T11:08:43Z</dcterms:modified>
</cp:coreProperties>
</file>