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42" r:id="rId2"/>
    <p:sldId id="326" r:id="rId3"/>
    <p:sldId id="357" r:id="rId4"/>
    <p:sldId id="358" r:id="rId5"/>
    <p:sldId id="359" r:id="rId6"/>
    <p:sldId id="32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5FB199A-D9C3-48C2-A121-D57E0E006F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7357BA-AD87-4CDA-88A1-29191C941E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D6B12-BFC1-4521-A9EC-65DA86CECDE6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1BCF57-4C69-4D9D-BEAA-A23A9DE12F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AACDF6-3072-4190-BEDB-B845DD3C6E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07688-9F05-4E44-8512-2C5DED3B8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53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2007B-F408-41DB-8FFA-4ACE21187629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13602-3195-4FB6-83EC-E591976CB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196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67B6836A-435F-4ED1-8E02-8752A145F1AF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8569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2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9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3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301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4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7164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5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2695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BF5B0EBD-2B3C-4C46-B05C-CFFF9FC06081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6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166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017A3-7831-456A-91C0-90D4A41BB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88B916-739E-4B95-B339-2B79A468A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3ECDC8-0A21-41D1-9AA1-D95DC4CB0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2B3BB-1EA7-4144-A7A3-7BDFDB05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CCF58-9C8B-4A9D-B17C-C53CC517A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90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8B957D-0948-4041-B132-73C8DABFC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9FFEC1-1035-472F-944A-432717B4D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78C8D8-CA87-417B-975D-CD1316BE7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3445B-E336-4F62-9315-2D9263B4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2F6C7-6EED-4FA2-8E5B-F4171086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2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833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C5804-BFB6-4857-9418-A2144FB6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B4F80B-437A-4ADB-BF1A-5E5DB627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A28C3A-26EC-4ACF-9494-E1338517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C9EA0A-A708-4131-B169-48C188DA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6E36D7-7EE2-4579-AEE7-9E4ADE76B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43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CDE0A-D7F6-48DC-A1C0-FF058CF2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5B0A0-B9CA-4307-BCC4-1F1A3251C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FBBC92-6B68-4150-875C-1833342A0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F78483-BAE6-4548-BA63-E3836732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47F304-A1DB-4E6A-900F-DD9E52F8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8414FA-A73E-4B46-88DE-267C998B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01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1B2E2-E8C6-4E4A-8C90-E3E970B02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493A94-587F-4332-BB2B-2A4313116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2F785E-F2DA-4415-B1CD-9B8FD8EAF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F4431B-56B7-4890-BC46-20AB56BD5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9EE891-47CE-4FE9-93A9-DDAB978AA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370267-1E4A-4418-BFAC-673EED210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A5A1A1-A7DD-45D5-9E78-248464299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122DF4-DA3C-41DB-8183-4D59A7653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60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FF94E-2979-417B-AE19-D4F79BA6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9097BA-A8FF-413A-9E7D-05CD50B33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03279E-E3CB-46CD-910B-EB5A0154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5DDD5E-C346-4F0C-A6BE-F3A67C6F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9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50CB2A-827C-4D63-A862-7DAC8B92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7C6253-5E90-4A35-B738-A84E6C14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965447-0450-4FD6-8E7F-1FA4CB2E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55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04D18-F3DE-4289-9469-5AE8948D6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58AEDC-6FFC-48AF-9A97-39EA1C1C9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1E9819-4BC4-476A-94D2-E497FC860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D3B3CE-A8D6-4E84-B88F-0A316E5E6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BDAD84-AC9F-47FE-930D-0F5CE030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12010A-394E-4ADD-B5E2-D1C3C97F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55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42450-090D-41DB-91EB-F8B434313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5FA31E-C19E-41FB-B4B2-D044ECC18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05E5D1-46F4-41D0-A8EC-AF63EFF65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7F6ED7-AF39-439F-AC43-458C48E9C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BA568E-A4D5-4AF0-87F1-D7F04ED3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DD4B15-FCD1-49CD-8919-D25907D7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65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C30A0-6897-4163-A3DF-D2334B89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BB19F9-6C1B-4D45-8262-A504D4C83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B6ED0D-51E5-432E-AFFF-BFCED093D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B112F7-F361-435B-BE9B-696CE6275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32AD25-DC94-4F20-A2E9-56E10D03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46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F01C72-308F-481C-AC11-3B083E44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5C0DAC-EC66-4CEF-A8A0-105138D66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DEE995-EE73-45BF-982E-3CF086431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D41060-EC27-4FD3-8148-80FF0F705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8C7555-7ED2-4163-9552-64DBA69D3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45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525B448-074B-48D2-8E4A-407179253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8008D8F1-06D5-4363-B83A-6AE0F6B91DBA}"/>
              </a:ext>
            </a:extLst>
          </p:cNvPr>
          <p:cNvGrpSpPr/>
          <p:nvPr/>
        </p:nvGrpSpPr>
        <p:grpSpPr>
          <a:xfrm>
            <a:off x="1449244" y="2099385"/>
            <a:ext cx="9468138" cy="2659231"/>
            <a:chOff x="1449244" y="1586301"/>
            <a:chExt cx="9468138" cy="2659231"/>
          </a:xfrm>
        </p:grpSpPr>
        <p:sp>
          <p:nvSpPr>
            <p:cNvPr id="214" name="文本框 213"/>
            <p:cNvSpPr txBox="1">
              <a:spLocks noChangeArrowheads="1"/>
            </p:cNvSpPr>
            <p:nvPr/>
          </p:nvSpPr>
          <p:spPr bwMode="auto">
            <a:xfrm>
              <a:off x="1449244" y="1586301"/>
              <a:ext cx="9468138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/>
              <a:r>
                <a:rPr lang="zh-CN" altLang="en-US" sz="80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浏览器知多少</a:t>
              </a: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2802275" y="3501546"/>
              <a:ext cx="6587452" cy="7439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主讲人：</a:t>
              </a:r>
              <a:r>
                <a:rPr lang="en-US" altLang="zh-CN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kerwin</a:t>
              </a:r>
              <a:endParaRPr lang="zh-CN" altLang="en-US" sz="3200" dirty="0">
                <a:ln>
                  <a:solidFill>
                    <a:schemeClr val="bg1"/>
                  </a:solidFill>
                </a:ln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8" name="矩形 217"/>
            <p:cNvSpPr/>
            <p:nvPr/>
          </p:nvSpPr>
          <p:spPr>
            <a:xfrm>
              <a:off x="3636434" y="3070320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9" name="矩形 218"/>
            <p:cNvSpPr/>
            <p:nvPr/>
          </p:nvSpPr>
          <p:spPr>
            <a:xfrm>
              <a:off x="4832351" y="3070320"/>
              <a:ext cx="1195916" cy="1100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0" name="矩形 219"/>
            <p:cNvSpPr/>
            <p:nvPr/>
          </p:nvSpPr>
          <p:spPr>
            <a:xfrm>
              <a:off x="6028267" y="3076671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1" name="矩形 220"/>
            <p:cNvSpPr/>
            <p:nvPr/>
          </p:nvSpPr>
          <p:spPr>
            <a:xfrm>
              <a:off x="7224185" y="3078787"/>
              <a:ext cx="1195916" cy="112184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01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702585" y="441736"/>
            <a:ext cx="20999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1.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 浏览器知多少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6CA632-B777-4C45-8B24-AE422C7B5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05" y="1291551"/>
            <a:ext cx="11824308" cy="512471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C5808C1-194D-4922-9035-C69BD8148D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196" r="4927"/>
          <a:stretch/>
        </p:blipFill>
        <p:spPr>
          <a:xfrm>
            <a:off x="852325" y="5872668"/>
            <a:ext cx="10693130" cy="665216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02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702585" y="441736"/>
            <a:ext cx="20999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1.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 浏览器知多少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3A47DAC-95E3-41AE-B779-EB476D796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585" y="975007"/>
            <a:ext cx="10573293" cy="520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353469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03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702585" y="441736"/>
            <a:ext cx="20999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1.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 浏览器知多少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48D8E7E-8D1C-4238-A1D5-B92EED6A6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98" y="1129851"/>
            <a:ext cx="9912859" cy="502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971079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04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702585" y="441736"/>
            <a:ext cx="20999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1.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 浏览器知多少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EC6FDFE-2BCF-4DE9-97E0-512265149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85" y="1254307"/>
            <a:ext cx="9290527" cy="488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342061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3F24905-C3D6-47AD-BF0B-7E573DA17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文本框 12"/>
          <p:cNvSpPr txBox="1">
            <a:spLocks noChangeArrowheads="1"/>
          </p:cNvSpPr>
          <p:nvPr/>
        </p:nvSpPr>
        <p:spPr bwMode="auto">
          <a:xfrm>
            <a:off x="3197226" y="1937310"/>
            <a:ext cx="5797551" cy="291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5333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Thank you</a:t>
            </a:r>
          </a:p>
          <a:p>
            <a:pPr algn="ctr">
              <a:lnSpc>
                <a:spcPct val="150000"/>
              </a:lnSpc>
            </a:pPr>
            <a:r>
              <a:rPr lang="zh-CN" altLang="en-US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谢谢观看</a:t>
            </a:r>
            <a:r>
              <a:rPr lang="en-US" altLang="zh-CN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40</Words>
  <Application>Microsoft Office PowerPoint</Application>
  <PresentationFormat>宽屏</PresentationFormat>
  <Paragraphs>18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汉仪菱心体简</vt:lpstr>
      <vt:lpstr>摄图摩登小方体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243589714@qq.com</dc:creator>
  <cp:lastModifiedBy>Liu Kerwin</cp:lastModifiedBy>
  <cp:revision>73</cp:revision>
  <dcterms:created xsi:type="dcterms:W3CDTF">2021-09-22T09:14:56Z</dcterms:created>
  <dcterms:modified xsi:type="dcterms:W3CDTF">2021-10-16T03:26:32Z</dcterms:modified>
</cp:coreProperties>
</file>