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2" r:id="rId2"/>
    <p:sldId id="343" r:id="rId3"/>
    <p:sldId id="326" r:id="rId4"/>
    <p:sldId id="32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84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你的第一个网页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你的第一个网页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106B66-9529-450E-8545-A9894F257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06" y="1615982"/>
            <a:ext cx="4045158" cy="36260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B9BBBE-70CD-44A5-9055-2ECE559AD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266" y="2708810"/>
            <a:ext cx="2197213" cy="1606633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BE663FD8-2AFA-473D-84A6-0D5B2245D9F4}"/>
              </a:ext>
            </a:extLst>
          </p:cNvPr>
          <p:cNvSpPr/>
          <p:nvPr/>
        </p:nvSpPr>
        <p:spPr>
          <a:xfrm>
            <a:off x="5523345" y="3121891"/>
            <a:ext cx="2197213" cy="858982"/>
          </a:xfrm>
          <a:prstGeom prst="rightArrow">
            <a:avLst/>
          </a:prstGeom>
          <a:solidFill>
            <a:srgbClr val="0051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1361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你的第一个网页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19A99B-E771-44C1-8C0C-48688460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77" y="1312885"/>
            <a:ext cx="11602046" cy="473099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32</Words>
  <Application>Microsoft Office PowerPoint</Application>
  <PresentationFormat>宽屏</PresentationFormat>
  <Paragraphs>16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102</cp:revision>
  <dcterms:created xsi:type="dcterms:W3CDTF">2021-09-22T09:14:56Z</dcterms:created>
  <dcterms:modified xsi:type="dcterms:W3CDTF">2021-10-16T03:27:56Z</dcterms:modified>
</cp:coreProperties>
</file>