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2" r:id="rId2"/>
    <p:sldId id="343" r:id="rId3"/>
    <p:sldId id="344" r:id="rId4"/>
    <p:sldId id="345" r:id="rId5"/>
    <p:sldId id="32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DA6"/>
    <a:srgbClr val="005188"/>
    <a:srgbClr val="272822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4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38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82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趁手兵器</a:t>
              </a:r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-</a:t>
              </a:r>
              <a:r>
                <a:rPr lang="en-US" altLang="zh-CN" sz="8000" dirty="0" err="1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VSCode</a:t>
              </a:r>
              <a:endPara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趁手兵器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solidFill>
                  <a:schemeClr val="bg1"/>
                </a:solidFill>
                <a:ea typeface="微软雅黑" panose="020B0503020204020204" pitchFamily="34" charset="-122"/>
              </a:rPr>
              <a:t>VSCode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2CCF5C73-5731-4D53-A96F-C1905B73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62" y="2498429"/>
            <a:ext cx="1402002" cy="140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003C86F8-C176-42BA-BDC2-67050C6A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64" y="2498429"/>
            <a:ext cx="1634836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133E0C4-2E0F-44D8-9859-3E95B3FAAA23}"/>
              </a:ext>
            </a:extLst>
          </p:cNvPr>
          <p:cNvSpPr/>
          <p:nvPr/>
        </p:nvSpPr>
        <p:spPr>
          <a:xfrm>
            <a:off x="4646544" y="429964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webstorm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56F6B9-7F90-4E3D-A245-F8B14746E48D}"/>
              </a:ext>
            </a:extLst>
          </p:cNvPr>
          <p:cNvSpPr/>
          <p:nvPr/>
        </p:nvSpPr>
        <p:spPr>
          <a:xfrm>
            <a:off x="1669981" y="4296659"/>
            <a:ext cx="150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Sublime Text</a:t>
            </a:r>
          </a:p>
        </p:txBody>
      </p:sp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8BD3EC30-0D32-47F3-9C88-3D89331E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98" y="2218976"/>
            <a:ext cx="1931259" cy="19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271943-B71A-48B3-927E-BC42B85CA5C9}"/>
              </a:ext>
            </a:extLst>
          </p:cNvPr>
          <p:cNvSpPr/>
          <p:nvPr/>
        </p:nvSpPr>
        <p:spPr>
          <a:xfrm>
            <a:off x="7267475" y="4299648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HBuilderX</a:t>
            </a:r>
            <a:endParaRPr lang="zh-CN" altLang="en-US" dirty="0"/>
          </a:p>
        </p:txBody>
      </p:sp>
      <p:pic>
        <p:nvPicPr>
          <p:cNvPr id="1032" name="Picture 8" descr="查看源图像">
            <a:extLst>
              <a:ext uri="{FF2B5EF4-FFF2-40B4-BE49-F238E27FC236}">
                <a16:creationId xmlns:a16="http://schemas.microsoft.com/office/drawing/2014/main" id="{AAE43D76-524E-467D-8A5C-1CD8048E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065" y="2379606"/>
            <a:ext cx="1520825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34B604F-7A70-4F2D-8BF3-3E8D16FFC9B8}"/>
              </a:ext>
            </a:extLst>
          </p:cNvPr>
          <p:cNvSpPr/>
          <p:nvPr/>
        </p:nvSpPr>
        <p:spPr>
          <a:xfrm>
            <a:off x="9881289" y="4296659"/>
            <a:ext cx="971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ea typeface="微软雅黑" panose="020B0503020204020204" pitchFamily="34" charset="-122"/>
              </a:rPr>
              <a:t>VSCode</a:t>
            </a:r>
            <a:endParaRPr lang="zh-CN" altLang="en-US" dirty="0"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61361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趁手兵器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solidFill>
                  <a:schemeClr val="bg1"/>
                </a:solidFill>
                <a:ea typeface="微软雅黑" panose="020B0503020204020204" pitchFamily="34" charset="-122"/>
              </a:rPr>
              <a:t>VSCode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DE3CB-5A9E-4EC3-B262-17232294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27" y="2990959"/>
            <a:ext cx="9446849" cy="170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4016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趁手兵器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solidFill>
                  <a:schemeClr val="bg1"/>
                </a:solidFill>
                <a:ea typeface="微软雅黑" panose="020B0503020204020204" pitchFamily="34" charset="-122"/>
              </a:rPr>
              <a:t>VSCode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DB370A-1A78-4D85-BEF1-44ADDF741F22}"/>
              </a:ext>
            </a:extLst>
          </p:cNvPr>
          <p:cNvGrpSpPr/>
          <p:nvPr/>
        </p:nvGrpSpPr>
        <p:grpSpPr>
          <a:xfrm>
            <a:off x="1796960" y="1353355"/>
            <a:ext cx="8801481" cy="1600282"/>
            <a:chOff x="899591" y="1353355"/>
            <a:chExt cx="8801481" cy="160028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2130020-A7C8-4CE3-B3B6-DA0C080ED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9287" y="1353355"/>
              <a:ext cx="6521785" cy="160028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A4B4F04-A7B9-4D86-BB85-F388C743F835}"/>
                </a:ext>
              </a:extLst>
            </p:cNvPr>
            <p:cNvSpPr/>
            <p:nvPr/>
          </p:nvSpPr>
          <p:spPr>
            <a:xfrm>
              <a:off x="899591" y="1717221"/>
              <a:ext cx="872550" cy="872550"/>
            </a:xfrm>
            <a:prstGeom prst="ellipse">
              <a:avLst/>
            </a:prstGeom>
            <a:solidFill>
              <a:srgbClr val="407D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1</a:t>
              </a:r>
              <a:endParaRPr lang="zh-CN" altLang="en-US" sz="4800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018819-BD94-482E-85D4-86ACB9B295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65"/>
          <a:stretch/>
        </p:blipFill>
        <p:spPr>
          <a:xfrm>
            <a:off x="4002996" y="3225805"/>
            <a:ext cx="6521785" cy="14796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E2B315-89E9-43EE-AFE5-B18C0E086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72" y="4936036"/>
            <a:ext cx="6521785" cy="1416123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EA84720A-63AB-4144-8310-EFA2F23A9A02}"/>
              </a:ext>
            </a:extLst>
          </p:cNvPr>
          <p:cNvSpPr/>
          <p:nvPr/>
        </p:nvSpPr>
        <p:spPr>
          <a:xfrm>
            <a:off x="1796960" y="3529343"/>
            <a:ext cx="872550" cy="872550"/>
          </a:xfrm>
          <a:prstGeom prst="ellipse">
            <a:avLst/>
          </a:prstGeom>
          <a:solidFill>
            <a:srgbClr val="005188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5B6FCD6-D7AB-4002-8B83-7B40DFA08E26}"/>
              </a:ext>
            </a:extLst>
          </p:cNvPr>
          <p:cNvSpPr/>
          <p:nvPr/>
        </p:nvSpPr>
        <p:spPr>
          <a:xfrm>
            <a:off x="1796960" y="5207822"/>
            <a:ext cx="872550" cy="872550"/>
          </a:xfrm>
          <a:prstGeom prst="ellipse">
            <a:avLst/>
          </a:prstGeom>
          <a:solidFill>
            <a:srgbClr val="005188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3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9621132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48</Words>
  <Application>Microsoft Office PowerPoint</Application>
  <PresentationFormat>宽屏</PresentationFormat>
  <Paragraphs>28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117</cp:revision>
  <dcterms:created xsi:type="dcterms:W3CDTF">2021-09-22T09:14:56Z</dcterms:created>
  <dcterms:modified xsi:type="dcterms:W3CDTF">2021-10-16T03:28:09Z</dcterms:modified>
</cp:coreProperties>
</file>