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42" r:id="rId2"/>
    <p:sldId id="354" r:id="rId3"/>
    <p:sldId id="351" r:id="rId4"/>
    <p:sldId id="326" r:id="rId5"/>
    <p:sldId id="352" r:id="rId6"/>
    <p:sldId id="353" r:id="rId7"/>
    <p:sldId id="356" r:id="rId8"/>
    <p:sldId id="357" r:id="rId9"/>
    <p:sldId id="32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6C5D"/>
    <a:srgbClr val="00518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5FB199A-D9C3-48C2-A121-D57E0E006F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7357BA-AD87-4CDA-88A1-29191C941E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D6B12-BFC1-4521-A9EC-65DA86CECDE6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1BCF57-4C69-4D9D-BEAA-A23A9DE12F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AACDF6-3072-4190-BEDB-B845DD3C6E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07688-9F05-4E44-8512-2C5DED3B8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53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2007B-F408-41DB-8FFA-4ACE21187629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13602-3195-4FB6-83EC-E591976CB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196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67B6836A-435F-4ED1-8E02-8752A145F1AF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8569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29A17FA0-49C6-4871-9994-725F6A6C2BDA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2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949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29A17FA0-49C6-4871-9994-725F6A6C2BDA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3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3444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4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9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29A17FA0-49C6-4871-9994-725F6A6C2BDA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5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2007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6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9312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7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4043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8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3709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BF5B0EBD-2B3C-4C46-B05C-CFFF9FC06081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9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166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017A3-7831-456A-91C0-90D4A41BB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88B916-739E-4B95-B339-2B79A468A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3ECDC8-0A21-41D1-9AA1-D95DC4CB0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2B3BB-1EA7-4144-A7A3-7BDFDB05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CCF58-9C8B-4A9D-B17C-C53CC517A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90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8B957D-0948-4041-B132-73C8DABFC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9FFEC1-1035-472F-944A-432717B4D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78C8D8-CA87-417B-975D-CD1316BE7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3445B-E336-4F62-9315-2D9263B4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2F6C7-6EED-4FA2-8E5B-F4171086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2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833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C5804-BFB6-4857-9418-A2144FB6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B4F80B-437A-4ADB-BF1A-5E5DB627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A28C3A-26EC-4ACF-9494-E1338517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C9EA0A-A708-4131-B169-48C188DA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6E36D7-7EE2-4579-AEE7-9E4ADE76B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43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CDE0A-D7F6-48DC-A1C0-FF058CF2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5B0A0-B9CA-4307-BCC4-1F1A3251C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FBBC92-6B68-4150-875C-1833342A0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F78483-BAE6-4548-BA63-E3836732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47F304-A1DB-4E6A-900F-DD9E52F8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8414FA-A73E-4B46-88DE-267C998B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01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1B2E2-E8C6-4E4A-8C90-E3E970B02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493A94-587F-4332-BB2B-2A4313116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2F785E-F2DA-4415-B1CD-9B8FD8EAF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F4431B-56B7-4890-BC46-20AB56BD5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9EE891-47CE-4FE9-93A9-DDAB978AA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370267-1E4A-4418-BFAC-673EED210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A5A1A1-A7DD-45D5-9E78-248464299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122DF4-DA3C-41DB-8183-4D59A7653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60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FF94E-2979-417B-AE19-D4F79BA6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9097BA-A8FF-413A-9E7D-05CD50B33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03279E-E3CB-46CD-910B-EB5A0154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5DDD5E-C346-4F0C-A6BE-F3A67C6F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9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50CB2A-827C-4D63-A862-7DAC8B92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7C6253-5E90-4A35-B738-A84E6C14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965447-0450-4FD6-8E7F-1FA4CB2E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55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04D18-F3DE-4289-9469-5AE8948D6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58AEDC-6FFC-48AF-9A97-39EA1C1C9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1E9819-4BC4-476A-94D2-E497FC860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D3B3CE-A8D6-4E84-B88F-0A316E5E6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BDAD84-AC9F-47FE-930D-0F5CE030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12010A-394E-4ADD-B5E2-D1C3C97F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55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42450-090D-41DB-91EB-F8B434313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5FA31E-C19E-41FB-B4B2-D044ECC18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05E5D1-46F4-41D0-A8EC-AF63EFF65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7F6ED7-AF39-439F-AC43-458C48E9C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BA568E-A4D5-4AF0-87F1-D7F04ED3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DD4B15-FCD1-49CD-8919-D25907D7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65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C30A0-6897-4163-A3DF-D2334B89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BB19F9-6C1B-4D45-8262-A504D4C83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B6ED0D-51E5-432E-AFFF-BFCED093D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B112F7-F361-435B-BE9B-696CE6275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32AD25-DC94-4F20-A2E9-56E10D03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46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F01C72-308F-481C-AC11-3B083E44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5C0DAC-EC66-4CEF-A8A0-105138D66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DEE995-EE73-45BF-982E-3CF086431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D41060-EC27-4FD3-8148-80FF0F705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8C7555-7ED2-4163-9552-64DBA69D3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45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525B448-074B-48D2-8E4A-407179253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8008D8F1-06D5-4363-B83A-6AE0F6B91DBA}"/>
              </a:ext>
            </a:extLst>
          </p:cNvPr>
          <p:cNvGrpSpPr/>
          <p:nvPr/>
        </p:nvGrpSpPr>
        <p:grpSpPr>
          <a:xfrm>
            <a:off x="1449244" y="2099385"/>
            <a:ext cx="9468138" cy="2659231"/>
            <a:chOff x="1449244" y="1586301"/>
            <a:chExt cx="9468138" cy="2659231"/>
          </a:xfrm>
        </p:grpSpPr>
        <p:sp>
          <p:nvSpPr>
            <p:cNvPr id="214" name="文本框 213"/>
            <p:cNvSpPr txBox="1">
              <a:spLocks noChangeArrowheads="1"/>
            </p:cNvSpPr>
            <p:nvPr/>
          </p:nvSpPr>
          <p:spPr bwMode="auto">
            <a:xfrm>
              <a:off x="1449244" y="1586301"/>
              <a:ext cx="9468138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/>
              <a:r>
                <a:rPr lang="en-US" altLang="zh-CN" sz="80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HTML</a:t>
              </a:r>
              <a:r>
                <a:rPr lang="zh-CN" altLang="en-US" sz="80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常用标签</a:t>
              </a: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2802275" y="3501546"/>
              <a:ext cx="6587452" cy="7439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主讲人：</a:t>
              </a:r>
              <a:r>
                <a:rPr lang="en-US" altLang="zh-CN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kerwin</a:t>
              </a:r>
              <a:endParaRPr lang="zh-CN" altLang="en-US" sz="3200" dirty="0">
                <a:ln>
                  <a:solidFill>
                    <a:schemeClr val="bg1"/>
                  </a:solidFill>
                </a:ln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8" name="矩形 217"/>
            <p:cNvSpPr/>
            <p:nvPr/>
          </p:nvSpPr>
          <p:spPr>
            <a:xfrm>
              <a:off x="3636434" y="3070320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9" name="矩形 218"/>
            <p:cNvSpPr/>
            <p:nvPr/>
          </p:nvSpPr>
          <p:spPr>
            <a:xfrm>
              <a:off x="4832351" y="3070320"/>
              <a:ext cx="1195916" cy="1100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0" name="矩形 219"/>
            <p:cNvSpPr/>
            <p:nvPr/>
          </p:nvSpPr>
          <p:spPr>
            <a:xfrm>
              <a:off x="6028267" y="3076671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1" name="矩形 220"/>
            <p:cNvSpPr/>
            <p:nvPr/>
          </p:nvSpPr>
          <p:spPr>
            <a:xfrm>
              <a:off x="7224185" y="3078787"/>
              <a:ext cx="1195916" cy="112184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>
            <a:grpSpLocks/>
          </p:cNvGrpSpPr>
          <p:nvPr/>
        </p:nvGrpSpPr>
        <p:grpSpPr bwMode="auto">
          <a:xfrm>
            <a:off x="376767" y="2328335"/>
            <a:ext cx="3654961" cy="1254259"/>
            <a:chOff x="219753" y="1976522"/>
            <a:chExt cx="2741158" cy="941077"/>
          </a:xfrm>
        </p:grpSpPr>
        <p:sp>
          <p:nvSpPr>
            <p:cNvPr id="13340" name="文本框 38"/>
            <p:cNvSpPr txBox="1">
              <a:spLocks noChangeArrowheads="1"/>
            </p:cNvSpPr>
            <p:nvPr/>
          </p:nvSpPr>
          <p:spPr bwMode="auto">
            <a:xfrm>
              <a:off x="219753" y="2417306"/>
              <a:ext cx="2741158" cy="500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r" eaLnBrk="1" hangingPunct="1"/>
              <a:r>
                <a:rPr lang="en-US" altLang="zh-CN" sz="3733" dirty="0">
                  <a:ln>
                    <a:solidFill>
                      <a:srgbClr val="005188"/>
                    </a:solidFill>
                  </a:ln>
                  <a:solidFill>
                    <a:srgbClr val="005188"/>
                  </a:solidFill>
                  <a:latin typeface="微软雅黑" pitchFamily="34" charset="-122"/>
                  <a:ea typeface="微软雅黑" pitchFamily="34" charset="-122"/>
                </a:rPr>
                <a:t>CONTENTS</a:t>
              </a:r>
              <a:endParaRPr lang="zh-CN" altLang="en-US" sz="3733" dirty="0">
                <a:ln>
                  <a:solidFill>
                    <a:srgbClr val="005188"/>
                  </a:solidFill>
                </a:ln>
                <a:solidFill>
                  <a:srgbClr val="00518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341" name="文本框 11"/>
            <p:cNvSpPr txBox="1">
              <a:spLocks noChangeArrowheads="1"/>
            </p:cNvSpPr>
            <p:nvPr/>
          </p:nvSpPr>
          <p:spPr bwMode="auto">
            <a:xfrm>
              <a:off x="1979712" y="1976522"/>
              <a:ext cx="958414" cy="56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r>
                <a:rPr lang="zh-CN" altLang="en-US" sz="4267">
                  <a:ln>
                    <a:solidFill>
                      <a:srgbClr val="005188"/>
                    </a:solidFill>
                  </a:ln>
                  <a:solidFill>
                    <a:srgbClr val="005188"/>
                  </a:solidFill>
                  <a:latin typeface="微软雅黑" pitchFamily="34" charset="-122"/>
                  <a:ea typeface="微软雅黑" pitchFamily="34" charset="-122"/>
                </a:rPr>
                <a:t>目录</a:t>
              </a:r>
            </a:p>
          </p:txBody>
        </p:sp>
      </p:grpSp>
      <p:sp>
        <p:nvSpPr>
          <p:cNvPr id="71" name="文本框 18"/>
          <p:cNvSpPr txBox="1">
            <a:spLocks noChangeArrowheads="1"/>
          </p:cNvSpPr>
          <p:nvPr/>
        </p:nvSpPr>
        <p:spPr bwMode="auto">
          <a:xfrm>
            <a:off x="5393268" y="2707945"/>
            <a:ext cx="43141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n>
                  <a:solidFill>
                    <a:srgbClr val="005188"/>
                  </a:solidFill>
                </a:ln>
                <a:solidFill>
                  <a:srgbClr val="005188"/>
                </a:solidFill>
                <a:latin typeface="微软雅黑" pitchFamily="34" charset="-122"/>
                <a:ea typeface="微软雅黑" pitchFamily="34" charset="-122"/>
              </a:rPr>
              <a:t>语义是什么？</a:t>
            </a:r>
          </a:p>
        </p:txBody>
      </p:sp>
      <p:grpSp>
        <p:nvGrpSpPr>
          <p:cNvPr id="72" name="组合 71"/>
          <p:cNvGrpSpPr>
            <a:grpSpLocks/>
          </p:cNvGrpSpPr>
          <p:nvPr/>
        </p:nvGrpSpPr>
        <p:grpSpPr bwMode="auto">
          <a:xfrm>
            <a:off x="4840824" y="2604918"/>
            <a:ext cx="541858" cy="569383"/>
            <a:chOff x="3577060" y="2047768"/>
            <a:chExt cx="406027" cy="426503"/>
          </a:xfrm>
        </p:grpSpPr>
        <p:sp>
          <p:nvSpPr>
            <p:cNvPr id="13338" name="文本框 16"/>
            <p:cNvSpPr txBox="1">
              <a:spLocks noChangeArrowheads="1"/>
            </p:cNvSpPr>
            <p:nvPr/>
          </p:nvSpPr>
          <p:spPr bwMode="auto">
            <a:xfrm>
              <a:off x="3577060" y="2047768"/>
              <a:ext cx="274107" cy="345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 dirty="0">
                  <a:ln>
                    <a:solidFill>
                      <a:srgbClr val="005188"/>
                    </a:solidFill>
                  </a:ln>
                  <a:solidFill>
                    <a:srgbClr val="005188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2400" dirty="0">
                <a:ln>
                  <a:solidFill>
                    <a:srgbClr val="005188"/>
                  </a:solidFill>
                </a:ln>
                <a:solidFill>
                  <a:srgbClr val="00518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74" name="直接连接符 73"/>
            <p:cNvCxnSpPr/>
            <p:nvPr/>
          </p:nvCxnSpPr>
          <p:spPr>
            <a:xfrm flipH="1">
              <a:off x="3737247" y="2226931"/>
              <a:ext cx="245840" cy="247340"/>
            </a:xfrm>
            <a:prstGeom prst="line">
              <a:avLst/>
            </a:prstGeom>
            <a:ln>
              <a:solidFill>
                <a:srgbClr val="0051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文本框 24"/>
          <p:cNvSpPr txBox="1">
            <a:spLocks noChangeArrowheads="1"/>
          </p:cNvSpPr>
          <p:nvPr/>
        </p:nvSpPr>
        <p:spPr bwMode="auto">
          <a:xfrm>
            <a:off x="5393268" y="3688390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n>
                  <a:solidFill>
                    <a:srgbClr val="005188"/>
                  </a:solidFill>
                </a:ln>
                <a:solidFill>
                  <a:srgbClr val="005188"/>
                </a:solidFill>
                <a:latin typeface="微软雅黑" pitchFamily="34" charset="-122"/>
                <a:ea typeface="微软雅黑" pitchFamily="34" charset="-122"/>
              </a:rPr>
              <a:t>常用标签</a:t>
            </a:r>
          </a:p>
        </p:txBody>
      </p:sp>
      <p:grpSp>
        <p:nvGrpSpPr>
          <p:cNvPr id="80" name="组合 79"/>
          <p:cNvGrpSpPr>
            <a:grpSpLocks/>
          </p:cNvGrpSpPr>
          <p:nvPr/>
        </p:nvGrpSpPr>
        <p:grpSpPr bwMode="auto">
          <a:xfrm>
            <a:off x="4840824" y="3591023"/>
            <a:ext cx="541858" cy="569384"/>
            <a:chOff x="3577060" y="2627150"/>
            <a:chExt cx="406027" cy="426504"/>
          </a:xfrm>
        </p:grpSpPr>
        <p:sp>
          <p:nvSpPr>
            <p:cNvPr id="13334" name="文本框 23"/>
            <p:cNvSpPr txBox="1">
              <a:spLocks noChangeArrowheads="1"/>
            </p:cNvSpPr>
            <p:nvPr/>
          </p:nvSpPr>
          <p:spPr bwMode="auto">
            <a:xfrm>
              <a:off x="3577060" y="2627150"/>
              <a:ext cx="274107" cy="345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r>
                <a:rPr lang="en-US" altLang="zh-CN" sz="2400" dirty="0">
                  <a:ln>
                    <a:solidFill>
                      <a:srgbClr val="005188"/>
                    </a:solidFill>
                  </a:ln>
                  <a:solidFill>
                    <a:srgbClr val="005188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2400" dirty="0">
                <a:ln>
                  <a:solidFill>
                    <a:srgbClr val="005188"/>
                  </a:solidFill>
                </a:ln>
                <a:solidFill>
                  <a:srgbClr val="00518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82" name="直接连接符 81"/>
            <p:cNvCxnSpPr/>
            <p:nvPr/>
          </p:nvCxnSpPr>
          <p:spPr>
            <a:xfrm flipH="1">
              <a:off x="3737247" y="2806314"/>
              <a:ext cx="245840" cy="247340"/>
            </a:xfrm>
            <a:prstGeom prst="line">
              <a:avLst/>
            </a:prstGeom>
            <a:ln>
              <a:solidFill>
                <a:srgbClr val="0051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直接连接符 94"/>
          <p:cNvCxnSpPr/>
          <p:nvPr/>
        </p:nvCxnSpPr>
        <p:spPr>
          <a:xfrm>
            <a:off x="4453467" y="2546352"/>
            <a:ext cx="0" cy="2061633"/>
          </a:xfrm>
          <a:prstGeom prst="line">
            <a:avLst/>
          </a:prstGeom>
          <a:ln>
            <a:solidFill>
              <a:srgbClr val="0051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1627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>
            <a:grpSpLocks/>
          </p:cNvGrpSpPr>
          <p:nvPr/>
        </p:nvGrpSpPr>
        <p:grpSpPr bwMode="auto">
          <a:xfrm>
            <a:off x="376767" y="2328335"/>
            <a:ext cx="3654961" cy="1254259"/>
            <a:chOff x="219753" y="1976522"/>
            <a:chExt cx="2741158" cy="941077"/>
          </a:xfrm>
        </p:grpSpPr>
        <p:sp>
          <p:nvSpPr>
            <p:cNvPr id="13340" name="文本框 38"/>
            <p:cNvSpPr txBox="1">
              <a:spLocks noChangeArrowheads="1"/>
            </p:cNvSpPr>
            <p:nvPr/>
          </p:nvSpPr>
          <p:spPr bwMode="auto">
            <a:xfrm>
              <a:off x="219753" y="2417306"/>
              <a:ext cx="2741158" cy="500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r" eaLnBrk="1" hangingPunct="1"/>
              <a:r>
                <a:rPr lang="en-US" altLang="zh-CN" sz="3733" dirty="0">
                  <a:ln>
                    <a:solidFill>
                      <a:srgbClr val="005188"/>
                    </a:solidFill>
                  </a:ln>
                  <a:solidFill>
                    <a:srgbClr val="005188"/>
                  </a:solidFill>
                  <a:latin typeface="微软雅黑" pitchFamily="34" charset="-122"/>
                  <a:ea typeface="微软雅黑" pitchFamily="34" charset="-122"/>
                </a:rPr>
                <a:t>CONTENTS</a:t>
              </a:r>
              <a:endParaRPr lang="zh-CN" altLang="en-US" sz="3733" dirty="0">
                <a:ln>
                  <a:solidFill>
                    <a:srgbClr val="005188"/>
                  </a:solidFill>
                </a:ln>
                <a:solidFill>
                  <a:srgbClr val="00518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341" name="文本框 11"/>
            <p:cNvSpPr txBox="1">
              <a:spLocks noChangeArrowheads="1"/>
            </p:cNvSpPr>
            <p:nvPr/>
          </p:nvSpPr>
          <p:spPr bwMode="auto">
            <a:xfrm>
              <a:off x="1979712" y="1976522"/>
              <a:ext cx="958414" cy="56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r>
                <a:rPr lang="zh-CN" altLang="en-US" sz="4267">
                  <a:ln>
                    <a:solidFill>
                      <a:srgbClr val="005188"/>
                    </a:solidFill>
                  </a:ln>
                  <a:solidFill>
                    <a:srgbClr val="005188"/>
                  </a:solidFill>
                  <a:latin typeface="微软雅黑" pitchFamily="34" charset="-122"/>
                  <a:ea typeface="微软雅黑" pitchFamily="34" charset="-122"/>
                </a:rPr>
                <a:t>目录</a:t>
              </a:r>
            </a:p>
          </p:txBody>
        </p:sp>
      </p:grpSp>
      <p:sp>
        <p:nvSpPr>
          <p:cNvPr id="71" name="文本框 18"/>
          <p:cNvSpPr txBox="1">
            <a:spLocks noChangeArrowheads="1"/>
          </p:cNvSpPr>
          <p:nvPr/>
        </p:nvSpPr>
        <p:spPr bwMode="auto">
          <a:xfrm>
            <a:off x="5393268" y="2707945"/>
            <a:ext cx="43141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r>
              <a:rPr lang="zh-CN" altLang="en-US" sz="2400" dirty="0">
                <a:ln>
                  <a:solidFill>
                    <a:srgbClr val="005188"/>
                  </a:solidFill>
                </a:ln>
                <a:solidFill>
                  <a:srgbClr val="005188"/>
                </a:solidFill>
                <a:latin typeface="微软雅黑" pitchFamily="34" charset="-122"/>
                <a:ea typeface="微软雅黑" pitchFamily="34" charset="-122"/>
              </a:rPr>
              <a:t>语义是什么？</a:t>
            </a:r>
          </a:p>
        </p:txBody>
      </p:sp>
      <p:grpSp>
        <p:nvGrpSpPr>
          <p:cNvPr id="72" name="组合 71"/>
          <p:cNvGrpSpPr>
            <a:grpSpLocks/>
          </p:cNvGrpSpPr>
          <p:nvPr/>
        </p:nvGrpSpPr>
        <p:grpSpPr bwMode="auto">
          <a:xfrm>
            <a:off x="4791133" y="2604917"/>
            <a:ext cx="591551" cy="666786"/>
            <a:chOff x="3539824" y="2047768"/>
            <a:chExt cx="443263" cy="499464"/>
          </a:xfrm>
        </p:grpSpPr>
        <p:sp>
          <p:nvSpPr>
            <p:cNvPr id="13338" name="文本框 16"/>
            <p:cNvSpPr txBox="1">
              <a:spLocks noChangeArrowheads="1"/>
            </p:cNvSpPr>
            <p:nvPr/>
          </p:nvSpPr>
          <p:spPr bwMode="auto">
            <a:xfrm>
              <a:off x="3539824" y="2047768"/>
              <a:ext cx="348579" cy="499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eaLnBrk="1" hangingPunct="1"/>
              <a:r>
                <a:rPr lang="en-US" altLang="zh-CN" sz="3733" dirty="0">
                  <a:ln>
                    <a:solidFill>
                      <a:srgbClr val="005188"/>
                    </a:solidFill>
                  </a:ln>
                  <a:solidFill>
                    <a:srgbClr val="005188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3733" dirty="0">
                <a:ln>
                  <a:solidFill>
                    <a:srgbClr val="005188"/>
                  </a:solidFill>
                </a:ln>
                <a:solidFill>
                  <a:srgbClr val="00518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74" name="直接连接符 73"/>
            <p:cNvCxnSpPr/>
            <p:nvPr/>
          </p:nvCxnSpPr>
          <p:spPr>
            <a:xfrm flipH="1">
              <a:off x="3737247" y="2226931"/>
              <a:ext cx="245840" cy="247340"/>
            </a:xfrm>
            <a:prstGeom prst="line">
              <a:avLst/>
            </a:prstGeom>
            <a:ln>
              <a:solidFill>
                <a:srgbClr val="0051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文本框 24"/>
          <p:cNvSpPr txBox="1">
            <a:spLocks noChangeArrowheads="1"/>
          </p:cNvSpPr>
          <p:nvPr/>
        </p:nvSpPr>
        <p:spPr bwMode="auto">
          <a:xfrm>
            <a:off x="5393268" y="3688390"/>
            <a:ext cx="141577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r>
              <a:rPr lang="zh-CN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常用标签</a:t>
            </a:r>
          </a:p>
          <a:p>
            <a:pPr eaLnBrk="1" hangingPunct="1"/>
            <a:endParaRPr lang="zh-CN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0" name="组合 79"/>
          <p:cNvGrpSpPr>
            <a:grpSpLocks/>
          </p:cNvGrpSpPr>
          <p:nvPr/>
        </p:nvGrpSpPr>
        <p:grpSpPr bwMode="auto">
          <a:xfrm>
            <a:off x="4840824" y="3591023"/>
            <a:ext cx="541858" cy="569384"/>
            <a:chOff x="3577060" y="2627150"/>
            <a:chExt cx="406027" cy="426504"/>
          </a:xfrm>
        </p:grpSpPr>
        <p:sp>
          <p:nvSpPr>
            <p:cNvPr id="13334" name="文本框 23"/>
            <p:cNvSpPr txBox="1">
              <a:spLocks noChangeArrowheads="1"/>
            </p:cNvSpPr>
            <p:nvPr/>
          </p:nvSpPr>
          <p:spPr bwMode="auto">
            <a:xfrm>
              <a:off x="3577060" y="2627150"/>
              <a:ext cx="274107" cy="345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82" name="直接连接符 81"/>
            <p:cNvCxnSpPr/>
            <p:nvPr/>
          </p:nvCxnSpPr>
          <p:spPr>
            <a:xfrm flipH="1">
              <a:off x="3737247" y="2806314"/>
              <a:ext cx="245840" cy="247340"/>
            </a:xfrm>
            <a:prstGeom prst="line">
              <a:avLst/>
            </a:prstGeom>
            <a:ln>
              <a:solidFill>
                <a:srgbClr val="0051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直接连接符 94"/>
          <p:cNvCxnSpPr/>
          <p:nvPr/>
        </p:nvCxnSpPr>
        <p:spPr>
          <a:xfrm>
            <a:off x="4453467" y="2546352"/>
            <a:ext cx="0" cy="2061633"/>
          </a:xfrm>
          <a:prstGeom prst="line">
            <a:avLst/>
          </a:prstGeom>
          <a:ln>
            <a:solidFill>
              <a:srgbClr val="0051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581734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6666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3 0.04136 L -2.77778E-7 -9.87654E-7 " pathEditMode="relative" rAng="0" ptsTypes="AA">
                                      <p:cBhvr>
                                        <p:cTn id="19" dur="7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206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6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3 0.04104 L -2.77778E-7 4.69136E-6 " pathEditMode="relative" rAng="0" ptsTypes="AA">
                                      <p:cBhvr>
                                        <p:cTn id="27" dur="7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2068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1" grpId="1"/>
      <p:bldP spid="7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01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702585" y="441736"/>
            <a:ext cx="209999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1.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 语义是什么？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A0636B6-8AFC-462E-A63A-F8DD7F03F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43" y="1383231"/>
            <a:ext cx="10235514" cy="107692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00F4B83-A6EA-40D1-A199-A0AB6C59CE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2105" y="3839118"/>
            <a:ext cx="5754257" cy="2618187"/>
          </a:xfrm>
          <a:prstGeom prst="rect">
            <a:avLst/>
          </a:prstGeom>
        </p:spPr>
      </p:pic>
      <p:sp>
        <p:nvSpPr>
          <p:cNvPr id="6" name="箭头: 下 5">
            <a:extLst>
              <a:ext uri="{FF2B5EF4-FFF2-40B4-BE49-F238E27FC236}">
                <a16:creationId xmlns:a16="http://schemas.microsoft.com/office/drawing/2014/main" id="{E8A1985A-51ED-48B4-B05F-94137D659854}"/>
              </a:ext>
            </a:extLst>
          </p:cNvPr>
          <p:cNvSpPr/>
          <p:nvPr/>
        </p:nvSpPr>
        <p:spPr>
          <a:xfrm>
            <a:off x="5650505" y="2540000"/>
            <a:ext cx="877455" cy="1071418"/>
          </a:xfrm>
          <a:prstGeom prst="downArrow">
            <a:avLst/>
          </a:prstGeom>
          <a:solidFill>
            <a:srgbClr val="0051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416D3F8-6B3A-4C35-B52B-0663CEEDC2FF}"/>
              </a:ext>
            </a:extLst>
          </p:cNvPr>
          <p:cNvSpPr txBox="1"/>
          <p:nvPr/>
        </p:nvSpPr>
        <p:spPr>
          <a:xfrm>
            <a:off x="9153236" y="3075709"/>
            <a:ext cx="17620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400" dirty="0">
                <a:solidFill>
                  <a:srgbClr val="756C5D"/>
                </a:solidFill>
              </a:rPr>
              <a:t>裸奔好看</a:t>
            </a:r>
            <a:endParaRPr lang="en-US" altLang="zh-CN" sz="2400" dirty="0">
              <a:solidFill>
                <a:srgbClr val="756C5D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2400" dirty="0">
                <a:solidFill>
                  <a:srgbClr val="756C5D"/>
                </a:solidFill>
              </a:rPr>
              <a:t>爬虫喜欢</a:t>
            </a:r>
            <a:endParaRPr lang="en-US" altLang="zh-CN" sz="2400" dirty="0">
              <a:solidFill>
                <a:srgbClr val="756C5D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2400" dirty="0">
                <a:solidFill>
                  <a:srgbClr val="756C5D"/>
                </a:solidFill>
              </a:rPr>
              <a:t>方便维护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>
            <a:grpSpLocks/>
          </p:cNvGrpSpPr>
          <p:nvPr/>
        </p:nvGrpSpPr>
        <p:grpSpPr bwMode="auto">
          <a:xfrm>
            <a:off x="376767" y="2328335"/>
            <a:ext cx="3654961" cy="1254259"/>
            <a:chOff x="219753" y="1976522"/>
            <a:chExt cx="2741158" cy="941077"/>
          </a:xfrm>
        </p:grpSpPr>
        <p:sp>
          <p:nvSpPr>
            <p:cNvPr id="13340" name="文本框 38"/>
            <p:cNvSpPr txBox="1">
              <a:spLocks noChangeArrowheads="1"/>
            </p:cNvSpPr>
            <p:nvPr/>
          </p:nvSpPr>
          <p:spPr bwMode="auto">
            <a:xfrm>
              <a:off x="219753" y="2417306"/>
              <a:ext cx="2741158" cy="500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r" eaLnBrk="1" hangingPunct="1"/>
              <a:r>
                <a:rPr lang="en-US" altLang="zh-CN" sz="3733" dirty="0">
                  <a:ln>
                    <a:solidFill>
                      <a:srgbClr val="005188"/>
                    </a:solidFill>
                  </a:ln>
                  <a:solidFill>
                    <a:srgbClr val="005188"/>
                  </a:solidFill>
                  <a:latin typeface="微软雅黑" pitchFamily="34" charset="-122"/>
                  <a:ea typeface="微软雅黑" pitchFamily="34" charset="-122"/>
                </a:rPr>
                <a:t>CONTENTS</a:t>
              </a:r>
              <a:endParaRPr lang="zh-CN" altLang="en-US" sz="3733" dirty="0">
                <a:ln>
                  <a:solidFill>
                    <a:srgbClr val="005188"/>
                  </a:solidFill>
                </a:ln>
                <a:solidFill>
                  <a:srgbClr val="00518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341" name="文本框 11"/>
            <p:cNvSpPr txBox="1">
              <a:spLocks noChangeArrowheads="1"/>
            </p:cNvSpPr>
            <p:nvPr/>
          </p:nvSpPr>
          <p:spPr bwMode="auto">
            <a:xfrm>
              <a:off x="1979712" y="1976522"/>
              <a:ext cx="958414" cy="56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r>
                <a:rPr lang="zh-CN" altLang="en-US" sz="4267">
                  <a:ln>
                    <a:solidFill>
                      <a:srgbClr val="005188"/>
                    </a:solidFill>
                  </a:ln>
                  <a:solidFill>
                    <a:srgbClr val="005188"/>
                  </a:solidFill>
                  <a:latin typeface="微软雅黑" pitchFamily="34" charset="-122"/>
                  <a:ea typeface="微软雅黑" pitchFamily="34" charset="-122"/>
                </a:rPr>
                <a:t>目录</a:t>
              </a:r>
            </a:p>
          </p:txBody>
        </p:sp>
      </p:grpSp>
      <p:sp>
        <p:nvSpPr>
          <p:cNvPr id="71" name="文本框 18"/>
          <p:cNvSpPr txBox="1">
            <a:spLocks noChangeArrowheads="1"/>
          </p:cNvSpPr>
          <p:nvPr/>
        </p:nvSpPr>
        <p:spPr bwMode="auto">
          <a:xfrm>
            <a:off x="5393268" y="2707945"/>
            <a:ext cx="431414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r>
              <a:rPr lang="zh-CN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语义是什么？</a:t>
            </a:r>
          </a:p>
          <a:p>
            <a:pPr eaLnBrk="1" hangingPunct="1"/>
            <a:endParaRPr lang="zh-CN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2" name="组合 71"/>
          <p:cNvGrpSpPr>
            <a:grpSpLocks/>
          </p:cNvGrpSpPr>
          <p:nvPr/>
        </p:nvGrpSpPr>
        <p:grpSpPr bwMode="auto">
          <a:xfrm>
            <a:off x="4840824" y="2604918"/>
            <a:ext cx="541858" cy="569383"/>
            <a:chOff x="3577060" y="2047768"/>
            <a:chExt cx="406027" cy="426503"/>
          </a:xfrm>
        </p:grpSpPr>
        <p:sp>
          <p:nvSpPr>
            <p:cNvPr id="13338" name="文本框 16"/>
            <p:cNvSpPr txBox="1">
              <a:spLocks noChangeArrowheads="1"/>
            </p:cNvSpPr>
            <p:nvPr/>
          </p:nvSpPr>
          <p:spPr bwMode="auto">
            <a:xfrm>
              <a:off x="3577060" y="2047768"/>
              <a:ext cx="274107" cy="345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74" name="直接连接符 73"/>
            <p:cNvCxnSpPr/>
            <p:nvPr/>
          </p:nvCxnSpPr>
          <p:spPr>
            <a:xfrm flipH="1">
              <a:off x="3737247" y="2226931"/>
              <a:ext cx="245840" cy="247340"/>
            </a:xfrm>
            <a:prstGeom prst="line">
              <a:avLst/>
            </a:prstGeom>
            <a:ln>
              <a:solidFill>
                <a:srgbClr val="0051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文本框 24"/>
          <p:cNvSpPr txBox="1">
            <a:spLocks noChangeArrowheads="1"/>
          </p:cNvSpPr>
          <p:nvPr/>
        </p:nvSpPr>
        <p:spPr bwMode="auto">
          <a:xfrm>
            <a:off x="5393268" y="3688390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r>
              <a:rPr lang="zh-CN" altLang="en-US" sz="2400" dirty="0">
                <a:ln>
                  <a:solidFill>
                    <a:srgbClr val="005188"/>
                  </a:solidFill>
                </a:ln>
                <a:solidFill>
                  <a:srgbClr val="005188"/>
                </a:solidFill>
                <a:latin typeface="微软雅黑" pitchFamily="34" charset="-122"/>
                <a:ea typeface="微软雅黑" pitchFamily="34" charset="-122"/>
              </a:rPr>
              <a:t>常用标签</a:t>
            </a:r>
          </a:p>
        </p:txBody>
      </p:sp>
      <p:grpSp>
        <p:nvGrpSpPr>
          <p:cNvPr id="80" name="组合 79"/>
          <p:cNvGrpSpPr>
            <a:grpSpLocks/>
          </p:cNvGrpSpPr>
          <p:nvPr/>
        </p:nvGrpSpPr>
        <p:grpSpPr bwMode="auto">
          <a:xfrm>
            <a:off x="4840824" y="3591023"/>
            <a:ext cx="541858" cy="569384"/>
            <a:chOff x="3577060" y="2627150"/>
            <a:chExt cx="406027" cy="426504"/>
          </a:xfrm>
        </p:grpSpPr>
        <p:sp>
          <p:nvSpPr>
            <p:cNvPr id="13334" name="文本框 23"/>
            <p:cNvSpPr txBox="1">
              <a:spLocks noChangeArrowheads="1"/>
            </p:cNvSpPr>
            <p:nvPr/>
          </p:nvSpPr>
          <p:spPr bwMode="auto">
            <a:xfrm>
              <a:off x="3577060" y="2627150"/>
              <a:ext cx="274107" cy="345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 dirty="0">
                  <a:ln>
                    <a:solidFill>
                      <a:srgbClr val="005188"/>
                    </a:solidFill>
                  </a:ln>
                  <a:solidFill>
                    <a:srgbClr val="005188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2400" dirty="0">
                <a:ln>
                  <a:solidFill>
                    <a:srgbClr val="005188"/>
                  </a:solidFill>
                </a:ln>
                <a:solidFill>
                  <a:srgbClr val="00518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82" name="直接连接符 81"/>
            <p:cNvCxnSpPr/>
            <p:nvPr/>
          </p:nvCxnSpPr>
          <p:spPr>
            <a:xfrm flipH="1">
              <a:off x="3737247" y="2806314"/>
              <a:ext cx="245840" cy="247340"/>
            </a:xfrm>
            <a:prstGeom prst="line">
              <a:avLst/>
            </a:prstGeom>
            <a:ln>
              <a:solidFill>
                <a:srgbClr val="0051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直接连接符 94"/>
          <p:cNvCxnSpPr/>
          <p:nvPr/>
        </p:nvCxnSpPr>
        <p:spPr>
          <a:xfrm>
            <a:off x="4453467" y="2546352"/>
            <a:ext cx="0" cy="2061633"/>
          </a:xfrm>
          <a:prstGeom prst="line">
            <a:avLst/>
          </a:prstGeom>
          <a:ln>
            <a:solidFill>
              <a:srgbClr val="0051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866106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6666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3 0.04136 L -2.77778E-7 -9.87654E-7 " pathEditMode="relative" rAng="0" ptsTypes="AA">
                                      <p:cBhvr>
                                        <p:cTn id="19" dur="7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206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6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3 0.04104 L -2.77778E-7 4.69136E-6 " pathEditMode="relative" rAng="0" ptsTypes="AA">
                                      <p:cBhvr>
                                        <p:cTn id="27" dur="7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2068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1" grpId="1"/>
      <p:bldP spid="7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01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702585" y="441736"/>
            <a:ext cx="25095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2.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 常用标签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BBB826-EDBA-4CAB-B975-13559A624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588" y="1784261"/>
            <a:ext cx="6337626" cy="349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560815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02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702585" y="441736"/>
            <a:ext cx="25095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2.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 常用标签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6026165-2209-4536-BA95-BD9068F0D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986" y="1422364"/>
            <a:ext cx="6388428" cy="441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65761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03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702585" y="441736"/>
            <a:ext cx="25095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2.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 常用标签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B78A45-63E6-4737-A366-52F157428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060" y="1329653"/>
            <a:ext cx="6528135" cy="508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752967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3F24905-C3D6-47AD-BF0B-7E573DA17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文本框 12"/>
          <p:cNvSpPr txBox="1">
            <a:spLocks noChangeArrowheads="1"/>
          </p:cNvSpPr>
          <p:nvPr/>
        </p:nvSpPr>
        <p:spPr bwMode="auto">
          <a:xfrm>
            <a:off x="3197226" y="1937310"/>
            <a:ext cx="5797551" cy="291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5333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Thank you</a:t>
            </a:r>
          </a:p>
          <a:p>
            <a:pPr algn="ctr">
              <a:lnSpc>
                <a:spcPct val="150000"/>
              </a:lnSpc>
            </a:pPr>
            <a:r>
              <a:rPr lang="zh-CN" altLang="en-US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谢谢观看</a:t>
            </a:r>
            <a:r>
              <a:rPr lang="en-US" altLang="zh-CN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78</Words>
  <Application>Microsoft Office PowerPoint</Application>
  <PresentationFormat>宽屏</PresentationFormat>
  <Paragraphs>42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等线</vt:lpstr>
      <vt:lpstr>等线 Light</vt:lpstr>
      <vt:lpstr>汉仪菱心体简</vt:lpstr>
      <vt:lpstr>摄图摩登小方体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243589714@qq.com</dc:creator>
  <cp:lastModifiedBy>Liu Kerwin</cp:lastModifiedBy>
  <cp:revision>93</cp:revision>
  <dcterms:created xsi:type="dcterms:W3CDTF">2021-09-22T09:14:56Z</dcterms:created>
  <dcterms:modified xsi:type="dcterms:W3CDTF">2021-10-16T03:28:47Z</dcterms:modified>
</cp:coreProperties>
</file>