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43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百科词条案例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百科词条案例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4B17AD-467F-4CF2-8993-7CDDBA6A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9" y="6137708"/>
            <a:ext cx="2310711" cy="7202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9A2A7B-7D06-40AB-B1A8-D38098611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361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</Words>
  <Application>Microsoft Office PowerPoint</Application>
  <PresentationFormat>宽屏</PresentationFormat>
  <Paragraphs>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109</cp:revision>
  <dcterms:created xsi:type="dcterms:W3CDTF">2021-09-22T09:14:56Z</dcterms:created>
  <dcterms:modified xsi:type="dcterms:W3CDTF">2021-10-16T03:29:01Z</dcterms:modified>
</cp:coreProperties>
</file>