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0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不一般的</a:t>
              </a:r>
              <a:r>
                <a:rPr lang="en-US" altLang="zh-CN" sz="8000" dirty="0" err="1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hr</a:t>
              </a:r>
              <a:endPara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不一般的</a:t>
            </a:r>
            <a:r>
              <a:rPr lang="en-US" altLang="zh-CN" sz="1600" dirty="0" err="1">
                <a:solidFill>
                  <a:schemeClr val="bg1"/>
                </a:solidFill>
                <a:ea typeface="微软雅黑" panose="020B0503020204020204" pitchFamily="34" charset="-122"/>
              </a:rPr>
              <a:t>hr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19A99B-E771-44C1-8C0C-48688460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7" y="1312885"/>
            <a:ext cx="11602046" cy="473099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不一般的</a:t>
            </a:r>
            <a:r>
              <a:rPr lang="en-US" altLang="zh-CN" sz="1600" dirty="0" err="1">
                <a:solidFill>
                  <a:schemeClr val="bg1"/>
                </a:solidFill>
                <a:ea typeface="微软雅黑" panose="020B0503020204020204" pitchFamily="34" charset="-122"/>
              </a:rPr>
              <a:t>hr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96A82C-5782-4FC6-91DE-37D91584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21" y="2705523"/>
            <a:ext cx="8437768" cy="19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432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29</Words>
  <Application>Microsoft Office PowerPoint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110</cp:revision>
  <dcterms:created xsi:type="dcterms:W3CDTF">2021-09-22T09:14:56Z</dcterms:created>
  <dcterms:modified xsi:type="dcterms:W3CDTF">2021-10-16T03:29:20Z</dcterms:modified>
</cp:coreProperties>
</file>