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特殊符号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特殊符号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E61498B-31C3-43B9-83AD-CBB707296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0275"/>
              </p:ext>
            </p:extLst>
          </p:nvPr>
        </p:nvGraphicFramePr>
        <p:xfrm>
          <a:off x="1412383" y="1862504"/>
          <a:ext cx="8468906" cy="427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453">
                  <a:extLst>
                    <a:ext uri="{9D8B030D-6E8A-4147-A177-3AD203B41FA5}">
                      <a16:colId xmlns:a16="http://schemas.microsoft.com/office/drawing/2014/main" val="3201629793"/>
                    </a:ext>
                  </a:extLst>
                </a:gridCol>
                <a:gridCol w="4234453">
                  <a:extLst>
                    <a:ext uri="{9D8B030D-6E8A-4147-A177-3AD203B41FA5}">
                      <a16:colId xmlns:a16="http://schemas.microsoft.com/office/drawing/2014/main" val="1896547348"/>
                    </a:ext>
                  </a:extLst>
                </a:gridCol>
              </a:tblGrid>
              <a:tr h="434724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5349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尖角号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r>
                        <a:rPr lang="en-US" altLang="zh-CN" dirty="0" err="1"/>
                        <a:t>lt</a:t>
                      </a:r>
                      <a:r>
                        <a:rPr lang="zh-CN" altLang="en-US" dirty="0"/>
                        <a:t>； 左尖角号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2339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&amp;</a:t>
                      </a:r>
                      <a:r>
                        <a:rPr lang="en-US" altLang="zh-CN" dirty="0" err="1"/>
                        <a:t>gt</a:t>
                      </a:r>
                      <a:r>
                        <a:rPr lang="zh-CN" altLang="en-US" dirty="0"/>
                        <a:t>； 右尖角号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93795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空格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nbsp</a:t>
                      </a:r>
                      <a:r>
                        <a:rPr lang="en-US" altLang="zh-CN" sz="1800" dirty="0"/>
                        <a:t>;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该空格占据宽度受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字体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影响明显而强烈 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88057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emsp</a:t>
                      </a:r>
                      <a:r>
                        <a:rPr lang="en-US" altLang="zh-CN" sz="1800" dirty="0"/>
                        <a:t>;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占据的宽度正好是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个中文宽度，且基本上不受字体影响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版权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&amp;copy; © 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9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商标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&amp;trade; ™</a:t>
                      </a:r>
                    </a:p>
                    <a:p>
                      <a:r>
                        <a:rPr lang="en-US" altLang="zh-CN" sz="1800" dirty="0"/>
                        <a:t>&amp;reg;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4443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86</Words>
  <Application>Microsoft Office PowerPoint</Application>
  <PresentationFormat>宽屏</PresentationFormat>
  <Paragraphs>24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123</cp:revision>
  <dcterms:created xsi:type="dcterms:W3CDTF">2021-09-22T09:14:56Z</dcterms:created>
  <dcterms:modified xsi:type="dcterms:W3CDTF">2021-10-16T03:29:30Z</dcterms:modified>
</cp:coreProperties>
</file>